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 id="2147483687" r:id="rId4"/>
    <p:sldMasterId id="2147483700" r:id="rId5"/>
  </p:sldMasterIdLst>
  <p:notesMasterIdLst>
    <p:notesMasterId r:id="rId40"/>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1470"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98" name="PlaceHolder 1"/>
          <p:cNvSpPr>
            <a:spLocks noGrp="1" noRot="1" noChangeAspect="1"/>
          </p:cNvSpPr>
          <p:nvPr>
            <p:ph type="sldImg"/>
          </p:nvPr>
        </p:nvSpPr>
        <p:spPr>
          <a:xfrm>
            <a:off x="216000" y="812520"/>
            <a:ext cx="7127280" cy="4008960"/>
          </a:xfrm>
          <a:prstGeom prst="rect">
            <a:avLst/>
          </a:prstGeom>
        </p:spPr>
        <p:txBody>
          <a:bodyPr lIns="0" tIns="0" rIns="0" bIns="0" anchor="ctr"/>
          <a:lstStyle/>
          <a:p>
            <a:pPr algn="ctr"/>
            <a:r>
              <a:rPr lang="en-US" sz="4400" b="0" strike="noStrike" spc="-1">
                <a:latin typeface="Arial"/>
              </a:rPr>
              <a:t>Click to move the slide</a:t>
            </a:r>
          </a:p>
        </p:txBody>
      </p:sp>
      <p:sp>
        <p:nvSpPr>
          <p:cNvPr id="199" name="PlaceHolder 2"/>
          <p:cNvSpPr>
            <a:spLocks noGrp="1"/>
          </p:cNvSpPr>
          <p:nvPr>
            <p:ph type="body"/>
          </p:nvPr>
        </p:nvSpPr>
        <p:spPr>
          <a:xfrm>
            <a:off x="756000" y="5078520"/>
            <a:ext cx="6047640" cy="4811040"/>
          </a:xfrm>
          <a:prstGeom prst="rect">
            <a:avLst/>
          </a:prstGeom>
        </p:spPr>
        <p:txBody>
          <a:bodyPr lIns="0" tIns="0" rIns="0" bIns="0"/>
          <a:lstStyle/>
          <a:p>
            <a:r>
              <a:rPr lang="en-US" sz="2000" b="0" strike="noStrike" spc="-1">
                <a:latin typeface="Arial"/>
              </a:rPr>
              <a:t>Click to edit the notes format</a:t>
            </a:r>
          </a:p>
        </p:txBody>
      </p:sp>
      <p:sp>
        <p:nvSpPr>
          <p:cNvPr id="200" name="PlaceHolder 3"/>
          <p:cNvSpPr>
            <a:spLocks noGrp="1"/>
          </p:cNvSpPr>
          <p:nvPr>
            <p:ph type="hdr"/>
          </p:nvPr>
        </p:nvSpPr>
        <p:spPr>
          <a:xfrm>
            <a:off x="0" y="0"/>
            <a:ext cx="3280320" cy="534240"/>
          </a:xfrm>
          <a:prstGeom prst="rect">
            <a:avLst/>
          </a:prstGeom>
        </p:spPr>
        <p:txBody>
          <a:bodyPr lIns="0" tIns="0" rIns="0" bIns="0"/>
          <a:lstStyle/>
          <a:p>
            <a:r>
              <a:rPr lang="en-US" sz="1400" b="0" strike="noStrike" spc="-1">
                <a:latin typeface="Times New Roman"/>
              </a:rPr>
              <a:t>&lt;header&gt;</a:t>
            </a:r>
          </a:p>
        </p:txBody>
      </p:sp>
      <p:sp>
        <p:nvSpPr>
          <p:cNvPr id="201" name="PlaceHolder 4"/>
          <p:cNvSpPr>
            <a:spLocks noGrp="1"/>
          </p:cNvSpPr>
          <p:nvPr>
            <p:ph type="dt"/>
          </p:nvPr>
        </p:nvSpPr>
        <p:spPr>
          <a:xfrm>
            <a:off x="4279320" y="0"/>
            <a:ext cx="3280320" cy="534240"/>
          </a:xfrm>
          <a:prstGeom prst="rect">
            <a:avLst/>
          </a:prstGeom>
        </p:spPr>
        <p:txBody>
          <a:bodyPr lIns="0" tIns="0" rIns="0" bIns="0"/>
          <a:lstStyle/>
          <a:p>
            <a:pPr algn="r"/>
            <a:r>
              <a:rPr lang="en-US" sz="1400" b="0" strike="noStrike" spc="-1">
                <a:latin typeface="Times New Roman"/>
              </a:rPr>
              <a:t>&lt;date/time&gt;</a:t>
            </a:r>
          </a:p>
        </p:txBody>
      </p:sp>
      <p:sp>
        <p:nvSpPr>
          <p:cNvPr id="202" name="PlaceHolder 5"/>
          <p:cNvSpPr>
            <a:spLocks noGrp="1"/>
          </p:cNvSpPr>
          <p:nvPr>
            <p:ph type="ftr"/>
          </p:nvPr>
        </p:nvSpPr>
        <p:spPr>
          <a:xfrm>
            <a:off x="0" y="10157400"/>
            <a:ext cx="3280320" cy="534240"/>
          </a:xfrm>
          <a:prstGeom prst="rect">
            <a:avLst/>
          </a:prstGeom>
        </p:spPr>
        <p:txBody>
          <a:bodyPr lIns="0" tIns="0" rIns="0" bIns="0" anchor="b"/>
          <a:lstStyle/>
          <a:p>
            <a:r>
              <a:rPr lang="en-US" sz="1400" b="0" strike="noStrike" spc="-1">
                <a:latin typeface="Times New Roman"/>
              </a:rPr>
              <a:t>&lt;footer&gt;</a:t>
            </a:r>
          </a:p>
        </p:txBody>
      </p:sp>
      <p:sp>
        <p:nvSpPr>
          <p:cNvPr id="203" name="PlaceHolder 6"/>
          <p:cNvSpPr>
            <a:spLocks noGrp="1"/>
          </p:cNvSpPr>
          <p:nvPr>
            <p:ph type="sldNum"/>
          </p:nvPr>
        </p:nvSpPr>
        <p:spPr>
          <a:xfrm>
            <a:off x="4279320" y="10157400"/>
            <a:ext cx="3280320" cy="534240"/>
          </a:xfrm>
          <a:prstGeom prst="rect">
            <a:avLst/>
          </a:prstGeom>
        </p:spPr>
        <p:txBody>
          <a:bodyPr lIns="0" tIns="0" rIns="0" bIns="0" anchor="b"/>
          <a:lstStyle/>
          <a:p>
            <a:pPr algn="r"/>
            <a:fld id="{EC88552E-9159-4ABF-A57E-FADD359F9DDD}" type="slidenum">
              <a:rPr lang="en-US" sz="1400" b="0" strike="noStrike" spc="-1">
                <a:latin typeface="Times New Roman"/>
              </a:rPr>
              <a:t>‹#›</a:t>
            </a:fld>
            <a:endParaRPr lang="en-US" sz="1400" b="0" strike="noStrike" spc="-1">
              <a:latin typeface="Times New Roman"/>
            </a:endParaRPr>
          </a:p>
        </p:txBody>
      </p:sp>
    </p:spTree>
    <p:extLst>
      <p:ext uri="{BB962C8B-B14F-4D97-AF65-F5344CB8AC3E}">
        <p14:creationId xmlns:p14="http://schemas.microsoft.com/office/powerpoint/2010/main" val="1568204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 name="PlaceHolder 1"/>
          <p:cNvSpPr>
            <a:spLocks noGrp="1" noRot="1" noChangeAspect="1"/>
          </p:cNvSpPr>
          <p:nvPr>
            <p:ph type="sldImg"/>
          </p:nvPr>
        </p:nvSpPr>
        <p:spPr>
          <a:xfrm>
            <a:off x="1143000" y="685800"/>
            <a:ext cx="4571280" cy="3428280"/>
          </a:xfrm>
          <a:prstGeom prst="rect">
            <a:avLst/>
          </a:prstGeom>
        </p:spPr>
      </p:sp>
      <p:sp>
        <p:nvSpPr>
          <p:cNvPr id="326" name="PlaceHolder 2"/>
          <p:cNvSpPr>
            <a:spLocks noGrp="1"/>
          </p:cNvSpPr>
          <p:nvPr>
            <p:ph type="body"/>
          </p:nvPr>
        </p:nvSpPr>
        <p:spPr>
          <a:xfrm>
            <a:off x="685800" y="4343400"/>
            <a:ext cx="5485680" cy="4114080"/>
          </a:xfrm>
          <a:prstGeom prst="rect">
            <a:avLst/>
          </a:prstGeom>
        </p:spPr>
        <p:txBody>
          <a:bodyPr lIns="0" tIns="0" rIns="0" bIns="0"/>
          <a:lstStyle/>
          <a:p>
            <a:endParaRPr lang="en-US" sz="2000" b="0" strike="noStrike" spc="-1">
              <a:latin typeface="Arial"/>
            </a:endParaRPr>
          </a:p>
        </p:txBody>
      </p:sp>
      <p:sp>
        <p:nvSpPr>
          <p:cNvPr id="327" name="CustomShape 3"/>
          <p:cNvSpPr/>
          <p:nvPr/>
        </p:nvSpPr>
        <p:spPr>
          <a:xfrm>
            <a:off x="3884760" y="8685360"/>
            <a:ext cx="297108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C683F361-6D75-4591-87AC-868986E56466}" type="slidenum">
              <a:rPr lang="en-US" sz="1200" b="0" strike="noStrike" spc="-1">
                <a:solidFill>
                  <a:srgbClr val="000000"/>
                </a:solidFill>
                <a:latin typeface="Arial"/>
              </a:rPr>
              <a:t>2</a:t>
            </a:fld>
            <a:endParaRPr lang="en-US" sz="1200" b="0" strike="noStrike" spc="-1">
              <a:latin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27"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US" sz="3200" b="0" strike="noStrike" spc="-1">
              <a:latin typeface="Arial"/>
            </a:endParaRPr>
          </a:p>
        </p:txBody>
      </p:sp>
      <p:sp>
        <p:nvSpPr>
          <p:cNvPr id="28"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30"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31"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32"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
        <p:nvSpPr>
          <p:cNvPr id="33"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35"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36"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37"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38"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39"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40"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45" name="PlaceHolder 2"/>
          <p:cNvSpPr>
            <a:spLocks noGrp="1"/>
          </p:cNvSpPr>
          <p:nvPr>
            <p:ph type="subTitle"/>
          </p:nvPr>
        </p:nvSpPr>
        <p:spPr>
          <a:xfrm>
            <a:off x="457200" y="1604520"/>
            <a:ext cx="8229240" cy="39769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47" name="PlaceHolder 2"/>
          <p:cNvSpPr>
            <a:spLocks noGrp="1"/>
          </p:cNvSpPr>
          <p:nvPr>
            <p:ph type="body"/>
          </p:nvPr>
        </p:nvSpPr>
        <p:spPr>
          <a:xfrm>
            <a:off x="457200" y="1604520"/>
            <a:ext cx="822924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49" name="PlaceHolder 2"/>
          <p:cNvSpPr>
            <a:spLocks noGrp="1"/>
          </p:cNvSpPr>
          <p:nvPr>
            <p:ph type="body"/>
          </p:nvPr>
        </p:nvSpPr>
        <p:spPr>
          <a:xfrm>
            <a:off x="457200" y="1604520"/>
            <a:ext cx="4015800" cy="3976920"/>
          </a:xfrm>
          <a:prstGeom prst="rect">
            <a:avLst/>
          </a:prstGeom>
        </p:spPr>
        <p:txBody>
          <a:bodyPr lIns="0" tIns="0" rIns="0" bIns="0">
            <a:normAutofit/>
          </a:bodyPr>
          <a:lstStyle/>
          <a:p>
            <a:endParaRPr lang="en-US" sz="3200" b="0" strike="noStrike" spc="-1">
              <a:latin typeface="Arial"/>
            </a:endParaRPr>
          </a:p>
        </p:txBody>
      </p:sp>
      <p:sp>
        <p:nvSpPr>
          <p:cNvPr id="50" name="PlaceHolder 3"/>
          <p:cNvSpPr>
            <a:spLocks noGrp="1"/>
          </p:cNvSpPr>
          <p:nvPr>
            <p:ph type="body"/>
          </p:nvPr>
        </p:nvSpPr>
        <p:spPr>
          <a:xfrm>
            <a:off x="4674240" y="1604520"/>
            <a:ext cx="401580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2"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54"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55" name="PlaceHolder 3"/>
          <p:cNvSpPr>
            <a:spLocks noGrp="1"/>
          </p:cNvSpPr>
          <p:nvPr>
            <p:ph type="body"/>
          </p:nvPr>
        </p:nvSpPr>
        <p:spPr>
          <a:xfrm>
            <a:off x="4674240" y="1604520"/>
            <a:ext cx="4015800" cy="3976920"/>
          </a:xfrm>
          <a:prstGeom prst="rect">
            <a:avLst/>
          </a:prstGeom>
        </p:spPr>
        <p:txBody>
          <a:bodyPr lIns="0" tIns="0" rIns="0" bIns="0">
            <a:normAutofit/>
          </a:bodyPr>
          <a:lstStyle/>
          <a:p>
            <a:endParaRPr lang="en-US" sz="3200" b="0" strike="noStrike" spc="-1">
              <a:latin typeface="Arial"/>
            </a:endParaRPr>
          </a:p>
        </p:txBody>
      </p:sp>
      <p:sp>
        <p:nvSpPr>
          <p:cNvPr id="56"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6" name="PlaceHolder 2"/>
          <p:cNvSpPr>
            <a:spLocks noGrp="1"/>
          </p:cNvSpPr>
          <p:nvPr>
            <p:ph type="subTitle"/>
          </p:nvPr>
        </p:nvSpPr>
        <p:spPr>
          <a:xfrm>
            <a:off x="457200" y="1604520"/>
            <a:ext cx="8229240" cy="39769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58" name="PlaceHolder 2"/>
          <p:cNvSpPr>
            <a:spLocks noGrp="1"/>
          </p:cNvSpPr>
          <p:nvPr>
            <p:ph type="body"/>
          </p:nvPr>
        </p:nvSpPr>
        <p:spPr>
          <a:xfrm>
            <a:off x="457200" y="1604520"/>
            <a:ext cx="4015800" cy="3976920"/>
          </a:xfrm>
          <a:prstGeom prst="rect">
            <a:avLst/>
          </a:prstGeom>
        </p:spPr>
        <p:txBody>
          <a:bodyPr lIns="0" tIns="0" rIns="0" bIns="0">
            <a:normAutofit/>
          </a:bodyPr>
          <a:lstStyle/>
          <a:p>
            <a:endParaRPr lang="en-US" sz="3200" b="0" strike="noStrike" spc="-1">
              <a:latin typeface="Arial"/>
            </a:endParaRPr>
          </a:p>
        </p:txBody>
      </p:sp>
      <p:sp>
        <p:nvSpPr>
          <p:cNvPr id="59"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60"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62"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63"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64"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66"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US" sz="3200" b="0" strike="noStrike" spc="-1">
              <a:latin typeface="Arial"/>
            </a:endParaRPr>
          </a:p>
        </p:txBody>
      </p:sp>
      <p:sp>
        <p:nvSpPr>
          <p:cNvPr id="67"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69"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70"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71"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
        <p:nvSpPr>
          <p:cNvPr id="72"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74"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75"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76"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77"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78"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79"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84" name="PlaceHolder 2"/>
          <p:cNvSpPr>
            <a:spLocks noGrp="1"/>
          </p:cNvSpPr>
          <p:nvPr>
            <p:ph type="subTitle"/>
          </p:nvPr>
        </p:nvSpPr>
        <p:spPr>
          <a:xfrm>
            <a:off x="457200" y="1604520"/>
            <a:ext cx="8229240" cy="39769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86" name="PlaceHolder 2"/>
          <p:cNvSpPr>
            <a:spLocks noGrp="1"/>
          </p:cNvSpPr>
          <p:nvPr>
            <p:ph type="body"/>
          </p:nvPr>
        </p:nvSpPr>
        <p:spPr>
          <a:xfrm>
            <a:off x="457200" y="1604520"/>
            <a:ext cx="822924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88" name="PlaceHolder 2"/>
          <p:cNvSpPr>
            <a:spLocks noGrp="1"/>
          </p:cNvSpPr>
          <p:nvPr>
            <p:ph type="body"/>
          </p:nvPr>
        </p:nvSpPr>
        <p:spPr>
          <a:xfrm>
            <a:off x="457200" y="1604520"/>
            <a:ext cx="4015800" cy="3976920"/>
          </a:xfrm>
          <a:prstGeom prst="rect">
            <a:avLst/>
          </a:prstGeom>
        </p:spPr>
        <p:txBody>
          <a:bodyPr lIns="0" tIns="0" rIns="0" bIns="0">
            <a:normAutofit/>
          </a:bodyPr>
          <a:lstStyle/>
          <a:p>
            <a:endParaRPr lang="en-US" sz="3200" b="0" strike="noStrike" spc="-1">
              <a:latin typeface="Arial"/>
            </a:endParaRPr>
          </a:p>
        </p:txBody>
      </p:sp>
      <p:sp>
        <p:nvSpPr>
          <p:cNvPr id="89" name="PlaceHolder 3"/>
          <p:cNvSpPr>
            <a:spLocks noGrp="1"/>
          </p:cNvSpPr>
          <p:nvPr>
            <p:ph type="body"/>
          </p:nvPr>
        </p:nvSpPr>
        <p:spPr>
          <a:xfrm>
            <a:off x="4674240" y="1604520"/>
            <a:ext cx="401580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8" name="PlaceHolder 2"/>
          <p:cNvSpPr>
            <a:spLocks noGrp="1"/>
          </p:cNvSpPr>
          <p:nvPr>
            <p:ph type="body"/>
          </p:nvPr>
        </p:nvSpPr>
        <p:spPr>
          <a:xfrm>
            <a:off x="457200" y="1604520"/>
            <a:ext cx="822924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91"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93"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94" name="PlaceHolder 3"/>
          <p:cNvSpPr>
            <a:spLocks noGrp="1"/>
          </p:cNvSpPr>
          <p:nvPr>
            <p:ph type="body"/>
          </p:nvPr>
        </p:nvSpPr>
        <p:spPr>
          <a:xfrm>
            <a:off x="4674240" y="1604520"/>
            <a:ext cx="4015800" cy="3976920"/>
          </a:xfrm>
          <a:prstGeom prst="rect">
            <a:avLst/>
          </a:prstGeom>
        </p:spPr>
        <p:txBody>
          <a:bodyPr lIns="0" tIns="0" rIns="0" bIns="0">
            <a:normAutofit/>
          </a:bodyPr>
          <a:lstStyle/>
          <a:p>
            <a:endParaRPr lang="en-US" sz="3200" b="0" strike="noStrike" spc="-1">
              <a:latin typeface="Arial"/>
            </a:endParaRPr>
          </a:p>
        </p:txBody>
      </p:sp>
      <p:sp>
        <p:nvSpPr>
          <p:cNvPr id="95"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97" name="PlaceHolder 2"/>
          <p:cNvSpPr>
            <a:spLocks noGrp="1"/>
          </p:cNvSpPr>
          <p:nvPr>
            <p:ph type="body"/>
          </p:nvPr>
        </p:nvSpPr>
        <p:spPr>
          <a:xfrm>
            <a:off x="457200" y="1604520"/>
            <a:ext cx="4015800" cy="3976920"/>
          </a:xfrm>
          <a:prstGeom prst="rect">
            <a:avLst/>
          </a:prstGeom>
        </p:spPr>
        <p:txBody>
          <a:bodyPr lIns="0" tIns="0" rIns="0" bIns="0">
            <a:normAutofit/>
          </a:bodyPr>
          <a:lstStyle/>
          <a:p>
            <a:endParaRPr lang="en-US" sz="3200" b="0" strike="noStrike" spc="-1">
              <a:latin typeface="Arial"/>
            </a:endParaRPr>
          </a:p>
        </p:txBody>
      </p:sp>
      <p:sp>
        <p:nvSpPr>
          <p:cNvPr id="98"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99"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01"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02"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03"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05"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US" sz="3200" b="0" strike="noStrike" spc="-1">
              <a:latin typeface="Arial"/>
            </a:endParaRPr>
          </a:p>
        </p:txBody>
      </p:sp>
      <p:sp>
        <p:nvSpPr>
          <p:cNvPr id="106"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08"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09"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10"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
        <p:nvSpPr>
          <p:cNvPr id="111"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13"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114"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115"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116"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117"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118"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24" name="PlaceHolder 2"/>
          <p:cNvSpPr>
            <a:spLocks noGrp="1"/>
          </p:cNvSpPr>
          <p:nvPr>
            <p:ph type="subTitle"/>
          </p:nvPr>
        </p:nvSpPr>
        <p:spPr>
          <a:xfrm>
            <a:off x="457200" y="1604520"/>
            <a:ext cx="8229240" cy="39769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2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26" name="PlaceHolder 2"/>
          <p:cNvSpPr>
            <a:spLocks noGrp="1"/>
          </p:cNvSpPr>
          <p:nvPr>
            <p:ph type="body"/>
          </p:nvPr>
        </p:nvSpPr>
        <p:spPr>
          <a:xfrm>
            <a:off x="457200" y="1604520"/>
            <a:ext cx="822924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0" name="PlaceHolder 2"/>
          <p:cNvSpPr>
            <a:spLocks noGrp="1"/>
          </p:cNvSpPr>
          <p:nvPr>
            <p:ph type="body"/>
          </p:nvPr>
        </p:nvSpPr>
        <p:spPr>
          <a:xfrm>
            <a:off x="457200" y="1604520"/>
            <a:ext cx="4015800" cy="3976920"/>
          </a:xfrm>
          <a:prstGeom prst="rect">
            <a:avLst/>
          </a:prstGeom>
        </p:spPr>
        <p:txBody>
          <a:bodyPr lIns="0" tIns="0" rIns="0" bIns="0">
            <a:normAutofit/>
          </a:bodyPr>
          <a:lstStyle/>
          <a:p>
            <a:endParaRPr lang="en-US" sz="3200" b="0" strike="noStrike" spc="-1">
              <a:latin typeface="Arial"/>
            </a:endParaRPr>
          </a:p>
        </p:txBody>
      </p:sp>
      <p:sp>
        <p:nvSpPr>
          <p:cNvPr id="11" name="PlaceHolder 3"/>
          <p:cNvSpPr>
            <a:spLocks noGrp="1"/>
          </p:cNvSpPr>
          <p:nvPr>
            <p:ph type="body"/>
          </p:nvPr>
        </p:nvSpPr>
        <p:spPr>
          <a:xfrm>
            <a:off x="4674240" y="1604520"/>
            <a:ext cx="401580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2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28" name="PlaceHolder 2"/>
          <p:cNvSpPr>
            <a:spLocks noGrp="1"/>
          </p:cNvSpPr>
          <p:nvPr>
            <p:ph type="body"/>
          </p:nvPr>
        </p:nvSpPr>
        <p:spPr>
          <a:xfrm>
            <a:off x="457200" y="1604520"/>
            <a:ext cx="4015800" cy="3976920"/>
          </a:xfrm>
          <a:prstGeom prst="rect">
            <a:avLst/>
          </a:prstGeom>
        </p:spPr>
        <p:txBody>
          <a:bodyPr lIns="0" tIns="0" rIns="0" bIns="0">
            <a:normAutofit/>
          </a:bodyPr>
          <a:lstStyle/>
          <a:p>
            <a:endParaRPr lang="en-US" sz="3200" b="0" strike="noStrike" spc="-1">
              <a:latin typeface="Arial"/>
            </a:endParaRPr>
          </a:p>
        </p:txBody>
      </p:sp>
      <p:sp>
        <p:nvSpPr>
          <p:cNvPr id="129" name="PlaceHolder 3"/>
          <p:cNvSpPr>
            <a:spLocks noGrp="1"/>
          </p:cNvSpPr>
          <p:nvPr>
            <p:ph type="body"/>
          </p:nvPr>
        </p:nvSpPr>
        <p:spPr>
          <a:xfrm>
            <a:off x="4674240" y="1604520"/>
            <a:ext cx="401580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1"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3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33"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34" name="PlaceHolder 3"/>
          <p:cNvSpPr>
            <a:spLocks noGrp="1"/>
          </p:cNvSpPr>
          <p:nvPr>
            <p:ph type="body"/>
          </p:nvPr>
        </p:nvSpPr>
        <p:spPr>
          <a:xfrm>
            <a:off x="4674240" y="1604520"/>
            <a:ext cx="4015800" cy="3976920"/>
          </a:xfrm>
          <a:prstGeom prst="rect">
            <a:avLst/>
          </a:prstGeom>
        </p:spPr>
        <p:txBody>
          <a:bodyPr lIns="0" tIns="0" rIns="0" bIns="0">
            <a:normAutofit/>
          </a:bodyPr>
          <a:lstStyle/>
          <a:p>
            <a:endParaRPr lang="en-US" sz="3200" b="0" strike="noStrike" spc="-1">
              <a:latin typeface="Arial"/>
            </a:endParaRPr>
          </a:p>
        </p:txBody>
      </p:sp>
      <p:sp>
        <p:nvSpPr>
          <p:cNvPr id="135"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3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37" name="PlaceHolder 2"/>
          <p:cNvSpPr>
            <a:spLocks noGrp="1"/>
          </p:cNvSpPr>
          <p:nvPr>
            <p:ph type="body"/>
          </p:nvPr>
        </p:nvSpPr>
        <p:spPr>
          <a:xfrm>
            <a:off x="457200" y="1604520"/>
            <a:ext cx="4015800" cy="3976920"/>
          </a:xfrm>
          <a:prstGeom prst="rect">
            <a:avLst/>
          </a:prstGeom>
        </p:spPr>
        <p:txBody>
          <a:bodyPr lIns="0" tIns="0" rIns="0" bIns="0">
            <a:normAutofit/>
          </a:bodyPr>
          <a:lstStyle/>
          <a:p>
            <a:endParaRPr lang="en-US" sz="3200" b="0" strike="noStrike" spc="-1">
              <a:latin typeface="Arial"/>
            </a:endParaRPr>
          </a:p>
        </p:txBody>
      </p:sp>
      <p:sp>
        <p:nvSpPr>
          <p:cNvPr id="138"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39"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4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41"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42"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43"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4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45"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US" sz="3200" b="0" strike="noStrike" spc="-1">
              <a:latin typeface="Arial"/>
            </a:endParaRPr>
          </a:p>
        </p:txBody>
      </p:sp>
      <p:sp>
        <p:nvSpPr>
          <p:cNvPr id="146"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4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48"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49"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50"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
        <p:nvSpPr>
          <p:cNvPr id="151"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53"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154"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155"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156"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157"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158"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63" name="PlaceHolder 2"/>
          <p:cNvSpPr>
            <a:spLocks noGrp="1"/>
          </p:cNvSpPr>
          <p:nvPr>
            <p:ph type="subTitle"/>
          </p:nvPr>
        </p:nvSpPr>
        <p:spPr>
          <a:xfrm>
            <a:off x="457200" y="1604520"/>
            <a:ext cx="8229240" cy="39769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6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65" name="PlaceHolder 2"/>
          <p:cNvSpPr>
            <a:spLocks noGrp="1"/>
          </p:cNvSpPr>
          <p:nvPr>
            <p:ph type="body"/>
          </p:nvPr>
        </p:nvSpPr>
        <p:spPr>
          <a:xfrm>
            <a:off x="457200" y="1604520"/>
            <a:ext cx="822924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67" name="PlaceHolder 2"/>
          <p:cNvSpPr>
            <a:spLocks noGrp="1"/>
          </p:cNvSpPr>
          <p:nvPr>
            <p:ph type="body"/>
          </p:nvPr>
        </p:nvSpPr>
        <p:spPr>
          <a:xfrm>
            <a:off x="457200" y="1604520"/>
            <a:ext cx="4015800" cy="3976920"/>
          </a:xfrm>
          <a:prstGeom prst="rect">
            <a:avLst/>
          </a:prstGeom>
        </p:spPr>
        <p:txBody>
          <a:bodyPr lIns="0" tIns="0" rIns="0" bIns="0">
            <a:normAutofit/>
          </a:bodyPr>
          <a:lstStyle/>
          <a:p>
            <a:endParaRPr lang="en-US" sz="3200" b="0" strike="noStrike" spc="-1">
              <a:latin typeface="Arial"/>
            </a:endParaRPr>
          </a:p>
        </p:txBody>
      </p:sp>
      <p:sp>
        <p:nvSpPr>
          <p:cNvPr id="168" name="PlaceHolder 3"/>
          <p:cNvSpPr>
            <a:spLocks noGrp="1"/>
          </p:cNvSpPr>
          <p:nvPr>
            <p:ph type="body"/>
          </p:nvPr>
        </p:nvSpPr>
        <p:spPr>
          <a:xfrm>
            <a:off x="4674240" y="1604520"/>
            <a:ext cx="401580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70"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7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72"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73" name="PlaceHolder 3"/>
          <p:cNvSpPr>
            <a:spLocks noGrp="1"/>
          </p:cNvSpPr>
          <p:nvPr>
            <p:ph type="body"/>
          </p:nvPr>
        </p:nvSpPr>
        <p:spPr>
          <a:xfrm>
            <a:off x="4674240" y="1604520"/>
            <a:ext cx="4015800" cy="3976920"/>
          </a:xfrm>
          <a:prstGeom prst="rect">
            <a:avLst/>
          </a:prstGeom>
        </p:spPr>
        <p:txBody>
          <a:bodyPr lIns="0" tIns="0" rIns="0" bIns="0">
            <a:normAutofit/>
          </a:bodyPr>
          <a:lstStyle/>
          <a:p>
            <a:endParaRPr lang="en-US" sz="3200" b="0" strike="noStrike" spc="-1">
              <a:latin typeface="Arial"/>
            </a:endParaRPr>
          </a:p>
        </p:txBody>
      </p:sp>
      <p:sp>
        <p:nvSpPr>
          <p:cNvPr id="174"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7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76" name="PlaceHolder 2"/>
          <p:cNvSpPr>
            <a:spLocks noGrp="1"/>
          </p:cNvSpPr>
          <p:nvPr>
            <p:ph type="body"/>
          </p:nvPr>
        </p:nvSpPr>
        <p:spPr>
          <a:xfrm>
            <a:off x="457200" y="1604520"/>
            <a:ext cx="4015800" cy="3976920"/>
          </a:xfrm>
          <a:prstGeom prst="rect">
            <a:avLst/>
          </a:prstGeom>
        </p:spPr>
        <p:txBody>
          <a:bodyPr lIns="0" tIns="0" rIns="0" bIns="0">
            <a:normAutofit/>
          </a:bodyPr>
          <a:lstStyle/>
          <a:p>
            <a:endParaRPr lang="en-US" sz="3200" b="0" strike="noStrike" spc="-1">
              <a:latin typeface="Arial"/>
            </a:endParaRPr>
          </a:p>
        </p:txBody>
      </p:sp>
      <p:sp>
        <p:nvSpPr>
          <p:cNvPr id="177"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78"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7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80"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81"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82"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8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84"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US" sz="3200" b="0" strike="noStrike" spc="-1">
              <a:latin typeface="Arial"/>
            </a:endParaRPr>
          </a:p>
        </p:txBody>
      </p:sp>
      <p:sp>
        <p:nvSpPr>
          <p:cNvPr id="185"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8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87"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88"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89"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
        <p:nvSpPr>
          <p:cNvPr id="190"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9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92"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193"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194"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195"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196"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197"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5"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6" name="PlaceHolder 3"/>
          <p:cNvSpPr>
            <a:spLocks noGrp="1"/>
          </p:cNvSpPr>
          <p:nvPr>
            <p:ph type="body"/>
          </p:nvPr>
        </p:nvSpPr>
        <p:spPr>
          <a:xfrm>
            <a:off x="4674240" y="1604520"/>
            <a:ext cx="4015800" cy="3976920"/>
          </a:xfrm>
          <a:prstGeom prst="rect">
            <a:avLst/>
          </a:prstGeom>
        </p:spPr>
        <p:txBody>
          <a:bodyPr lIns="0" tIns="0" rIns="0" bIns="0">
            <a:normAutofit/>
          </a:bodyPr>
          <a:lstStyle/>
          <a:p>
            <a:endParaRPr lang="en-US" sz="3200" b="0" strike="noStrike" spc="-1">
              <a:latin typeface="Arial"/>
            </a:endParaRPr>
          </a:p>
        </p:txBody>
      </p:sp>
      <p:sp>
        <p:nvSpPr>
          <p:cNvPr id="17"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9" name="PlaceHolder 2"/>
          <p:cNvSpPr>
            <a:spLocks noGrp="1"/>
          </p:cNvSpPr>
          <p:nvPr>
            <p:ph type="body"/>
          </p:nvPr>
        </p:nvSpPr>
        <p:spPr>
          <a:xfrm>
            <a:off x="457200" y="1604520"/>
            <a:ext cx="4015800" cy="3976920"/>
          </a:xfrm>
          <a:prstGeom prst="rect">
            <a:avLst/>
          </a:prstGeom>
        </p:spPr>
        <p:txBody>
          <a:bodyPr lIns="0" tIns="0" rIns="0" bIns="0">
            <a:normAutofit/>
          </a:bodyPr>
          <a:lstStyle/>
          <a:p>
            <a:endParaRPr lang="en-US" sz="3200" b="0" strike="noStrike" spc="-1">
              <a:latin typeface="Arial"/>
            </a:endParaRPr>
          </a:p>
        </p:txBody>
      </p:sp>
      <p:sp>
        <p:nvSpPr>
          <p:cNvPr id="20"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21"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23"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24"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25"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2.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2.jpe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4"/>
          <a:stretch>
            <a:fillRect/>
          </a:stretch>
        </a:blipFill>
        <a:effectLst/>
      </p:bgPr>
    </p:bg>
    <p:spTree>
      <p:nvGrpSpPr>
        <p:cNvPr id="1" name=""/>
        <p:cNvGrpSpPr/>
        <p:nvPr/>
      </p:nvGrpSpPr>
      <p:grpSpPr>
        <a:xfrm>
          <a:off x="0" y="0"/>
          <a:ext cx="0" cy="0"/>
          <a:chOff x="0" y="0"/>
          <a:chExt cx="0" cy="0"/>
        </a:xfrm>
      </p:grpSpPr>
      <p:sp>
        <p:nvSpPr>
          <p:cNvPr id="5" name="CustomShape 1"/>
          <p:cNvSpPr/>
          <p:nvPr/>
        </p:nvSpPr>
        <p:spPr>
          <a:xfrm>
            <a:off x="6664320" y="6489360"/>
            <a:ext cx="2601000" cy="364320"/>
          </a:xfrm>
          <a:prstGeom prst="rect">
            <a:avLst/>
          </a:prstGeom>
          <a:noFill/>
          <a:ln>
            <a:noFill/>
          </a:ln>
        </p:spPr>
        <p:style>
          <a:lnRef idx="0">
            <a:scrgbClr r="0" g="0" b="0"/>
          </a:lnRef>
          <a:fillRef idx="0">
            <a:scrgbClr r="0" g="0" b="0"/>
          </a:fillRef>
          <a:effectRef idx="0">
            <a:scrgbClr r="0" g="0" b="0"/>
          </a:effectRef>
          <a:fontRef idx="minor"/>
        </p:style>
      </p:sp>
      <p:sp>
        <p:nvSpPr>
          <p:cNvPr id="6" name="CustomShape 2"/>
          <p:cNvSpPr/>
          <p:nvPr/>
        </p:nvSpPr>
        <p:spPr>
          <a:xfrm>
            <a:off x="2988000" y="5132520"/>
            <a:ext cx="5360040" cy="456120"/>
          </a:xfrm>
          <a:prstGeom prst="rect">
            <a:avLst/>
          </a:prstGeom>
          <a:noFill/>
          <a:ln>
            <a:noFill/>
          </a:ln>
        </p:spPr>
        <p:style>
          <a:lnRef idx="0">
            <a:scrgbClr r="0" g="0" b="0"/>
          </a:lnRef>
          <a:fillRef idx="0">
            <a:scrgbClr r="0" g="0" b="0"/>
          </a:fillRef>
          <a:effectRef idx="0">
            <a:scrgbClr r="0" g="0" b="0"/>
          </a:effectRef>
          <a:fontRef idx="minor"/>
        </p:style>
      </p:sp>
      <p:sp>
        <p:nvSpPr>
          <p:cNvPr id="2" name="CustomShape 3"/>
          <p:cNvSpPr/>
          <p:nvPr/>
        </p:nvSpPr>
        <p:spPr>
          <a:xfrm>
            <a:off x="2970000" y="4916520"/>
            <a:ext cx="5360040" cy="431280"/>
          </a:xfrm>
          <a:prstGeom prst="rect">
            <a:avLst/>
          </a:prstGeom>
          <a:noFill/>
          <a:ln>
            <a:noFill/>
          </a:ln>
        </p:spPr>
        <p:style>
          <a:lnRef idx="0">
            <a:scrgbClr r="0" g="0" b="0"/>
          </a:lnRef>
          <a:fillRef idx="0">
            <a:scrgbClr r="0" g="0" b="0"/>
          </a:fillRef>
          <a:effectRef idx="0">
            <a:scrgbClr r="0" g="0" b="0"/>
          </a:effectRef>
          <a:fontRef idx="minor"/>
        </p:style>
      </p:sp>
      <p:sp>
        <p:nvSpPr>
          <p:cNvPr id="3" name="PlaceHolder 4"/>
          <p:cNvSpPr>
            <a:spLocks noGrp="1"/>
          </p:cNvSpPr>
          <p:nvPr>
            <p:ph type="title"/>
          </p:nvPr>
        </p:nvSpPr>
        <p:spPr>
          <a:xfrm>
            <a:off x="457200" y="273600"/>
            <a:ext cx="8229240" cy="1144800"/>
          </a:xfrm>
          <a:prstGeom prst="rect">
            <a:avLst/>
          </a:prstGeom>
        </p:spPr>
        <p:txBody>
          <a:bodyPr lIns="0" tIns="0" rIns="0" bIns="0" anchor="ctr"/>
          <a:lstStyle/>
          <a:p>
            <a:pPr algn="ctr"/>
            <a:r>
              <a:rPr lang="en-US" sz="4400" b="0" strike="noStrike" spc="-1">
                <a:latin typeface="Arial"/>
              </a:rPr>
              <a:t>Click to edit the title text format</a:t>
            </a:r>
          </a:p>
        </p:txBody>
      </p:sp>
      <p:sp>
        <p:nvSpPr>
          <p:cNvPr id="4" name="PlaceHolder 5"/>
          <p:cNvSpPr>
            <a:spLocks noGrp="1"/>
          </p:cNvSpPr>
          <p:nvPr>
            <p:ph type="body"/>
          </p:nvPr>
        </p:nvSpPr>
        <p:spPr>
          <a:xfrm>
            <a:off x="457200" y="1604520"/>
            <a:ext cx="8229240" cy="39769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4"/>
          <a:stretch>
            <a:fillRect/>
          </a:stretch>
        </a:blipFill>
        <a:effectLst/>
      </p:bgPr>
    </p:bg>
    <p:spTree>
      <p:nvGrpSpPr>
        <p:cNvPr id="1" name=""/>
        <p:cNvGrpSpPr/>
        <p:nvPr/>
      </p:nvGrpSpPr>
      <p:grpSpPr>
        <a:xfrm>
          <a:off x="0" y="0"/>
          <a:ext cx="0" cy="0"/>
          <a:chOff x="0" y="0"/>
          <a:chExt cx="0" cy="0"/>
        </a:xfrm>
      </p:grpSpPr>
      <p:sp>
        <p:nvSpPr>
          <p:cNvPr id="41" name="CustomShape 1"/>
          <p:cNvSpPr/>
          <p:nvPr/>
        </p:nvSpPr>
        <p:spPr>
          <a:xfrm>
            <a:off x="6664320" y="6489360"/>
            <a:ext cx="2601000" cy="364320"/>
          </a:xfrm>
          <a:prstGeom prst="rect">
            <a:avLst/>
          </a:prstGeom>
          <a:noFill/>
          <a:ln>
            <a:noFill/>
          </a:ln>
        </p:spPr>
        <p:style>
          <a:lnRef idx="0">
            <a:scrgbClr r="0" g="0" b="0"/>
          </a:lnRef>
          <a:fillRef idx="0">
            <a:scrgbClr r="0" g="0" b="0"/>
          </a:fillRef>
          <a:effectRef idx="0">
            <a:scrgbClr r="0" g="0" b="0"/>
          </a:effectRef>
          <a:fontRef idx="minor"/>
        </p:style>
      </p:sp>
      <p:sp>
        <p:nvSpPr>
          <p:cNvPr id="42" name="PlaceHolder 2"/>
          <p:cNvSpPr>
            <a:spLocks noGrp="1"/>
          </p:cNvSpPr>
          <p:nvPr>
            <p:ph type="title"/>
          </p:nvPr>
        </p:nvSpPr>
        <p:spPr>
          <a:xfrm>
            <a:off x="457200" y="273600"/>
            <a:ext cx="8229240" cy="1144800"/>
          </a:xfrm>
          <a:prstGeom prst="rect">
            <a:avLst/>
          </a:prstGeom>
        </p:spPr>
        <p:txBody>
          <a:bodyPr lIns="0" tIns="0" rIns="0" bIns="0" anchor="ctr"/>
          <a:lstStyle/>
          <a:p>
            <a:pPr algn="ctr"/>
            <a:r>
              <a:rPr lang="en-US" sz="4400" b="0" strike="noStrike" spc="-1">
                <a:latin typeface="Arial"/>
              </a:rPr>
              <a:t>Click to edit the title text format</a:t>
            </a:r>
          </a:p>
        </p:txBody>
      </p:sp>
      <p:sp>
        <p:nvSpPr>
          <p:cNvPr id="43" name="PlaceHolder 3"/>
          <p:cNvSpPr>
            <a:spLocks noGrp="1"/>
          </p:cNvSpPr>
          <p:nvPr>
            <p:ph type="body"/>
          </p:nvPr>
        </p:nvSpPr>
        <p:spPr>
          <a:xfrm>
            <a:off x="457200" y="1604520"/>
            <a:ext cx="8229240" cy="39769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rotWithShape="0">
          <a:blip r:embed="rId14"/>
          <a:stretch>
            <a:fillRect/>
          </a:stretch>
        </a:blipFill>
        <a:effectLst/>
      </p:bgPr>
    </p:bg>
    <p:spTree>
      <p:nvGrpSpPr>
        <p:cNvPr id="1" name=""/>
        <p:cNvGrpSpPr/>
        <p:nvPr/>
      </p:nvGrpSpPr>
      <p:grpSpPr>
        <a:xfrm>
          <a:off x="0" y="0"/>
          <a:ext cx="0" cy="0"/>
          <a:chOff x="0" y="0"/>
          <a:chExt cx="0" cy="0"/>
        </a:xfrm>
      </p:grpSpPr>
      <p:sp>
        <p:nvSpPr>
          <p:cNvPr id="80" name="CustomShape 1"/>
          <p:cNvSpPr/>
          <p:nvPr/>
        </p:nvSpPr>
        <p:spPr>
          <a:xfrm>
            <a:off x="6664320" y="6489360"/>
            <a:ext cx="2601000" cy="364320"/>
          </a:xfrm>
          <a:prstGeom prst="rect">
            <a:avLst/>
          </a:prstGeom>
          <a:noFill/>
          <a:ln>
            <a:noFill/>
          </a:ln>
        </p:spPr>
        <p:style>
          <a:lnRef idx="0">
            <a:scrgbClr r="0" g="0" b="0"/>
          </a:lnRef>
          <a:fillRef idx="0">
            <a:scrgbClr r="0" g="0" b="0"/>
          </a:fillRef>
          <a:effectRef idx="0">
            <a:scrgbClr r="0" g="0" b="0"/>
          </a:effectRef>
          <a:fontRef idx="minor"/>
        </p:style>
      </p:sp>
      <p:sp>
        <p:nvSpPr>
          <p:cNvPr id="81" name="PlaceHolder 2"/>
          <p:cNvSpPr>
            <a:spLocks noGrp="1"/>
          </p:cNvSpPr>
          <p:nvPr>
            <p:ph type="title"/>
          </p:nvPr>
        </p:nvSpPr>
        <p:spPr>
          <a:xfrm>
            <a:off x="457200" y="273600"/>
            <a:ext cx="8229240" cy="1144800"/>
          </a:xfrm>
          <a:prstGeom prst="rect">
            <a:avLst/>
          </a:prstGeom>
        </p:spPr>
        <p:txBody>
          <a:bodyPr lIns="0" tIns="0" rIns="0" bIns="0" anchor="ctr"/>
          <a:lstStyle/>
          <a:p>
            <a:pPr algn="ctr"/>
            <a:r>
              <a:rPr lang="en-US" sz="4400" b="0" strike="noStrike" spc="-1">
                <a:latin typeface="Arial"/>
              </a:rPr>
              <a:t>Click to edit the title text format</a:t>
            </a:r>
          </a:p>
        </p:txBody>
      </p:sp>
      <p:sp>
        <p:nvSpPr>
          <p:cNvPr id="82" name="PlaceHolder 3"/>
          <p:cNvSpPr>
            <a:spLocks noGrp="1"/>
          </p:cNvSpPr>
          <p:nvPr>
            <p:ph type="body"/>
          </p:nvPr>
        </p:nvSpPr>
        <p:spPr>
          <a:xfrm>
            <a:off x="457200" y="1604520"/>
            <a:ext cx="8229240" cy="39769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p:bodyStyle/>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rotWithShape="0">
          <a:blip r:embed="rId14"/>
          <a:stretch>
            <a:fillRect/>
          </a:stretch>
        </a:blipFill>
        <a:effectLst/>
      </p:bgPr>
    </p:bg>
    <p:spTree>
      <p:nvGrpSpPr>
        <p:cNvPr id="1" name=""/>
        <p:cNvGrpSpPr/>
        <p:nvPr/>
      </p:nvGrpSpPr>
      <p:grpSpPr>
        <a:xfrm>
          <a:off x="0" y="0"/>
          <a:ext cx="0" cy="0"/>
          <a:chOff x="0" y="0"/>
          <a:chExt cx="0" cy="0"/>
        </a:xfrm>
      </p:grpSpPr>
      <p:sp>
        <p:nvSpPr>
          <p:cNvPr id="119" name="CustomShape 1"/>
          <p:cNvSpPr/>
          <p:nvPr/>
        </p:nvSpPr>
        <p:spPr>
          <a:xfrm>
            <a:off x="6664320" y="6489360"/>
            <a:ext cx="2601000" cy="364320"/>
          </a:xfrm>
          <a:prstGeom prst="rect">
            <a:avLst/>
          </a:prstGeom>
          <a:noFill/>
          <a:ln>
            <a:noFill/>
          </a:ln>
        </p:spPr>
        <p:style>
          <a:lnRef idx="0">
            <a:scrgbClr r="0" g="0" b="0"/>
          </a:lnRef>
          <a:fillRef idx="0">
            <a:scrgbClr r="0" g="0" b="0"/>
          </a:fillRef>
          <a:effectRef idx="0">
            <a:scrgbClr r="0" g="0" b="0"/>
          </a:effectRef>
          <a:fontRef idx="minor"/>
        </p:style>
      </p:sp>
      <p:sp>
        <p:nvSpPr>
          <p:cNvPr id="120" name="PlaceHolder 2"/>
          <p:cNvSpPr>
            <a:spLocks noGrp="1"/>
          </p:cNvSpPr>
          <p:nvPr>
            <p:ph type="title"/>
          </p:nvPr>
        </p:nvSpPr>
        <p:spPr>
          <a:xfrm>
            <a:off x="467640" y="764640"/>
            <a:ext cx="8228880" cy="926280"/>
          </a:xfrm>
          <a:prstGeom prst="rect">
            <a:avLst/>
          </a:prstGeom>
        </p:spPr>
        <p:txBody>
          <a:bodyPr lIns="0" tIns="0" rIns="0" bIns="0" anchor="ctr"/>
          <a:lstStyle/>
          <a:p>
            <a:r>
              <a:rPr lang="en-US" sz="1800" b="0" strike="noStrike" spc="-1">
                <a:latin typeface="Arial"/>
              </a:rPr>
              <a:t>Click to edit the title text format</a:t>
            </a:r>
          </a:p>
        </p:txBody>
      </p:sp>
      <p:sp>
        <p:nvSpPr>
          <p:cNvPr id="121" name="PlaceHolder 3"/>
          <p:cNvSpPr>
            <a:spLocks noGrp="1"/>
          </p:cNvSpPr>
          <p:nvPr>
            <p:ph type="body"/>
          </p:nvPr>
        </p:nvSpPr>
        <p:spPr>
          <a:xfrm>
            <a:off x="395640" y="1917000"/>
            <a:ext cx="3899880" cy="417564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18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1800" b="0" strike="noStrike" spc="-1">
                <a:latin typeface="Arial"/>
              </a:rPr>
              <a:t>Second Outline Level</a:t>
            </a:r>
          </a:p>
          <a:p>
            <a:pPr marL="1296000" lvl="2" indent="-288000">
              <a:spcBef>
                <a:spcPts val="850"/>
              </a:spcBef>
              <a:buClr>
                <a:srgbClr val="000000"/>
              </a:buClr>
              <a:buSzPct val="45000"/>
              <a:buFont typeface="Wingdings" charset="2"/>
              <a:buChar char=""/>
            </a:pPr>
            <a:r>
              <a:rPr lang="en-US" sz="1800" b="0" strike="noStrike" spc="-1">
                <a:latin typeface="Arial"/>
              </a:rPr>
              <a:t>Third Outline Level</a:t>
            </a:r>
          </a:p>
          <a:p>
            <a:pPr marL="1728000" lvl="3" indent="-216000">
              <a:spcBef>
                <a:spcPts val="567"/>
              </a:spcBef>
              <a:buClr>
                <a:srgbClr val="000000"/>
              </a:buClr>
              <a:buSzPct val="75000"/>
              <a:buFont typeface="Symbol" charset="2"/>
              <a:buChar char=""/>
            </a:pPr>
            <a:r>
              <a:rPr lang="en-US" sz="1800" b="0" strike="noStrike" spc="-1">
                <a:latin typeface="Arial"/>
              </a:rPr>
              <a:t>Fourth Outline Level</a:t>
            </a:r>
          </a:p>
          <a:p>
            <a:pPr marL="2160000" lvl="4" indent="-216000">
              <a:spcBef>
                <a:spcPts val="283"/>
              </a:spcBef>
              <a:buClr>
                <a:srgbClr val="000000"/>
              </a:buClr>
              <a:buSzPct val="45000"/>
              <a:buFont typeface="Wingdings" charset="2"/>
              <a:buChar char=""/>
            </a:pPr>
            <a:r>
              <a:rPr lang="en-US" sz="1800" b="0" strike="noStrike" spc="-1">
                <a:latin typeface="Arial"/>
              </a:rPr>
              <a:t>Fifth Outline Level</a:t>
            </a:r>
          </a:p>
          <a:p>
            <a:pPr marL="2592000" lvl="5" indent="-216000">
              <a:spcBef>
                <a:spcPts val="283"/>
              </a:spcBef>
              <a:buClr>
                <a:srgbClr val="000000"/>
              </a:buClr>
              <a:buSzPct val="45000"/>
              <a:buFont typeface="Wingdings" charset="2"/>
              <a:buChar char=""/>
            </a:pPr>
            <a:r>
              <a:rPr lang="en-US" sz="1800" b="0" strike="noStrike" spc="-1">
                <a:latin typeface="Arial"/>
              </a:rPr>
              <a:t>Sixth Outline Level</a:t>
            </a:r>
          </a:p>
          <a:p>
            <a:pPr marL="3024000" lvl="6" indent="-216000">
              <a:spcBef>
                <a:spcPts val="283"/>
              </a:spcBef>
              <a:buClr>
                <a:srgbClr val="000000"/>
              </a:buClr>
              <a:buSzPct val="45000"/>
              <a:buFont typeface="Wingdings" charset="2"/>
              <a:buChar char=""/>
            </a:pPr>
            <a:r>
              <a:rPr lang="en-US" sz="1800" b="0" strike="noStrike" spc="-1">
                <a:latin typeface="Arial"/>
              </a:rPr>
              <a:t>Seventh Outline Level</a:t>
            </a:r>
          </a:p>
        </p:txBody>
      </p:sp>
      <p:sp>
        <p:nvSpPr>
          <p:cNvPr id="122" name="PlaceHolder 4"/>
          <p:cNvSpPr>
            <a:spLocks noGrp="1"/>
          </p:cNvSpPr>
          <p:nvPr>
            <p:ph type="body"/>
          </p:nvPr>
        </p:nvSpPr>
        <p:spPr>
          <a:xfrm>
            <a:off x="4491360" y="1917000"/>
            <a:ext cx="3899880" cy="417564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18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1800" b="0" strike="noStrike" spc="-1">
                <a:latin typeface="Arial"/>
              </a:rPr>
              <a:t>Second Outline Level</a:t>
            </a:r>
          </a:p>
          <a:p>
            <a:pPr marL="1296000" lvl="2" indent="-288000">
              <a:spcBef>
                <a:spcPts val="850"/>
              </a:spcBef>
              <a:buClr>
                <a:srgbClr val="000000"/>
              </a:buClr>
              <a:buSzPct val="45000"/>
              <a:buFont typeface="Wingdings" charset="2"/>
              <a:buChar char=""/>
            </a:pPr>
            <a:r>
              <a:rPr lang="en-US" sz="1800" b="0" strike="noStrike" spc="-1">
                <a:latin typeface="Arial"/>
              </a:rPr>
              <a:t>Third Outline Level</a:t>
            </a:r>
          </a:p>
          <a:p>
            <a:pPr marL="1728000" lvl="3" indent="-216000">
              <a:spcBef>
                <a:spcPts val="567"/>
              </a:spcBef>
              <a:buClr>
                <a:srgbClr val="000000"/>
              </a:buClr>
              <a:buSzPct val="75000"/>
              <a:buFont typeface="Symbol" charset="2"/>
              <a:buChar char=""/>
            </a:pPr>
            <a:r>
              <a:rPr lang="en-US" sz="1800" b="0" strike="noStrike" spc="-1">
                <a:latin typeface="Arial"/>
              </a:rPr>
              <a:t>Fourth Outline Level</a:t>
            </a:r>
          </a:p>
          <a:p>
            <a:pPr marL="2160000" lvl="4" indent="-216000">
              <a:spcBef>
                <a:spcPts val="283"/>
              </a:spcBef>
              <a:buClr>
                <a:srgbClr val="000000"/>
              </a:buClr>
              <a:buSzPct val="45000"/>
              <a:buFont typeface="Wingdings" charset="2"/>
              <a:buChar char=""/>
            </a:pPr>
            <a:r>
              <a:rPr lang="en-US" sz="1800" b="0" strike="noStrike" spc="-1">
                <a:latin typeface="Arial"/>
              </a:rPr>
              <a:t>Fifth Outline Level</a:t>
            </a:r>
          </a:p>
          <a:p>
            <a:pPr marL="2592000" lvl="5" indent="-216000">
              <a:spcBef>
                <a:spcPts val="283"/>
              </a:spcBef>
              <a:buClr>
                <a:srgbClr val="000000"/>
              </a:buClr>
              <a:buSzPct val="45000"/>
              <a:buFont typeface="Wingdings" charset="2"/>
              <a:buChar char=""/>
            </a:pPr>
            <a:r>
              <a:rPr lang="en-US" sz="1800" b="0" strike="noStrike" spc="-1">
                <a:latin typeface="Arial"/>
              </a:rPr>
              <a:t>Sixth Outline Level</a:t>
            </a:r>
          </a:p>
          <a:p>
            <a:pPr marL="3024000" lvl="6" indent="-216000">
              <a:spcBef>
                <a:spcPts val="283"/>
              </a:spcBef>
              <a:buClr>
                <a:srgbClr val="000000"/>
              </a:buClr>
              <a:buSzPct val="45000"/>
              <a:buFont typeface="Wingdings" charset="2"/>
              <a:buChar char=""/>
            </a:pPr>
            <a:r>
              <a:rPr lang="en-US" sz="18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p:bodyStyle/>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rotWithShape="0">
          <a:blip r:embed="rId14"/>
          <a:stretch>
            <a:fillRect/>
          </a:stretch>
        </a:blipFill>
        <a:effectLst/>
      </p:bgPr>
    </p:bg>
    <p:spTree>
      <p:nvGrpSpPr>
        <p:cNvPr id="1" name=""/>
        <p:cNvGrpSpPr/>
        <p:nvPr/>
      </p:nvGrpSpPr>
      <p:grpSpPr>
        <a:xfrm>
          <a:off x="0" y="0"/>
          <a:ext cx="0" cy="0"/>
          <a:chOff x="0" y="0"/>
          <a:chExt cx="0" cy="0"/>
        </a:xfrm>
      </p:grpSpPr>
      <p:sp>
        <p:nvSpPr>
          <p:cNvPr id="159" name="CustomShape 1"/>
          <p:cNvSpPr/>
          <p:nvPr/>
        </p:nvSpPr>
        <p:spPr>
          <a:xfrm>
            <a:off x="6664320" y="6489360"/>
            <a:ext cx="2601000" cy="364320"/>
          </a:xfrm>
          <a:prstGeom prst="rect">
            <a:avLst/>
          </a:prstGeom>
          <a:noFill/>
          <a:ln>
            <a:noFill/>
          </a:ln>
        </p:spPr>
        <p:style>
          <a:lnRef idx="0">
            <a:scrgbClr r="0" g="0" b="0"/>
          </a:lnRef>
          <a:fillRef idx="0">
            <a:scrgbClr r="0" g="0" b="0"/>
          </a:fillRef>
          <a:effectRef idx="0">
            <a:scrgbClr r="0" g="0" b="0"/>
          </a:effectRef>
          <a:fontRef idx="minor"/>
        </p:style>
      </p:sp>
      <p:sp>
        <p:nvSpPr>
          <p:cNvPr id="160" name="PlaceHolder 2"/>
          <p:cNvSpPr>
            <a:spLocks noGrp="1"/>
          </p:cNvSpPr>
          <p:nvPr>
            <p:ph type="title"/>
          </p:nvPr>
        </p:nvSpPr>
        <p:spPr>
          <a:xfrm>
            <a:off x="457200" y="273600"/>
            <a:ext cx="8229240" cy="1144800"/>
          </a:xfrm>
          <a:prstGeom prst="rect">
            <a:avLst/>
          </a:prstGeom>
        </p:spPr>
        <p:txBody>
          <a:bodyPr lIns="0" tIns="0" rIns="0" bIns="0" anchor="ctr"/>
          <a:lstStyle/>
          <a:p>
            <a:pPr algn="ctr"/>
            <a:r>
              <a:rPr lang="en-US" sz="4400" b="0" strike="noStrike" spc="-1">
                <a:latin typeface="Arial"/>
              </a:rPr>
              <a:t>Click to edit the title text format</a:t>
            </a:r>
          </a:p>
        </p:txBody>
      </p:sp>
      <p:sp>
        <p:nvSpPr>
          <p:cNvPr id="161" name="PlaceHolder 3"/>
          <p:cNvSpPr>
            <a:spLocks noGrp="1"/>
          </p:cNvSpPr>
          <p:nvPr>
            <p:ph type="body"/>
          </p:nvPr>
        </p:nvSpPr>
        <p:spPr>
          <a:xfrm>
            <a:off x="457200" y="1604520"/>
            <a:ext cx="8229240" cy="39769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 Id="rId5" Type="http://schemas.openxmlformats.org/officeDocument/2006/relationships/image" Target="../media/image6.png"/><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CustomShape 1"/>
          <p:cNvSpPr/>
          <p:nvPr/>
        </p:nvSpPr>
        <p:spPr>
          <a:xfrm>
            <a:off x="2602800" y="2179800"/>
            <a:ext cx="6144840" cy="647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3200" b="0" strike="noStrike" spc="-1">
                <a:solidFill>
                  <a:srgbClr val="FFFFFF"/>
                </a:solidFill>
                <a:latin typeface="Arial"/>
              </a:rPr>
              <a:t>Dra Safitri  M  M.Si</a:t>
            </a:r>
            <a:endParaRPr lang="en-US" sz="3200" b="0" strike="noStrike" spc="-1">
              <a:latin typeface="Arial"/>
            </a:endParaRPr>
          </a:p>
        </p:txBody>
      </p:sp>
      <p:sp>
        <p:nvSpPr>
          <p:cNvPr id="205" name="CustomShape 2"/>
          <p:cNvSpPr/>
          <p:nvPr/>
        </p:nvSpPr>
        <p:spPr>
          <a:xfrm>
            <a:off x="2988000" y="3573000"/>
            <a:ext cx="5688000" cy="431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2400" b="0" strike="noStrike" spc="-1">
                <a:solidFill>
                  <a:srgbClr val="000000"/>
                </a:solidFill>
                <a:latin typeface="Arial"/>
              </a:rPr>
              <a:t>Sesi  5</a:t>
            </a:r>
            <a:endParaRPr lang="en-US" sz="2400" b="0" strike="noStrike" spc="-1">
              <a:latin typeface="Arial"/>
            </a:endParaRPr>
          </a:p>
        </p:txBody>
      </p:sp>
      <p:sp>
        <p:nvSpPr>
          <p:cNvPr id="206" name="CustomShape 3"/>
          <p:cNvSpPr/>
          <p:nvPr/>
        </p:nvSpPr>
        <p:spPr>
          <a:xfrm>
            <a:off x="2627640" y="1268640"/>
            <a:ext cx="6150240" cy="719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41"/>
              </a:spcBef>
            </a:pPr>
            <a:r>
              <a:rPr lang="en-US" sz="3200" b="0" strike="noStrike" spc="-1">
                <a:solidFill>
                  <a:srgbClr val="FFFFFF"/>
                </a:solidFill>
                <a:latin typeface="Arial"/>
              </a:rPr>
              <a:t>PSIKOLOGI SOSIAL </a:t>
            </a:r>
            <a:endParaRPr lang="en-US" sz="3200" b="0" strike="noStrike" spc="-1">
              <a:latin typeface="Arial"/>
            </a:endParaRPr>
          </a:p>
        </p:txBody>
      </p:sp>
      <p:sp>
        <p:nvSpPr>
          <p:cNvPr id="207" name="CustomShape 4"/>
          <p:cNvSpPr/>
          <p:nvPr/>
        </p:nvSpPr>
        <p:spPr>
          <a:xfrm>
            <a:off x="2590920" y="3962520"/>
            <a:ext cx="5996880" cy="3976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spcBef>
                <a:spcPts val="799"/>
              </a:spcBef>
            </a:pPr>
            <a:r>
              <a:rPr lang="en-US" sz="4000" b="0" strike="noStrike" spc="-1">
                <a:solidFill>
                  <a:srgbClr val="FF0000"/>
                </a:solidFill>
                <a:latin typeface="Rockwell Extra Bold"/>
              </a:rPr>
              <a:t>S I KA P</a:t>
            </a:r>
            <a:endParaRPr lang="en-US" sz="4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 name="CustomShape 1"/>
          <p:cNvSpPr/>
          <p:nvPr/>
        </p:nvSpPr>
        <p:spPr>
          <a:xfrm>
            <a:off x="457200" y="274680"/>
            <a:ext cx="8228880" cy="791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000000"/>
                </a:solidFill>
                <a:latin typeface="Calibri"/>
              </a:rPr>
              <a:t>Pembahasan Sikap</a:t>
            </a:r>
            <a:endParaRPr lang="en-US" sz="4400" b="0" strike="noStrike" spc="-1">
              <a:latin typeface="Arial"/>
            </a:endParaRPr>
          </a:p>
        </p:txBody>
      </p:sp>
      <p:grpSp>
        <p:nvGrpSpPr>
          <p:cNvPr id="244" name="Group 2"/>
          <p:cNvGrpSpPr/>
          <p:nvPr/>
        </p:nvGrpSpPr>
        <p:grpSpPr>
          <a:xfrm>
            <a:off x="457920" y="1603800"/>
            <a:ext cx="8228880" cy="4518000"/>
            <a:chOff x="457920" y="1603800"/>
            <a:chExt cx="8228880" cy="4518000"/>
          </a:xfrm>
        </p:grpSpPr>
        <p:sp>
          <p:nvSpPr>
            <p:cNvPr id="245" name="CustomShape 3"/>
            <p:cNvSpPr/>
            <p:nvPr/>
          </p:nvSpPr>
          <p:spPr>
            <a:xfrm rot="5400000">
              <a:off x="271800" y="1789560"/>
              <a:ext cx="1239120" cy="867240"/>
            </a:xfrm>
            <a:prstGeom prst="chevron">
              <a:avLst>
                <a:gd name="adj" fmla="val 50000"/>
              </a:avLst>
            </a:prstGeom>
            <a:solidFill>
              <a:schemeClr val="accent1">
                <a:hueOff val="0"/>
                <a:satOff val="0"/>
                <a:lumOff val="0"/>
                <a:alphaOff val="0"/>
              </a:schemeClr>
            </a:solidFill>
            <a:ln>
              <a:solidFill>
                <a:schemeClr val="accen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5120" tIns="15120" rIns="15120" bIns="15120" anchor="ctr"/>
            <a:lstStyle/>
            <a:p>
              <a:pPr algn="ctr">
                <a:lnSpc>
                  <a:spcPct val="90000"/>
                </a:lnSpc>
                <a:spcAft>
                  <a:spcPts val="839"/>
                </a:spcAft>
              </a:pPr>
              <a:r>
                <a:rPr lang="en-US" sz="2400" b="0" strike="noStrike" spc="-1">
                  <a:solidFill>
                    <a:srgbClr val="FFFFFF"/>
                  </a:solidFill>
                  <a:latin typeface="Calibri"/>
                  <a:ea typeface="DejaVu Sans"/>
                </a:rPr>
                <a:t>1</a:t>
              </a:r>
              <a:endParaRPr lang="en-US" sz="2400" b="0" strike="noStrike" spc="-1">
                <a:latin typeface="Arial"/>
              </a:endParaRPr>
            </a:p>
          </p:txBody>
        </p:sp>
        <p:sp>
          <p:nvSpPr>
            <p:cNvPr id="246" name="CustomShape 4"/>
            <p:cNvSpPr/>
            <p:nvPr/>
          </p:nvSpPr>
          <p:spPr>
            <a:xfrm rot="5400000">
              <a:off x="4603680" y="-1673640"/>
              <a:ext cx="804960" cy="7360920"/>
            </a:xfrm>
            <a:prstGeom prst="round2SameRect">
              <a:avLst>
                <a:gd name="adj1" fmla="val 16667"/>
                <a:gd name="adj2" fmla="val 0"/>
              </a:avLst>
            </a:prstGeom>
            <a:solidFill>
              <a:schemeClr val="lt1">
                <a:alpha val="90000"/>
                <a:hueOff val="0"/>
                <a:satOff val="0"/>
                <a:lumOff val="0"/>
                <a:alphaOff val="0"/>
              </a:schemeClr>
            </a:solidFill>
            <a:ln>
              <a:solidFill>
                <a:schemeClr val="accen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70640" tIns="15120" rIns="15120" bIns="15120" anchor="ctr"/>
            <a:lstStyle/>
            <a:p>
              <a:pPr marL="228600" lvl="1" indent="-227880">
                <a:lnSpc>
                  <a:spcPct val="90000"/>
                </a:lnSpc>
                <a:spcAft>
                  <a:spcPts val="360"/>
                </a:spcAft>
                <a:buClr>
                  <a:srgbClr val="000000"/>
                </a:buClr>
                <a:buFont typeface="Symbol"/>
                <a:buChar char=""/>
              </a:pPr>
              <a:r>
                <a:rPr lang="en-US" sz="2400" b="0" strike="noStrike" spc="-1">
                  <a:solidFill>
                    <a:srgbClr val="000000"/>
                  </a:solidFill>
                  <a:latin typeface="Calibri"/>
                  <a:ea typeface="DejaVu Sans"/>
                </a:rPr>
                <a:t>Pembentukan sikap : Bagaimana dan Mengapa</a:t>
              </a:r>
              <a:endParaRPr lang="en-US" sz="2400" b="0" strike="noStrike" spc="-1">
                <a:latin typeface="Arial"/>
              </a:endParaRPr>
            </a:p>
          </p:txBody>
        </p:sp>
        <p:sp>
          <p:nvSpPr>
            <p:cNvPr id="247" name="CustomShape 5"/>
            <p:cNvSpPr/>
            <p:nvPr/>
          </p:nvSpPr>
          <p:spPr>
            <a:xfrm rot="5400000">
              <a:off x="271800" y="2882520"/>
              <a:ext cx="1239120" cy="867240"/>
            </a:xfrm>
            <a:prstGeom prst="chevron">
              <a:avLst>
                <a:gd name="adj" fmla="val 50000"/>
              </a:avLst>
            </a:prstGeom>
            <a:solidFill>
              <a:schemeClr val="accent1">
                <a:hueOff val="0"/>
                <a:satOff val="0"/>
                <a:lumOff val="0"/>
                <a:alphaOff val="0"/>
              </a:schemeClr>
            </a:solidFill>
            <a:ln>
              <a:solidFill>
                <a:schemeClr val="accen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5120" tIns="15120" rIns="15120" bIns="15120" anchor="ctr"/>
            <a:lstStyle/>
            <a:p>
              <a:pPr algn="ctr">
                <a:lnSpc>
                  <a:spcPct val="90000"/>
                </a:lnSpc>
                <a:spcAft>
                  <a:spcPts val="839"/>
                </a:spcAft>
              </a:pPr>
              <a:r>
                <a:rPr lang="en-US" sz="2400" b="0" strike="noStrike" spc="-1">
                  <a:solidFill>
                    <a:srgbClr val="FFFFFF"/>
                  </a:solidFill>
                  <a:latin typeface="Calibri"/>
                  <a:ea typeface="DejaVu Sans"/>
                </a:rPr>
                <a:t>2</a:t>
              </a:r>
              <a:endParaRPr lang="en-US" sz="2400" b="0" strike="noStrike" spc="-1">
                <a:latin typeface="Arial"/>
              </a:endParaRPr>
            </a:p>
          </p:txBody>
        </p:sp>
        <p:sp>
          <p:nvSpPr>
            <p:cNvPr id="248" name="CustomShape 6"/>
            <p:cNvSpPr/>
            <p:nvPr/>
          </p:nvSpPr>
          <p:spPr>
            <a:xfrm rot="5400000">
              <a:off x="4603680" y="-580680"/>
              <a:ext cx="804960" cy="7360920"/>
            </a:xfrm>
            <a:prstGeom prst="round2SameRect">
              <a:avLst>
                <a:gd name="adj1" fmla="val 16667"/>
                <a:gd name="adj2" fmla="val 0"/>
              </a:avLst>
            </a:prstGeom>
            <a:solidFill>
              <a:schemeClr val="lt1">
                <a:alpha val="90000"/>
                <a:hueOff val="0"/>
                <a:satOff val="0"/>
                <a:lumOff val="0"/>
                <a:alphaOff val="0"/>
              </a:schemeClr>
            </a:solidFill>
            <a:ln>
              <a:solidFill>
                <a:schemeClr val="accen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70640" tIns="15120" rIns="15120" bIns="15120" anchor="ctr"/>
            <a:lstStyle/>
            <a:p>
              <a:pPr marL="228600" lvl="1" indent="-227880">
                <a:lnSpc>
                  <a:spcPct val="90000"/>
                </a:lnSpc>
                <a:spcAft>
                  <a:spcPts val="360"/>
                </a:spcAft>
                <a:buClr>
                  <a:srgbClr val="000000"/>
                </a:buClr>
                <a:buFont typeface="Symbol"/>
                <a:buChar char=""/>
              </a:pPr>
              <a:r>
                <a:rPr lang="en-US" sz="2400" b="0" strike="noStrike" spc="-1">
                  <a:solidFill>
                    <a:srgbClr val="000000"/>
                  </a:solidFill>
                  <a:latin typeface="Calibri"/>
                  <a:ea typeface="DejaVu Sans"/>
                </a:rPr>
                <a:t>Hubungan Sikap – Tingkah laku</a:t>
              </a:r>
              <a:endParaRPr lang="en-US" sz="2400" b="0" strike="noStrike" spc="-1">
                <a:latin typeface="Arial"/>
              </a:endParaRPr>
            </a:p>
          </p:txBody>
        </p:sp>
        <p:sp>
          <p:nvSpPr>
            <p:cNvPr id="249" name="CustomShape 7"/>
            <p:cNvSpPr/>
            <p:nvPr/>
          </p:nvSpPr>
          <p:spPr>
            <a:xfrm rot="5400000">
              <a:off x="271800" y="3975480"/>
              <a:ext cx="1239120" cy="867240"/>
            </a:xfrm>
            <a:prstGeom prst="chevron">
              <a:avLst>
                <a:gd name="adj" fmla="val 50000"/>
              </a:avLst>
            </a:prstGeom>
            <a:solidFill>
              <a:schemeClr val="accent1">
                <a:hueOff val="0"/>
                <a:satOff val="0"/>
                <a:lumOff val="0"/>
                <a:alphaOff val="0"/>
              </a:schemeClr>
            </a:solidFill>
            <a:ln>
              <a:solidFill>
                <a:schemeClr val="accen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5120" tIns="15120" rIns="15120" bIns="15120" anchor="ctr"/>
            <a:lstStyle/>
            <a:p>
              <a:pPr algn="ctr">
                <a:lnSpc>
                  <a:spcPct val="90000"/>
                </a:lnSpc>
                <a:spcAft>
                  <a:spcPts val="839"/>
                </a:spcAft>
              </a:pPr>
              <a:r>
                <a:rPr lang="en-US" sz="2400" b="0" strike="noStrike" spc="-1">
                  <a:solidFill>
                    <a:srgbClr val="FFFFFF"/>
                  </a:solidFill>
                  <a:latin typeface="Calibri"/>
                  <a:ea typeface="DejaVu Sans"/>
                </a:rPr>
                <a:t>3</a:t>
              </a:r>
              <a:endParaRPr lang="en-US" sz="2400" b="0" strike="noStrike" spc="-1">
                <a:latin typeface="Arial"/>
              </a:endParaRPr>
            </a:p>
          </p:txBody>
        </p:sp>
        <p:sp>
          <p:nvSpPr>
            <p:cNvPr id="250" name="CustomShape 8"/>
            <p:cNvSpPr/>
            <p:nvPr/>
          </p:nvSpPr>
          <p:spPr>
            <a:xfrm rot="5400000">
              <a:off x="4603680" y="511560"/>
              <a:ext cx="804960" cy="7360920"/>
            </a:xfrm>
            <a:prstGeom prst="round2SameRect">
              <a:avLst>
                <a:gd name="adj1" fmla="val 16667"/>
                <a:gd name="adj2" fmla="val 0"/>
              </a:avLst>
            </a:prstGeom>
            <a:solidFill>
              <a:schemeClr val="lt1">
                <a:alpha val="90000"/>
                <a:hueOff val="0"/>
                <a:satOff val="0"/>
                <a:lumOff val="0"/>
                <a:alphaOff val="0"/>
              </a:schemeClr>
            </a:solidFill>
            <a:ln>
              <a:solidFill>
                <a:schemeClr val="accen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70640" tIns="15120" rIns="15120" bIns="15120" anchor="ctr"/>
            <a:lstStyle/>
            <a:p>
              <a:pPr marL="228600" lvl="1" indent="-227880">
                <a:lnSpc>
                  <a:spcPct val="90000"/>
                </a:lnSpc>
                <a:spcAft>
                  <a:spcPts val="360"/>
                </a:spcAft>
                <a:buClr>
                  <a:srgbClr val="000000"/>
                </a:buClr>
                <a:buFont typeface="Symbol"/>
                <a:buChar char=""/>
              </a:pPr>
              <a:r>
                <a:rPr lang="en-US" sz="2400" b="0" strike="noStrike" spc="-1">
                  <a:solidFill>
                    <a:srgbClr val="000000"/>
                  </a:solidFill>
                  <a:latin typeface="Calibri"/>
                  <a:ea typeface="DejaVu Sans"/>
                </a:rPr>
                <a:t>Mengapa sikap berubah</a:t>
              </a:r>
              <a:endParaRPr lang="en-US" sz="2400" b="0" strike="noStrike" spc="-1">
                <a:latin typeface="Arial"/>
              </a:endParaRPr>
            </a:p>
          </p:txBody>
        </p:sp>
        <p:sp>
          <p:nvSpPr>
            <p:cNvPr id="251" name="CustomShape 9"/>
            <p:cNvSpPr/>
            <p:nvPr/>
          </p:nvSpPr>
          <p:spPr>
            <a:xfrm rot="5400000">
              <a:off x="271800" y="5068440"/>
              <a:ext cx="1239120" cy="867240"/>
            </a:xfrm>
            <a:prstGeom prst="chevron">
              <a:avLst>
                <a:gd name="adj" fmla="val 50000"/>
              </a:avLst>
            </a:prstGeom>
            <a:solidFill>
              <a:schemeClr val="accent1">
                <a:hueOff val="0"/>
                <a:satOff val="0"/>
                <a:lumOff val="0"/>
                <a:alphaOff val="0"/>
              </a:schemeClr>
            </a:solidFill>
            <a:ln>
              <a:solidFill>
                <a:schemeClr val="accen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5120" tIns="15120" rIns="15120" bIns="15120" anchor="ctr"/>
            <a:lstStyle/>
            <a:p>
              <a:pPr algn="ctr">
                <a:lnSpc>
                  <a:spcPct val="90000"/>
                </a:lnSpc>
                <a:spcAft>
                  <a:spcPts val="839"/>
                </a:spcAft>
              </a:pPr>
              <a:r>
                <a:rPr lang="en-US" sz="2400" b="0" strike="noStrike" spc="-1">
                  <a:solidFill>
                    <a:srgbClr val="FFFFFF"/>
                  </a:solidFill>
                  <a:latin typeface="Calibri"/>
                  <a:ea typeface="DejaVu Sans"/>
                </a:rPr>
                <a:t>4</a:t>
              </a:r>
              <a:endParaRPr lang="en-US" sz="2400" b="0" strike="noStrike" spc="-1">
                <a:latin typeface="Arial"/>
              </a:endParaRPr>
            </a:p>
          </p:txBody>
        </p:sp>
        <p:sp>
          <p:nvSpPr>
            <p:cNvPr id="252" name="CustomShape 10"/>
            <p:cNvSpPr/>
            <p:nvPr/>
          </p:nvSpPr>
          <p:spPr>
            <a:xfrm rot="5400000">
              <a:off x="4603680" y="1751040"/>
              <a:ext cx="804960" cy="7360920"/>
            </a:xfrm>
            <a:prstGeom prst="round2SameRect">
              <a:avLst>
                <a:gd name="adj1" fmla="val 16667"/>
                <a:gd name="adj2" fmla="val 0"/>
              </a:avLst>
            </a:prstGeom>
            <a:solidFill>
              <a:schemeClr val="lt1">
                <a:alpha val="90000"/>
                <a:hueOff val="0"/>
                <a:satOff val="0"/>
                <a:lumOff val="0"/>
                <a:alphaOff val="0"/>
              </a:schemeClr>
            </a:solidFill>
            <a:ln>
              <a:solidFill>
                <a:schemeClr val="accen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70640" tIns="15120" rIns="15120" bIns="15120" anchor="ctr"/>
            <a:lstStyle/>
            <a:p>
              <a:pPr marL="228600" lvl="1" indent="-227880">
                <a:lnSpc>
                  <a:spcPct val="90000"/>
                </a:lnSpc>
                <a:spcAft>
                  <a:spcPts val="360"/>
                </a:spcAft>
                <a:buClr>
                  <a:srgbClr val="000000"/>
                </a:buClr>
                <a:buFont typeface="Symbol"/>
                <a:buChar char=""/>
              </a:pPr>
              <a:r>
                <a:rPr lang="en-US" sz="2400" b="0" strike="noStrike" spc="-1">
                  <a:solidFill>
                    <a:srgbClr val="000000"/>
                  </a:solidFill>
                  <a:latin typeface="Calibri"/>
                  <a:ea typeface="DejaVu Sans"/>
                </a:rPr>
                <a:t>Tindakan yang membentuk sikap  </a:t>
              </a:r>
              <a:r>
                <a:rPr lang="en-US" sz="2400" b="0" strike="noStrike" spc="-1">
                  <a:solidFill>
                    <a:srgbClr val="000000"/>
                  </a:solidFill>
                  <a:latin typeface="Wingdings"/>
                  <a:ea typeface="DejaVu Sans"/>
                </a:rPr>
                <a:t></a:t>
              </a:r>
              <a:r>
                <a:rPr lang="en-US" sz="2400" b="0" strike="noStrike" spc="-1">
                  <a:solidFill>
                    <a:srgbClr val="000000"/>
                  </a:solidFill>
                  <a:latin typeface="Calibri"/>
                  <a:ea typeface="DejaVu Sans"/>
                </a:rPr>
                <a:t> disonansi kognitif</a:t>
              </a:r>
              <a:endParaRPr lang="en-US" sz="2400" b="0" strike="noStrike" spc="-1">
                <a:latin typeface="Arial"/>
              </a:endParaRPr>
            </a:p>
          </p:txBody>
        </p:sp>
      </p:grpSp>
      <p:grpSp>
        <p:nvGrpSpPr>
          <p:cNvPr id="253" name="Group 11"/>
          <p:cNvGrpSpPr/>
          <p:nvPr/>
        </p:nvGrpSpPr>
        <p:grpSpPr>
          <a:xfrm>
            <a:off x="0" y="0"/>
            <a:ext cx="36000" cy="36000"/>
            <a:chOff x="0" y="0"/>
            <a:chExt cx="36000" cy="36000"/>
          </a:xfrm>
        </p:grpSpPr>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000000"/>
                </a:solidFill>
                <a:latin typeface="Calibri"/>
              </a:rPr>
              <a:t>PEMBENTUKAN SIKAP</a:t>
            </a:r>
            <a:endParaRPr lang="en-US" sz="4400" b="0" strike="noStrike" spc="-1">
              <a:latin typeface="Arial"/>
            </a:endParaRPr>
          </a:p>
        </p:txBody>
      </p:sp>
      <p:sp>
        <p:nvSpPr>
          <p:cNvPr id="255" name="CustomShape 2"/>
          <p:cNvSpPr/>
          <p:nvPr/>
        </p:nvSpPr>
        <p:spPr>
          <a:xfrm>
            <a:off x="457200" y="1600200"/>
            <a:ext cx="8457480" cy="4529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609480" indent="-608760">
              <a:lnSpc>
                <a:spcPct val="100000"/>
              </a:lnSpc>
              <a:spcBef>
                <a:spcPts val="641"/>
              </a:spcBef>
              <a:buClr>
                <a:srgbClr val="000000"/>
              </a:buClr>
              <a:buFont typeface="Wingdings" charset="2"/>
              <a:buChar char=""/>
            </a:pPr>
            <a:r>
              <a:rPr lang="en-US" sz="3200" b="0" strike="noStrike" spc="-1">
                <a:solidFill>
                  <a:srgbClr val="000000"/>
                </a:solidFill>
                <a:latin typeface="Calibri"/>
              </a:rPr>
              <a:t>Pembelajaran Sosial ( Social Learning) Pross dimana seseorang mengadopsi informasi baru, bentuk tingkah laku, atau sikap</a:t>
            </a:r>
            <a:r>
              <a:rPr lang="en-US" sz="3200" b="0" strike="noStrike" spc="-1">
                <a:solidFill>
                  <a:srgbClr val="FFFFFF"/>
                </a:solidFill>
                <a:latin typeface="Calibri"/>
              </a:rPr>
              <a:t> </a:t>
            </a:r>
            <a:r>
              <a:rPr lang="en-US" sz="3200" b="0" strike="noStrike" spc="-1">
                <a:solidFill>
                  <a:srgbClr val="FF0066"/>
                </a:solidFill>
                <a:latin typeface="Calibri"/>
              </a:rPr>
              <a:t>dari orang lain</a:t>
            </a:r>
            <a:endParaRPr lang="en-US" sz="3200" b="0" strike="noStrike" spc="-1">
              <a:latin typeface="Arial"/>
            </a:endParaRPr>
          </a:p>
          <a:p>
            <a:pPr marL="609480" indent="-608760">
              <a:lnSpc>
                <a:spcPct val="100000"/>
              </a:lnSpc>
              <a:spcBef>
                <a:spcPts val="641"/>
              </a:spcBef>
            </a:pPr>
            <a:r>
              <a:rPr lang="en-US" sz="3200" b="0" strike="noStrike" spc="-1">
                <a:solidFill>
                  <a:srgbClr val="FF0066"/>
                </a:solidFill>
                <a:latin typeface="Calibri"/>
              </a:rPr>
              <a:t>CARA :</a:t>
            </a:r>
            <a:endParaRPr lang="en-US" sz="3200" b="0" strike="noStrike" spc="-1">
              <a:latin typeface="Arial"/>
            </a:endParaRPr>
          </a:p>
          <a:p>
            <a:pPr marL="609480" indent="-608760">
              <a:lnSpc>
                <a:spcPct val="100000"/>
              </a:lnSpc>
              <a:spcBef>
                <a:spcPts val="641"/>
              </a:spcBef>
              <a:buClr>
                <a:srgbClr val="FF0066"/>
              </a:buClr>
              <a:buFont typeface="Wingdings" charset="2"/>
              <a:buAutoNum type="arabicPeriod"/>
            </a:pPr>
            <a:r>
              <a:rPr lang="en-US" sz="3200" b="0" strike="noStrike" spc="-1">
                <a:solidFill>
                  <a:srgbClr val="FF0066"/>
                </a:solidFill>
                <a:latin typeface="Calibri"/>
              </a:rPr>
              <a:t>Classical conditioning</a:t>
            </a:r>
            <a:endParaRPr lang="en-US" sz="3200" b="0" strike="noStrike" spc="-1">
              <a:latin typeface="Arial"/>
            </a:endParaRPr>
          </a:p>
          <a:p>
            <a:pPr marL="609480" indent="-608760">
              <a:lnSpc>
                <a:spcPct val="100000"/>
              </a:lnSpc>
              <a:spcBef>
                <a:spcPts val="641"/>
              </a:spcBef>
              <a:buClr>
                <a:srgbClr val="FF0066"/>
              </a:buClr>
              <a:buFont typeface="Wingdings" charset="2"/>
              <a:buAutoNum type="arabicPeriod"/>
            </a:pPr>
            <a:r>
              <a:rPr lang="en-US" sz="3200" b="0" strike="noStrike" spc="-1">
                <a:solidFill>
                  <a:srgbClr val="FF0066"/>
                </a:solidFill>
                <a:latin typeface="Calibri"/>
              </a:rPr>
              <a:t>Instrumental Conditioning</a:t>
            </a:r>
            <a:endParaRPr lang="en-US" sz="3200" b="0" strike="noStrike" spc="-1">
              <a:latin typeface="Arial"/>
            </a:endParaRPr>
          </a:p>
          <a:p>
            <a:pPr marL="609480" indent="-608760">
              <a:lnSpc>
                <a:spcPct val="100000"/>
              </a:lnSpc>
              <a:spcBef>
                <a:spcPts val="641"/>
              </a:spcBef>
              <a:buClr>
                <a:srgbClr val="FF0066"/>
              </a:buClr>
              <a:buFont typeface="Wingdings" charset="2"/>
              <a:buAutoNum type="arabicPeriod"/>
            </a:pPr>
            <a:r>
              <a:rPr lang="en-US" sz="3200" b="0" strike="noStrike" spc="-1">
                <a:solidFill>
                  <a:srgbClr val="FF0066"/>
                </a:solidFill>
                <a:latin typeface="Calibri"/>
              </a:rPr>
              <a:t>Observasi</a:t>
            </a:r>
            <a:endParaRPr lang="en-US" sz="3200" b="0" strike="noStrike" spc="-1">
              <a:latin typeface="Arial"/>
            </a:endParaRPr>
          </a:p>
          <a:p>
            <a:pPr marL="609480" indent="-608760">
              <a:lnSpc>
                <a:spcPct val="100000"/>
              </a:lnSpc>
              <a:spcBef>
                <a:spcPts val="641"/>
              </a:spcBef>
            </a:pPr>
            <a:endParaRPr lang="en-US" sz="3200" b="0" strike="noStrike" spc="-1">
              <a:latin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FF0066"/>
                </a:solidFill>
                <a:latin typeface="Calibri"/>
              </a:rPr>
              <a:t>1. Classical conditioning</a:t>
            </a:r>
            <a:endParaRPr lang="en-US" sz="4400" b="0" strike="noStrike" spc="-1">
              <a:latin typeface="Arial"/>
            </a:endParaRPr>
          </a:p>
        </p:txBody>
      </p:sp>
      <p:sp>
        <p:nvSpPr>
          <p:cNvPr id="257" name="CustomShape 2"/>
          <p:cNvSpPr/>
          <p:nvPr/>
        </p:nvSpPr>
        <p:spPr>
          <a:xfrm>
            <a:off x="1447920" y="1676520"/>
            <a:ext cx="68572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561"/>
              </a:spcBef>
            </a:pPr>
            <a:r>
              <a:rPr lang="en-US" sz="2800" b="0" strike="noStrike" spc="-1">
                <a:solidFill>
                  <a:srgbClr val="000000"/>
                </a:solidFill>
                <a:latin typeface="Calibri"/>
              </a:rPr>
              <a:t>Bentuk dasar dari pembelajaran dimana satu stimulus yang awalnya netral menjadi memiliki kapasitas untuk membangkitkan reaksi melalui pemasangan yang berulang kali dengan stimulus lain.</a:t>
            </a:r>
            <a:endParaRPr lang="en-US" sz="2800" b="0" strike="noStrike" spc="-1">
              <a:latin typeface="Arial"/>
            </a:endParaRPr>
          </a:p>
          <a:p>
            <a:pPr>
              <a:lnSpc>
                <a:spcPct val="100000"/>
              </a:lnSpc>
              <a:spcBef>
                <a:spcPts val="561"/>
              </a:spcBef>
            </a:pPr>
            <a:r>
              <a:rPr lang="en-US" sz="2800" b="0" strike="noStrike" spc="-1">
                <a:solidFill>
                  <a:srgbClr val="000000"/>
                </a:solidFill>
                <a:latin typeface="Calibri"/>
              </a:rPr>
              <a:t>Satu stimulus menjadi sebuah tanda bagi kehadiran atau terjadinya stimulus yang lain</a:t>
            </a:r>
            <a:endParaRPr lang="en-US" sz="2800" b="0" strike="noStrike" spc="-1">
              <a:latin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000000"/>
                </a:solidFill>
                <a:latin typeface="Calibri"/>
              </a:rPr>
              <a:t>Contoh </a:t>
            </a:r>
            <a:r>
              <a:rPr lang="en-US" sz="4400" b="0" strike="noStrike" spc="-1">
                <a:solidFill>
                  <a:srgbClr val="FF0066"/>
                </a:solidFill>
                <a:latin typeface="Calibri"/>
              </a:rPr>
              <a:t>Classical conditioning</a:t>
            </a:r>
            <a:endParaRPr lang="en-US" sz="4400" b="0" strike="noStrike" spc="-1">
              <a:latin typeface="Arial"/>
            </a:endParaRPr>
          </a:p>
        </p:txBody>
      </p:sp>
      <p:sp>
        <p:nvSpPr>
          <p:cNvPr id="259" name="CustomShape 2"/>
          <p:cNvSpPr/>
          <p:nvPr/>
        </p:nvSpPr>
        <p:spPr>
          <a:xfrm>
            <a:off x="1523880" y="1523880"/>
            <a:ext cx="678096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100000"/>
              </a:lnSpc>
              <a:spcBef>
                <a:spcPts val="561"/>
              </a:spcBef>
              <a:buClr>
                <a:srgbClr val="000000"/>
              </a:buClr>
              <a:buFont typeface="Wingdings" charset="2"/>
              <a:buChar char=""/>
            </a:pPr>
            <a:r>
              <a:rPr lang="en-US" sz="2000" b="0" strike="noStrike" spc="-1">
                <a:solidFill>
                  <a:srgbClr val="000000"/>
                </a:solidFill>
                <a:latin typeface="Calibri"/>
              </a:rPr>
              <a:t> </a:t>
            </a:r>
            <a:r>
              <a:rPr lang="en-US" sz="2800" b="0" strike="noStrike" spc="-1">
                <a:solidFill>
                  <a:srgbClr val="000000"/>
                </a:solidFill>
                <a:latin typeface="Calibri"/>
              </a:rPr>
              <a:t>Bisa terbangun dengan tanda “klik” pada jam radio yang biasanya mengawali bunyi alarm, sebelum alarm berbunyi</a:t>
            </a:r>
            <a:endParaRPr lang="en-US" sz="2800" b="0" strike="noStrike" spc="-1">
              <a:latin typeface="Arial"/>
            </a:endParaRPr>
          </a:p>
          <a:p>
            <a:pPr>
              <a:lnSpc>
                <a:spcPct val="100000"/>
              </a:lnSpc>
              <a:spcBef>
                <a:spcPts val="561"/>
              </a:spcBef>
            </a:pPr>
            <a:endParaRPr lang="en-US" sz="2800" b="0" strike="noStrike" spc="-1">
              <a:latin typeface="Arial"/>
            </a:endParaRPr>
          </a:p>
          <a:p>
            <a:pPr marL="343080" indent="-342360">
              <a:lnSpc>
                <a:spcPct val="100000"/>
              </a:lnSpc>
              <a:spcBef>
                <a:spcPts val="561"/>
              </a:spcBef>
              <a:buClr>
                <a:srgbClr val="000000"/>
              </a:buClr>
              <a:buFont typeface="Wingdings" charset="2"/>
              <a:buChar char=""/>
            </a:pPr>
            <a:r>
              <a:rPr lang="en-US" sz="2800" b="0" strike="noStrike" spc="-1">
                <a:solidFill>
                  <a:srgbClr val="000000"/>
                </a:solidFill>
                <a:latin typeface="Calibri"/>
              </a:rPr>
              <a:t>Sikap negatip seorang anak terhadap suku tertentu karena sering melihat emosi negatif ibunya saat mengahadapi suku tsb</a:t>
            </a:r>
            <a:endParaRPr lang="en-US" sz="2800" b="0" strike="noStrike" spc="-1">
              <a:latin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 name="CustomShape 1"/>
          <p:cNvSpPr/>
          <p:nvPr/>
        </p:nvSpPr>
        <p:spPr>
          <a:xfrm>
            <a:off x="533520" y="3808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FF0066"/>
                </a:solidFill>
                <a:latin typeface="Calibri"/>
              </a:rPr>
              <a:t>2. Instrumental Conditioning</a:t>
            </a:r>
            <a:endParaRPr lang="en-US" sz="4400" b="0" strike="noStrike" spc="-1">
              <a:latin typeface="Arial"/>
            </a:endParaRPr>
          </a:p>
        </p:txBody>
      </p:sp>
      <p:sp>
        <p:nvSpPr>
          <p:cNvPr id="261" name="CustomShape 2"/>
          <p:cNvSpPr/>
          <p:nvPr/>
        </p:nvSpPr>
        <p:spPr>
          <a:xfrm>
            <a:off x="1447920" y="1523880"/>
            <a:ext cx="676836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561"/>
              </a:spcBef>
            </a:pPr>
            <a:r>
              <a:rPr lang="en-US" sz="2800" b="0" strike="noStrike" spc="-1">
                <a:solidFill>
                  <a:srgbClr val="000000"/>
                </a:solidFill>
                <a:latin typeface="Calibri"/>
              </a:rPr>
              <a:t>Bentuk dasar dari pembelajaran dimana respons yang menimbulkan hasil positif atau mengurangi hasil negatif diperkuat</a:t>
            </a:r>
            <a:endParaRPr lang="en-US" sz="2800" b="0" strike="noStrike" spc="-1">
              <a:latin typeface="Arial"/>
            </a:endParaRPr>
          </a:p>
          <a:p>
            <a:pPr>
              <a:lnSpc>
                <a:spcPct val="100000"/>
              </a:lnSpc>
              <a:spcBef>
                <a:spcPts val="561"/>
              </a:spcBef>
            </a:pPr>
            <a:endParaRPr lang="en-US" sz="2800" b="0" strike="noStrike" spc="-1">
              <a:latin typeface="Arial"/>
            </a:endParaRPr>
          </a:p>
          <a:p>
            <a:pPr>
              <a:lnSpc>
                <a:spcPct val="100000"/>
              </a:lnSpc>
              <a:spcBef>
                <a:spcPts val="561"/>
              </a:spcBef>
            </a:pPr>
            <a:r>
              <a:rPr lang="en-US" sz="2800" b="0" strike="noStrike" spc="-1">
                <a:solidFill>
                  <a:srgbClr val="000000"/>
                </a:solidFill>
                <a:latin typeface="Calibri"/>
              </a:rPr>
              <a:t>Contoh : fanatik seorang anak umur 3 th terhadap partai tertentu, karena  anak tsb selalu dipuji dan diberi hadiah dalam berbagai cara oleh orang tuanya untuk menyatkan pandangan-pandangan </a:t>
            </a:r>
            <a:r>
              <a:rPr lang="en-US" sz="2000" b="0" strike="noStrike" spc="-1">
                <a:solidFill>
                  <a:srgbClr val="FFFFFF"/>
                </a:solidFill>
                <a:latin typeface="Calibri"/>
              </a:rPr>
              <a:t>tsb </a:t>
            </a:r>
            <a:endParaRPr lang="en-US" sz="2000" b="0" strike="noStrike" spc="-1">
              <a:latin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000000"/>
                </a:solidFill>
                <a:latin typeface="Calibri"/>
              </a:rPr>
              <a:t>3. Pembelajaran melalui observasi</a:t>
            </a:r>
            <a:endParaRPr lang="en-US" sz="4400" b="0" strike="noStrike" spc="-1">
              <a:latin typeface="Arial"/>
            </a:endParaRPr>
          </a:p>
        </p:txBody>
      </p:sp>
      <p:sp>
        <p:nvSpPr>
          <p:cNvPr id="263" name="CustomShape 2"/>
          <p:cNvSpPr/>
          <p:nvPr/>
        </p:nvSpPr>
        <p:spPr>
          <a:xfrm>
            <a:off x="1143000" y="1447920"/>
            <a:ext cx="741456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spcBef>
                <a:spcPts val="561"/>
              </a:spcBef>
            </a:pPr>
            <a:r>
              <a:rPr lang="en-US" sz="2800" b="0" strike="noStrike" spc="-1">
                <a:solidFill>
                  <a:srgbClr val="000000"/>
                </a:solidFill>
                <a:latin typeface="Calibri"/>
              </a:rPr>
              <a:t>Bentuk dasar belajar dimana individu mempelajari tingkah laku atau pemikiran baru melalui observasi terhadap orang lain</a:t>
            </a:r>
            <a:endParaRPr lang="en-US" sz="2800" b="0" strike="noStrike" spc="-1">
              <a:latin typeface="Arial"/>
            </a:endParaRPr>
          </a:p>
          <a:p>
            <a:pPr>
              <a:lnSpc>
                <a:spcPct val="90000"/>
              </a:lnSpc>
              <a:spcBef>
                <a:spcPts val="561"/>
              </a:spcBef>
            </a:pPr>
            <a:endParaRPr lang="en-US" sz="2800" b="0" strike="noStrike" spc="-1">
              <a:latin typeface="Arial"/>
            </a:endParaRPr>
          </a:p>
          <a:p>
            <a:pPr>
              <a:lnSpc>
                <a:spcPct val="90000"/>
              </a:lnSpc>
              <a:spcBef>
                <a:spcPts val="561"/>
              </a:spcBef>
            </a:pPr>
            <a:r>
              <a:rPr lang="en-US" sz="2800" b="0" strike="noStrike" spc="-1">
                <a:solidFill>
                  <a:srgbClr val="000000"/>
                </a:solidFill>
                <a:latin typeface="Calibri"/>
              </a:rPr>
              <a:t>Contoh : anak memperhatikan orang tua mereka saat melakukan sesuatu yang dilarang oleh orang tua untuk dilakukan si anak</a:t>
            </a:r>
            <a:endParaRPr lang="en-US" sz="2800" b="0" strike="noStrike" spc="-1">
              <a:latin typeface="Arial"/>
            </a:endParaRPr>
          </a:p>
          <a:p>
            <a:pPr algn="ctr">
              <a:lnSpc>
                <a:spcPct val="90000"/>
              </a:lnSpc>
              <a:spcBef>
                <a:spcPts val="561"/>
              </a:spcBef>
            </a:pPr>
            <a:r>
              <a:rPr lang="en-US" sz="2800" b="0" strike="noStrike" spc="-1">
                <a:solidFill>
                  <a:srgbClr val="000000"/>
                </a:solidFill>
                <a:latin typeface="Wingdings"/>
              </a:rPr>
              <a:t></a:t>
            </a:r>
            <a:r>
              <a:rPr lang="en-US" sz="2800" b="0" strike="noStrike" spc="-1">
                <a:solidFill>
                  <a:srgbClr val="FFFFFF"/>
                </a:solidFill>
                <a:latin typeface="Calibri"/>
              </a:rPr>
              <a:t> </a:t>
            </a:r>
            <a:r>
              <a:rPr lang="en-US" sz="2800" b="0" strike="noStrike" spc="-1">
                <a:solidFill>
                  <a:srgbClr val="FF0066"/>
                </a:solidFill>
                <a:latin typeface="Calibri"/>
              </a:rPr>
              <a:t>Perbandingan sosial</a:t>
            </a:r>
            <a:endParaRPr lang="en-US" sz="2800" b="0" strike="noStrike" spc="-1">
              <a:latin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sp>
      <p:pic>
        <p:nvPicPr>
          <p:cNvPr id="265" name="children see children do.wmv"/>
          <p:cNvPicPr/>
          <p:nvPr/>
        </p:nvPicPr>
        <p:blipFill>
          <a:blip r:embed="rId2"/>
          <a:stretch/>
        </p:blipFill>
        <p:spPr>
          <a:xfrm>
            <a:off x="0" y="0"/>
            <a:ext cx="9143280" cy="6857280"/>
          </a:xfrm>
          <a:prstGeom prst="rect">
            <a:avLst/>
          </a:prstGeom>
          <a:ln>
            <a:noFill/>
          </a:ln>
        </p:spPr>
      </p:pic>
    </p:spTree>
  </p:cSld>
  <p:clrMapOvr>
    <a:masterClrMapping/>
  </p:clrMapOvr>
  <p:timing>
    <p:tnLst>
      <p:par>
        <p:cTn id="1" dur="indefinite" restart="never" nodeType="tmRoot">
          <p:childTnLst>
            <p:seq>
              <p:cTn id="2" restart="whenNotActive" fill="hold" nodeType="interactiveSeq">
                <p:childTnLst>
                  <p:par>
                    <p:cTn id="3" fill="hold" nodeType="clickEffect">
                      <p:childTnLst>
                        <p:par>
                          <p:cTn id="4" fill="hold" nodeType="withEffect">
                            <p:stCondLst>
                              <p:cond delay="0"/>
                            </p:stCondLst>
                            <p:childTnLst>
                              <p:par>
                                <p:cTn id="5" presetClass="mediacall" fill="hold" nodeType="clickEffect">
                                  <p:stCondLst>
                                    <p:cond delay="0"/>
                                  </p:stCondLst>
                                  <p:childTnLst>
                                    <p:cmd type="call" cmd="togglePause">
                                      <p:cBhvr>
                                        <p:cTn id="6" dur="1" fill="hold"/>
                                        <p:tgtEl>
                                          <p:spTgt spid="265"/>
                                        </p:tgtEl>
                                      </p:cBhvr>
                                    </p:cmd>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gn="ctr">
              <a:lnSpc>
                <a:spcPct val="100000"/>
              </a:lnSpc>
            </a:pPr>
            <a:r>
              <a:rPr lang="en-US" sz="4400" b="0" strike="noStrike" spc="-1">
                <a:solidFill>
                  <a:srgbClr val="FF0066"/>
                </a:solidFill>
                <a:latin typeface="Calibri"/>
              </a:rPr>
              <a:t>Perbandingan sosial</a:t>
            </a:r>
            <a:r>
              <a:t/>
            </a:r>
            <a:br/>
            <a:endParaRPr lang="en-US" sz="4400" b="0" strike="noStrike" spc="-1">
              <a:latin typeface="Arial"/>
            </a:endParaRPr>
          </a:p>
        </p:txBody>
      </p:sp>
      <p:sp>
        <p:nvSpPr>
          <p:cNvPr id="267" name="CustomShape 2"/>
          <p:cNvSpPr/>
          <p:nvPr/>
        </p:nvSpPr>
        <p:spPr>
          <a:xfrm>
            <a:off x="1447920" y="1143000"/>
            <a:ext cx="6933600" cy="4987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spcBef>
                <a:spcPts val="561"/>
              </a:spcBef>
            </a:pPr>
            <a:r>
              <a:rPr lang="en-US" sz="2000" b="0" strike="noStrike" spc="-1">
                <a:solidFill>
                  <a:srgbClr val="FFFFFF"/>
                </a:solidFill>
                <a:latin typeface="Calibri"/>
              </a:rPr>
              <a:t> </a:t>
            </a:r>
            <a:r>
              <a:rPr lang="en-US" sz="2800" b="0" strike="noStrike" spc="-1">
                <a:solidFill>
                  <a:srgbClr val="000000"/>
                </a:solidFill>
                <a:latin typeface="Calibri"/>
              </a:rPr>
              <a:t>Proses dimana seseorang membandingkan dirinya dengan orang lain untuk menentukan apakah pandangannya terhadap kenyataan sosial betul atau salah</a:t>
            </a:r>
            <a:endParaRPr lang="en-US" sz="2800" b="0" strike="noStrike" spc="-1">
              <a:latin typeface="Arial"/>
            </a:endParaRPr>
          </a:p>
          <a:p>
            <a:pPr>
              <a:lnSpc>
                <a:spcPct val="90000"/>
              </a:lnSpc>
              <a:spcBef>
                <a:spcPts val="561"/>
              </a:spcBef>
            </a:pPr>
            <a:endParaRPr lang="en-US" sz="2800" b="0" strike="noStrike" spc="-1">
              <a:latin typeface="Arial"/>
            </a:endParaRPr>
          </a:p>
          <a:p>
            <a:pPr>
              <a:lnSpc>
                <a:spcPct val="90000"/>
              </a:lnSpc>
              <a:spcBef>
                <a:spcPts val="561"/>
              </a:spcBef>
            </a:pPr>
            <a:r>
              <a:rPr lang="en-US" sz="2800" b="0" strike="noStrike" spc="-1">
                <a:solidFill>
                  <a:srgbClr val="000000"/>
                </a:solidFill>
                <a:latin typeface="Calibri"/>
              </a:rPr>
              <a:t>Contoh : bayangkan jika sesorang yang Sdr hormati mempunyai sikap negatif terhadap sebuak kelompok yang Sdr belum kenal. Apakah hal ini akan mempengaruhi sikap Sdr?</a:t>
            </a:r>
            <a:endParaRPr lang="en-US" sz="2800" b="0" strike="noStrike" spc="-1">
              <a:latin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3600" b="0" strike="noStrike" spc="-1">
                <a:solidFill>
                  <a:srgbClr val="FF0066"/>
                </a:solidFill>
                <a:latin typeface="Calibri"/>
              </a:rPr>
              <a:t>Sikap dipengaruhi oleh faktor genetik?</a:t>
            </a:r>
            <a:endParaRPr lang="en-US" sz="3600" b="0" strike="noStrike" spc="-1">
              <a:latin typeface="Arial"/>
            </a:endParaRPr>
          </a:p>
        </p:txBody>
      </p:sp>
      <p:sp>
        <p:nvSpPr>
          <p:cNvPr id="269" name="CustomShape 2"/>
          <p:cNvSpPr/>
          <p:nvPr/>
        </p:nvSpPr>
        <p:spPr>
          <a:xfrm>
            <a:off x="1219320" y="1523880"/>
            <a:ext cx="6476400" cy="4494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41"/>
              </a:spcBef>
            </a:pPr>
            <a:r>
              <a:rPr lang="en-US" sz="3200" b="0" strike="noStrike" spc="-1">
                <a:solidFill>
                  <a:srgbClr val="000000"/>
                </a:solidFill>
                <a:latin typeface="Calibri"/>
              </a:rPr>
              <a:t>Sikap dari kembar identik yang dipisahkan di awal kehidupannya berkorelasi lebih tinggi dari pada kembar non identik atau orang lain yang tidak memilki hubungan keluarga</a:t>
            </a:r>
            <a:endParaRPr lang="en-US" sz="3200" b="0" strike="noStrike" spc="-1">
              <a:latin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CustomShape 1"/>
          <p:cNvSpPr/>
          <p:nvPr/>
        </p:nvSpPr>
        <p:spPr>
          <a:xfrm>
            <a:off x="457200" y="274680"/>
            <a:ext cx="8228880" cy="791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000000"/>
                </a:solidFill>
                <a:latin typeface="Calibri"/>
              </a:rPr>
              <a:t>Fungsi Sikap </a:t>
            </a:r>
            <a:endParaRPr lang="en-US" sz="4400" b="0" strike="noStrike" spc="-1">
              <a:latin typeface="Arial"/>
            </a:endParaRPr>
          </a:p>
        </p:txBody>
      </p:sp>
      <p:grpSp>
        <p:nvGrpSpPr>
          <p:cNvPr id="271" name="Group 2"/>
          <p:cNvGrpSpPr/>
          <p:nvPr/>
        </p:nvGrpSpPr>
        <p:grpSpPr>
          <a:xfrm>
            <a:off x="1219680" y="1451160"/>
            <a:ext cx="7390800" cy="4518360"/>
            <a:chOff x="1219680" y="1451160"/>
            <a:chExt cx="7390800" cy="4518360"/>
          </a:xfrm>
        </p:grpSpPr>
        <p:sp>
          <p:nvSpPr>
            <p:cNvPr id="272" name="CustomShape 3"/>
            <p:cNvSpPr/>
            <p:nvPr/>
          </p:nvSpPr>
          <p:spPr>
            <a:xfrm rot="5400000">
              <a:off x="1033560" y="1636920"/>
              <a:ext cx="1239120" cy="867240"/>
            </a:xfrm>
            <a:prstGeom prst="chevron">
              <a:avLst>
                <a:gd name="adj" fmla="val 50000"/>
              </a:avLst>
            </a:prstGeom>
            <a:solidFill>
              <a:schemeClr val="accent1">
                <a:hueOff val="0"/>
                <a:satOff val="0"/>
                <a:lumOff val="0"/>
                <a:alphaOff val="0"/>
              </a:schemeClr>
            </a:solidFill>
            <a:ln>
              <a:solidFill>
                <a:schemeClr val="accen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5120" tIns="15120" rIns="15120" bIns="15120" anchor="ctr"/>
            <a:lstStyle/>
            <a:p>
              <a:pPr algn="ctr">
                <a:lnSpc>
                  <a:spcPct val="90000"/>
                </a:lnSpc>
                <a:spcAft>
                  <a:spcPts val="839"/>
                </a:spcAft>
              </a:pPr>
              <a:r>
                <a:rPr lang="en-US" sz="2400" b="0" strike="noStrike" spc="-1">
                  <a:solidFill>
                    <a:srgbClr val="FFFFFF"/>
                  </a:solidFill>
                  <a:latin typeface="Calibri"/>
                  <a:ea typeface="DejaVu Sans"/>
                </a:rPr>
                <a:t>1</a:t>
              </a:r>
              <a:endParaRPr lang="en-US" sz="2400" b="0" strike="noStrike" spc="-1">
                <a:latin typeface="Arial"/>
              </a:endParaRPr>
            </a:p>
          </p:txBody>
        </p:sp>
        <p:sp>
          <p:nvSpPr>
            <p:cNvPr id="273" name="CustomShape 4"/>
            <p:cNvSpPr/>
            <p:nvPr/>
          </p:nvSpPr>
          <p:spPr>
            <a:xfrm rot="5400000">
              <a:off x="4946400" y="-1407240"/>
              <a:ext cx="804960" cy="6522840"/>
            </a:xfrm>
            <a:prstGeom prst="round2SameRect">
              <a:avLst>
                <a:gd name="adj1" fmla="val 16667"/>
                <a:gd name="adj2" fmla="val 0"/>
              </a:avLst>
            </a:prstGeom>
            <a:solidFill>
              <a:schemeClr val="lt1">
                <a:alpha val="90000"/>
                <a:hueOff val="0"/>
                <a:satOff val="0"/>
                <a:lumOff val="0"/>
                <a:alphaOff val="0"/>
              </a:schemeClr>
            </a:solidFill>
            <a:ln>
              <a:solidFill>
                <a:schemeClr val="accen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70640" tIns="15120" rIns="15120" bIns="15120" anchor="ctr"/>
            <a:lstStyle/>
            <a:p>
              <a:pPr marL="228600" lvl="1" indent="-227880">
                <a:lnSpc>
                  <a:spcPct val="90000"/>
                </a:lnSpc>
                <a:spcAft>
                  <a:spcPts val="360"/>
                </a:spcAft>
                <a:buClr>
                  <a:srgbClr val="000000"/>
                </a:buClr>
                <a:buFont typeface="Symbol"/>
                <a:buChar char=""/>
              </a:pPr>
              <a:r>
                <a:rPr lang="en-US" sz="2400" b="0" strike="noStrike" spc="-1">
                  <a:solidFill>
                    <a:srgbClr val="000000"/>
                  </a:solidFill>
                  <a:latin typeface="Calibri"/>
                  <a:ea typeface="DejaVu Sans"/>
                </a:rPr>
                <a:t>Fungsi Pengetahuan</a:t>
              </a:r>
              <a:endParaRPr lang="en-US" sz="2400" b="0" strike="noStrike" spc="-1">
                <a:latin typeface="Arial"/>
              </a:endParaRPr>
            </a:p>
            <a:p>
              <a:pPr marL="171360" lvl="1" indent="-170640">
                <a:lnSpc>
                  <a:spcPct val="90000"/>
                </a:lnSpc>
                <a:spcAft>
                  <a:spcPts val="269"/>
                </a:spcAft>
                <a:buClr>
                  <a:srgbClr val="000000"/>
                </a:buClr>
                <a:buFont typeface="Symbol"/>
                <a:buChar char=""/>
              </a:pPr>
              <a:r>
                <a:rPr lang="en-US" sz="1800" b="0" strike="noStrike" spc="-1">
                  <a:solidFill>
                    <a:srgbClr val="000000"/>
                  </a:solidFill>
                  <a:latin typeface="Calibri"/>
                  <a:ea typeface="DejaVu Sans"/>
                </a:rPr>
                <a:t>Mengintrepetasi stimulus dan respons sesuai</a:t>
              </a:r>
              <a:endParaRPr lang="en-US" sz="1800" b="0" strike="noStrike" spc="-1">
                <a:latin typeface="Arial"/>
              </a:endParaRPr>
            </a:p>
          </p:txBody>
        </p:sp>
        <p:sp>
          <p:nvSpPr>
            <p:cNvPr id="274" name="CustomShape 5"/>
            <p:cNvSpPr/>
            <p:nvPr/>
          </p:nvSpPr>
          <p:spPr>
            <a:xfrm rot="5400000">
              <a:off x="1033560" y="2730240"/>
              <a:ext cx="1239120" cy="867240"/>
            </a:xfrm>
            <a:prstGeom prst="chevron">
              <a:avLst>
                <a:gd name="adj" fmla="val 50000"/>
              </a:avLst>
            </a:prstGeom>
            <a:solidFill>
              <a:schemeClr val="accent1">
                <a:hueOff val="0"/>
                <a:satOff val="0"/>
                <a:lumOff val="0"/>
                <a:alphaOff val="0"/>
              </a:schemeClr>
            </a:solidFill>
            <a:ln>
              <a:solidFill>
                <a:schemeClr val="accen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5120" tIns="15120" rIns="15120" bIns="15120" anchor="ctr"/>
            <a:lstStyle/>
            <a:p>
              <a:pPr algn="ctr">
                <a:lnSpc>
                  <a:spcPct val="90000"/>
                </a:lnSpc>
                <a:spcAft>
                  <a:spcPts val="839"/>
                </a:spcAft>
              </a:pPr>
              <a:r>
                <a:rPr lang="en-US" sz="2400" b="0" strike="noStrike" spc="-1">
                  <a:solidFill>
                    <a:srgbClr val="FFFFFF"/>
                  </a:solidFill>
                  <a:latin typeface="Calibri"/>
                  <a:ea typeface="DejaVu Sans"/>
                </a:rPr>
                <a:t>2</a:t>
              </a:r>
              <a:endParaRPr lang="en-US" sz="2400" b="0" strike="noStrike" spc="-1">
                <a:latin typeface="Arial"/>
              </a:endParaRPr>
            </a:p>
          </p:txBody>
        </p:sp>
        <p:sp>
          <p:nvSpPr>
            <p:cNvPr id="275" name="CustomShape 6"/>
            <p:cNvSpPr/>
            <p:nvPr/>
          </p:nvSpPr>
          <p:spPr>
            <a:xfrm rot="5400000">
              <a:off x="4916880" y="-267480"/>
              <a:ext cx="804960" cy="6522840"/>
            </a:xfrm>
            <a:prstGeom prst="round2SameRect">
              <a:avLst>
                <a:gd name="adj1" fmla="val 16667"/>
                <a:gd name="adj2" fmla="val 0"/>
              </a:avLst>
            </a:prstGeom>
            <a:solidFill>
              <a:schemeClr val="lt1">
                <a:alpha val="90000"/>
                <a:hueOff val="0"/>
                <a:satOff val="0"/>
                <a:lumOff val="0"/>
                <a:alphaOff val="0"/>
              </a:schemeClr>
            </a:solidFill>
            <a:ln>
              <a:solidFill>
                <a:schemeClr val="accen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70640" tIns="15120" rIns="15120" bIns="15120" anchor="ctr"/>
            <a:lstStyle/>
            <a:p>
              <a:pPr marL="228600" lvl="1" indent="-227880">
                <a:lnSpc>
                  <a:spcPct val="90000"/>
                </a:lnSpc>
                <a:spcAft>
                  <a:spcPts val="360"/>
                </a:spcAft>
                <a:buClr>
                  <a:srgbClr val="000000"/>
                </a:buClr>
                <a:buFont typeface="Symbol"/>
                <a:buChar char=""/>
              </a:pPr>
              <a:r>
                <a:rPr lang="en-US" sz="2400" b="0" strike="noStrike" spc="-1">
                  <a:solidFill>
                    <a:srgbClr val="000000"/>
                  </a:solidFill>
                  <a:latin typeface="Calibri"/>
                  <a:ea typeface="DejaVu Sans"/>
                </a:rPr>
                <a:t>Fungsi identitas:</a:t>
              </a:r>
              <a:endParaRPr lang="en-US" sz="2400" b="0" strike="noStrike" spc="-1">
                <a:latin typeface="Arial"/>
              </a:endParaRPr>
            </a:p>
            <a:p>
              <a:pPr marL="228600" lvl="1" indent="-227880">
                <a:lnSpc>
                  <a:spcPct val="90000"/>
                </a:lnSpc>
                <a:spcAft>
                  <a:spcPts val="300"/>
                </a:spcAft>
                <a:buClr>
                  <a:srgbClr val="000000"/>
                </a:buClr>
                <a:buFont typeface="Symbol"/>
                <a:buChar char=""/>
              </a:pPr>
              <a:r>
                <a:rPr lang="en-US" sz="2000" b="0" strike="noStrike" spc="-1">
                  <a:solidFill>
                    <a:srgbClr val="000000"/>
                  </a:solidFill>
                  <a:latin typeface="Calibri"/>
                  <a:ea typeface="DejaVu Sans"/>
                </a:rPr>
                <a:t>Sikap terhadp bangsa Indonesia</a:t>
              </a:r>
              <a:endParaRPr lang="en-US" sz="2000" b="0" strike="noStrike" spc="-1">
                <a:latin typeface="Arial"/>
              </a:endParaRPr>
            </a:p>
          </p:txBody>
        </p:sp>
        <p:sp>
          <p:nvSpPr>
            <p:cNvPr id="276" name="CustomShape 7"/>
            <p:cNvSpPr/>
            <p:nvPr/>
          </p:nvSpPr>
          <p:spPr>
            <a:xfrm rot="5400000">
              <a:off x="1033560" y="3823200"/>
              <a:ext cx="1239120" cy="867240"/>
            </a:xfrm>
            <a:prstGeom prst="chevron">
              <a:avLst>
                <a:gd name="adj" fmla="val 50000"/>
              </a:avLst>
            </a:prstGeom>
            <a:solidFill>
              <a:schemeClr val="accent1">
                <a:hueOff val="0"/>
                <a:satOff val="0"/>
                <a:lumOff val="0"/>
                <a:alphaOff val="0"/>
              </a:schemeClr>
            </a:solidFill>
            <a:ln>
              <a:solidFill>
                <a:schemeClr val="accen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5120" tIns="15120" rIns="15120" bIns="15120" anchor="ctr"/>
            <a:lstStyle/>
            <a:p>
              <a:pPr algn="ctr">
                <a:lnSpc>
                  <a:spcPct val="90000"/>
                </a:lnSpc>
                <a:spcAft>
                  <a:spcPts val="839"/>
                </a:spcAft>
              </a:pPr>
              <a:r>
                <a:rPr lang="en-US" sz="2400" b="0" strike="noStrike" spc="-1">
                  <a:solidFill>
                    <a:srgbClr val="FFFFFF"/>
                  </a:solidFill>
                  <a:latin typeface="Calibri"/>
                  <a:ea typeface="DejaVu Sans"/>
                </a:rPr>
                <a:t>3</a:t>
              </a:r>
              <a:endParaRPr lang="en-US" sz="2400" b="0" strike="noStrike" spc="-1">
                <a:latin typeface="Arial"/>
              </a:endParaRPr>
            </a:p>
          </p:txBody>
        </p:sp>
        <p:sp>
          <p:nvSpPr>
            <p:cNvPr id="277" name="CustomShape 8"/>
            <p:cNvSpPr/>
            <p:nvPr/>
          </p:nvSpPr>
          <p:spPr>
            <a:xfrm rot="5400000">
              <a:off x="4946400" y="874800"/>
              <a:ext cx="804960" cy="6522840"/>
            </a:xfrm>
            <a:prstGeom prst="round2SameRect">
              <a:avLst>
                <a:gd name="adj1" fmla="val 16667"/>
                <a:gd name="adj2" fmla="val 0"/>
              </a:avLst>
            </a:prstGeom>
            <a:solidFill>
              <a:schemeClr val="lt1">
                <a:alpha val="90000"/>
                <a:hueOff val="0"/>
                <a:satOff val="0"/>
                <a:lumOff val="0"/>
                <a:alphaOff val="0"/>
              </a:schemeClr>
            </a:solidFill>
            <a:ln>
              <a:solidFill>
                <a:schemeClr val="accen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70640" tIns="15120" rIns="15120" bIns="15120" anchor="ctr"/>
            <a:lstStyle/>
            <a:p>
              <a:pPr marL="228600" lvl="1" indent="-227880">
                <a:lnSpc>
                  <a:spcPct val="90000"/>
                </a:lnSpc>
                <a:spcAft>
                  <a:spcPts val="360"/>
                </a:spcAft>
                <a:buClr>
                  <a:srgbClr val="000000"/>
                </a:buClr>
                <a:buFont typeface="Symbol"/>
                <a:buChar char=""/>
              </a:pPr>
              <a:r>
                <a:rPr lang="en-US" sz="2400" b="0" strike="noStrike" spc="-1">
                  <a:solidFill>
                    <a:srgbClr val="000000"/>
                  </a:solidFill>
                  <a:latin typeface="Calibri"/>
                  <a:ea typeface="DejaVu Sans"/>
                </a:rPr>
                <a:t>Fungsi harga diri</a:t>
              </a:r>
              <a:endParaRPr lang="en-US" sz="2400" b="0" strike="noStrike" spc="-1">
                <a:latin typeface="Arial"/>
              </a:endParaRPr>
            </a:p>
            <a:p>
              <a:pPr marL="171360" lvl="1" indent="-170640">
                <a:lnSpc>
                  <a:spcPct val="90000"/>
                </a:lnSpc>
                <a:spcAft>
                  <a:spcPts val="269"/>
                </a:spcAft>
                <a:buClr>
                  <a:srgbClr val="000000"/>
                </a:buClr>
                <a:buFont typeface="Symbol"/>
                <a:buChar char=""/>
              </a:pPr>
              <a:r>
                <a:rPr lang="en-US" sz="1800" b="0" strike="noStrike" spc="-1">
                  <a:solidFill>
                    <a:srgbClr val="000000"/>
                  </a:solidFill>
                  <a:latin typeface="Calibri"/>
                  <a:ea typeface="DejaVu Sans"/>
                </a:rPr>
                <a:t>Memakai jaket almamater</a:t>
              </a:r>
              <a:endParaRPr lang="en-US" sz="1800" b="0" strike="noStrike" spc="-1">
                <a:latin typeface="Arial"/>
              </a:endParaRPr>
            </a:p>
          </p:txBody>
        </p:sp>
        <p:sp>
          <p:nvSpPr>
            <p:cNvPr id="278" name="CustomShape 9"/>
            <p:cNvSpPr/>
            <p:nvPr/>
          </p:nvSpPr>
          <p:spPr>
            <a:xfrm rot="5400000">
              <a:off x="1033560" y="4916160"/>
              <a:ext cx="1239120" cy="867240"/>
            </a:xfrm>
            <a:prstGeom prst="chevron">
              <a:avLst>
                <a:gd name="adj" fmla="val 50000"/>
              </a:avLst>
            </a:prstGeom>
            <a:solidFill>
              <a:schemeClr val="accent1">
                <a:hueOff val="0"/>
                <a:satOff val="0"/>
                <a:lumOff val="0"/>
                <a:alphaOff val="0"/>
              </a:schemeClr>
            </a:solidFill>
            <a:ln>
              <a:solidFill>
                <a:schemeClr val="accen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5120" tIns="15120" rIns="15120" bIns="15120" anchor="ctr"/>
            <a:lstStyle/>
            <a:p>
              <a:pPr algn="ctr">
                <a:lnSpc>
                  <a:spcPct val="90000"/>
                </a:lnSpc>
                <a:spcAft>
                  <a:spcPts val="839"/>
                </a:spcAft>
              </a:pPr>
              <a:r>
                <a:rPr lang="en-US" sz="2400" b="0" strike="noStrike" spc="-1">
                  <a:solidFill>
                    <a:srgbClr val="FFFFFF"/>
                  </a:solidFill>
                  <a:latin typeface="Calibri"/>
                  <a:ea typeface="DejaVu Sans"/>
                </a:rPr>
                <a:t>4</a:t>
              </a:r>
              <a:endParaRPr lang="en-US" sz="2400" b="0" strike="noStrike" spc="-1">
                <a:latin typeface="Arial"/>
              </a:endParaRPr>
            </a:p>
          </p:txBody>
        </p:sp>
        <p:sp>
          <p:nvSpPr>
            <p:cNvPr id="279" name="CustomShape 10"/>
            <p:cNvSpPr/>
            <p:nvPr/>
          </p:nvSpPr>
          <p:spPr>
            <a:xfrm rot="5400000">
              <a:off x="4946400" y="1871280"/>
              <a:ext cx="804960" cy="6522840"/>
            </a:xfrm>
            <a:prstGeom prst="round2SameRect">
              <a:avLst>
                <a:gd name="adj1" fmla="val 16667"/>
                <a:gd name="adj2" fmla="val 0"/>
              </a:avLst>
            </a:prstGeom>
            <a:solidFill>
              <a:schemeClr val="lt1">
                <a:alpha val="90000"/>
                <a:hueOff val="0"/>
                <a:satOff val="0"/>
                <a:lumOff val="0"/>
                <a:alphaOff val="0"/>
              </a:schemeClr>
            </a:solidFill>
            <a:ln>
              <a:solidFill>
                <a:schemeClr val="accen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70640" tIns="15120" rIns="15120" bIns="15120" anchor="ctr"/>
            <a:lstStyle/>
            <a:p>
              <a:pPr marL="228600" lvl="1" indent="-227880">
                <a:lnSpc>
                  <a:spcPct val="90000"/>
                </a:lnSpc>
                <a:spcAft>
                  <a:spcPts val="360"/>
                </a:spcAft>
                <a:buClr>
                  <a:srgbClr val="000000"/>
                </a:buClr>
                <a:buFont typeface="Symbol"/>
                <a:buChar char=""/>
              </a:pPr>
              <a:r>
                <a:rPr lang="en-US" sz="2400" b="0" strike="noStrike" spc="-1">
                  <a:solidFill>
                    <a:srgbClr val="000000"/>
                  </a:solidFill>
                  <a:latin typeface="Calibri"/>
                  <a:ea typeface="DejaVu Sans"/>
                </a:rPr>
                <a:t>Fungsi pertahanan</a:t>
              </a:r>
              <a:endParaRPr lang="en-US" sz="2400" b="0" strike="noStrike" spc="-1">
                <a:latin typeface="Arial"/>
              </a:endParaRPr>
            </a:p>
            <a:p>
              <a:pPr marL="171360" lvl="1" indent="-170640">
                <a:lnSpc>
                  <a:spcPct val="90000"/>
                </a:lnSpc>
                <a:spcAft>
                  <a:spcPts val="269"/>
                </a:spcAft>
                <a:buClr>
                  <a:srgbClr val="000000"/>
                </a:buClr>
                <a:buFont typeface="Symbol"/>
                <a:buChar char=""/>
              </a:pPr>
              <a:r>
                <a:rPr lang="en-US" sz="1800" b="0" strike="noStrike" spc="-1">
                  <a:solidFill>
                    <a:srgbClr val="000000"/>
                  </a:solidFill>
                  <a:latin typeface="Calibri"/>
                  <a:ea typeface="DejaVu Sans"/>
                </a:rPr>
                <a:t>Melindungi penilaiam negatif terhadap diri</a:t>
              </a:r>
              <a:endParaRPr lang="en-US" sz="1800" b="0" strike="noStrike" spc="-1">
                <a:latin typeface="Arial"/>
              </a:endParaRPr>
            </a:p>
          </p:txBody>
        </p:sp>
      </p:grpSp>
      <p:grpSp>
        <p:nvGrpSpPr>
          <p:cNvPr id="280" name="Group 11"/>
          <p:cNvGrpSpPr/>
          <p:nvPr/>
        </p:nvGrpSpPr>
        <p:grpSpPr>
          <a:xfrm>
            <a:off x="0" y="0"/>
            <a:ext cx="36000" cy="36000"/>
            <a:chOff x="0" y="0"/>
            <a:chExt cx="36000" cy="36000"/>
          </a:xfrm>
        </p:grpSpPr>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CustomShape 1"/>
          <p:cNvSpPr/>
          <p:nvPr/>
        </p:nvSpPr>
        <p:spPr>
          <a:xfrm>
            <a:off x="425880" y="2438280"/>
            <a:ext cx="8228880" cy="1599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2360">
              <a:lnSpc>
                <a:spcPct val="100000"/>
              </a:lnSpc>
              <a:spcBef>
                <a:spcPts val="641"/>
              </a:spcBef>
              <a:buClr>
                <a:srgbClr val="000000"/>
              </a:buClr>
              <a:buFont typeface="Arial"/>
              <a:buChar char="•"/>
            </a:pPr>
            <a:r>
              <a:rPr lang="en-US" sz="3200" b="0" strike="noStrike" spc="-1">
                <a:solidFill>
                  <a:srgbClr val="000000"/>
                </a:solidFill>
                <a:latin typeface="Comic Sans MS"/>
                <a:ea typeface="DejaVu Sans"/>
              </a:rPr>
              <a:t>Mahasiswa </a:t>
            </a:r>
            <a:r>
              <a:rPr lang="en-US" sz="3200" b="0" strike="noStrike" spc="-1">
                <a:solidFill>
                  <a:srgbClr val="000000"/>
                </a:solidFill>
                <a:latin typeface="Calibri"/>
                <a:ea typeface="DejaVu Sans"/>
              </a:rPr>
              <a:t>Mampu menjelaskan apa, komponen  dan pembentukan sikap</a:t>
            </a:r>
            <a:endParaRPr lang="en-US" sz="3200" b="0" strike="noStrike" spc="-1">
              <a:latin typeface="Arial"/>
            </a:endParaRPr>
          </a:p>
        </p:txBody>
      </p:sp>
      <p:sp>
        <p:nvSpPr>
          <p:cNvPr id="209" name="CustomShape 2"/>
          <p:cNvSpPr/>
          <p:nvPr/>
        </p:nvSpPr>
        <p:spPr>
          <a:xfrm>
            <a:off x="452880" y="914400"/>
            <a:ext cx="8228880" cy="685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spcBef>
                <a:spcPts val="1599"/>
              </a:spcBef>
            </a:pPr>
            <a:r>
              <a:rPr lang="en-US" sz="3200" b="0" strike="noStrike" spc="-1">
                <a:solidFill>
                  <a:srgbClr val="000000"/>
                </a:solidFill>
                <a:latin typeface="Arial"/>
                <a:ea typeface="DejaVu Sans"/>
              </a:rPr>
              <a:t>KEMAMPUAN AKHIR YANG DIHARAPKAN</a:t>
            </a:r>
            <a:endParaRPr lang="en-US" sz="3200" b="0" strike="noStrike" spc="-1">
              <a:latin typeface="Arial"/>
            </a:endParaRPr>
          </a:p>
        </p:txBody>
      </p:sp>
    </p:spTree>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gn="ctr">
              <a:lnSpc>
                <a:spcPct val="100000"/>
              </a:lnSpc>
            </a:pPr>
            <a:r>
              <a:rPr lang="en-US" sz="4000" b="0" strike="noStrike" spc="-1">
                <a:solidFill>
                  <a:srgbClr val="000000"/>
                </a:solidFill>
                <a:latin typeface="Calibri"/>
              </a:rPr>
              <a:t>HUBUNGAN SIKAP DAN TINGKAH LAKU</a:t>
            </a:r>
            <a:endParaRPr lang="en-US" sz="4000" b="0" strike="noStrike" spc="-1">
              <a:latin typeface="Arial"/>
            </a:endParaRPr>
          </a:p>
        </p:txBody>
      </p:sp>
      <p:sp>
        <p:nvSpPr>
          <p:cNvPr id="282" name="CustomShape 2"/>
          <p:cNvSpPr/>
          <p:nvPr/>
        </p:nvSpPr>
        <p:spPr>
          <a:xfrm>
            <a:off x="457200" y="13716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41"/>
              </a:spcBef>
            </a:pPr>
            <a:r>
              <a:rPr lang="en-US" sz="3200" b="0" strike="noStrike" spc="-1">
                <a:solidFill>
                  <a:srgbClr val="000000"/>
                </a:solidFill>
                <a:latin typeface="Calibri"/>
              </a:rPr>
              <a:t> &lt; Tahun 1960 :</a:t>
            </a:r>
            <a:endParaRPr lang="en-US" sz="3200" b="0" strike="noStrike" spc="-1">
              <a:latin typeface="Arial"/>
            </a:endParaRPr>
          </a:p>
          <a:p>
            <a:pPr>
              <a:lnSpc>
                <a:spcPct val="100000"/>
              </a:lnSpc>
              <a:spcBef>
                <a:spcPts val="641"/>
              </a:spcBef>
            </a:pPr>
            <a:r>
              <a:rPr lang="en-US" sz="3200" b="0" strike="noStrike" spc="-1">
                <a:solidFill>
                  <a:srgbClr val="000000"/>
                </a:solidFill>
                <a:latin typeface="Calibri"/>
              </a:rPr>
              <a:t>     sikap adalah determinan penting dalam tingkah laku</a:t>
            </a:r>
            <a:endParaRPr lang="en-US" sz="3200" b="0" strike="noStrike" spc="-1">
              <a:latin typeface="Arial"/>
            </a:endParaRPr>
          </a:p>
          <a:p>
            <a:pPr>
              <a:lnSpc>
                <a:spcPct val="100000"/>
              </a:lnSpc>
              <a:spcBef>
                <a:spcPts val="641"/>
              </a:spcBef>
            </a:pPr>
            <a:endParaRPr lang="en-US" sz="3200" b="0" strike="noStrike" spc="-1">
              <a:latin typeface="Arial"/>
            </a:endParaRPr>
          </a:p>
          <a:p>
            <a:pPr>
              <a:lnSpc>
                <a:spcPct val="100000"/>
              </a:lnSpc>
              <a:spcBef>
                <a:spcPts val="641"/>
              </a:spcBef>
            </a:pPr>
            <a:r>
              <a:rPr lang="en-US" sz="3200" b="0" strike="noStrike" spc="-1">
                <a:solidFill>
                  <a:srgbClr val="000000"/>
                </a:solidFill>
                <a:latin typeface="Calibri"/>
              </a:rPr>
              <a:t> &gt; tahun 1960 :</a:t>
            </a:r>
            <a:endParaRPr lang="en-US" sz="3200" b="0" strike="noStrike" spc="-1">
              <a:latin typeface="Arial"/>
            </a:endParaRPr>
          </a:p>
          <a:p>
            <a:pPr>
              <a:lnSpc>
                <a:spcPct val="100000"/>
              </a:lnSpc>
              <a:spcBef>
                <a:spcPts val="641"/>
              </a:spcBef>
            </a:pPr>
            <a:r>
              <a:rPr lang="en-US" sz="3200" b="0" strike="noStrike" spc="-1">
                <a:solidFill>
                  <a:srgbClr val="000000"/>
                </a:solidFill>
                <a:latin typeface="Calibri"/>
              </a:rPr>
              <a:t>    Hubungan sikap dan tingkah laku cukup lemah, ada perbedaan yang besar antara sikap dan tingkah laku seseorang</a:t>
            </a:r>
            <a:endParaRPr lang="en-US" sz="3200" b="0" strike="noStrike" spc="-1">
              <a:latin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000000"/>
                </a:solidFill>
                <a:latin typeface="Calibri"/>
              </a:rPr>
              <a:t>Penelitian LAPIERE, 1934</a:t>
            </a:r>
            <a:endParaRPr lang="en-US" sz="4400" b="0" strike="noStrike" spc="-1">
              <a:latin typeface="Arial"/>
            </a:endParaRPr>
          </a:p>
        </p:txBody>
      </p:sp>
      <p:sp>
        <p:nvSpPr>
          <p:cNvPr id="284" name="CustomShape 2"/>
          <p:cNvSpPr/>
          <p:nvPr/>
        </p:nvSpPr>
        <p:spPr>
          <a:xfrm>
            <a:off x="1523880" y="1600200"/>
            <a:ext cx="632376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561"/>
              </a:spcBef>
            </a:pPr>
            <a:r>
              <a:rPr lang="en-US" sz="2800" b="0" strike="noStrike" spc="-1">
                <a:solidFill>
                  <a:srgbClr val="000000"/>
                </a:solidFill>
                <a:latin typeface="Calibri"/>
              </a:rPr>
              <a:t>  2 th keliling AS dengan sepasang orang cina</a:t>
            </a:r>
            <a:endParaRPr lang="en-US" sz="2800" b="0" strike="noStrike" spc="-1">
              <a:latin typeface="Arial"/>
            </a:endParaRPr>
          </a:p>
          <a:p>
            <a:pPr>
              <a:lnSpc>
                <a:spcPct val="100000"/>
              </a:lnSpc>
              <a:spcBef>
                <a:spcPts val="561"/>
              </a:spcBef>
            </a:pPr>
            <a:r>
              <a:rPr lang="en-US" sz="2800" b="0" strike="noStrike" spc="-1">
                <a:solidFill>
                  <a:srgbClr val="000000"/>
                </a:solidFill>
                <a:latin typeface="Calibri"/>
              </a:rPr>
              <a:t> Kunjungi 184 restoran dan 66 hotel</a:t>
            </a:r>
            <a:endParaRPr lang="en-US" sz="2800" b="0" strike="noStrike" spc="-1">
              <a:latin typeface="Arial"/>
            </a:endParaRPr>
          </a:p>
          <a:p>
            <a:pPr>
              <a:lnSpc>
                <a:spcPct val="100000"/>
              </a:lnSpc>
              <a:spcBef>
                <a:spcPts val="561"/>
              </a:spcBef>
            </a:pPr>
            <a:r>
              <a:rPr lang="en-US" sz="2800" b="0" strike="noStrike" spc="-1">
                <a:solidFill>
                  <a:srgbClr val="000000"/>
                </a:solidFill>
                <a:latin typeface="Calibri"/>
              </a:rPr>
              <a:t> Hanya 1 kali ditolak</a:t>
            </a:r>
            <a:endParaRPr lang="en-US" sz="2800" b="0" strike="noStrike" spc="-1">
              <a:latin typeface="Arial"/>
            </a:endParaRPr>
          </a:p>
          <a:p>
            <a:pPr>
              <a:lnSpc>
                <a:spcPct val="100000"/>
              </a:lnSpc>
              <a:spcBef>
                <a:spcPts val="561"/>
              </a:spcBef>
            </a:pPr>
            <a:r>
              <a:rPr lang="en-US" sz="2800" b="0" strike="noStrike" spc="-1">
                <a:solidFill>
                  <a:srgbClr val="000000"/>
                </a:solidFill>
                <a:latin typeface="Calibri"/>
              </a:rPr>
              <a:t> Menulis surat kepada agen perjalanan “apakah akan memberi kan pelayanan  kepada pengunjung etnis cina</a:t>
            </a:r>
            <a:endParaRPr lang="en-US" sz="2800" b="0" strike="noStrike" spc="-1">
              <a:latin typeface="Arial"/>
            </a:endParaRPr>
          </a:p>
          <a:p>
            <a:pPr>
              <a:lnSpc>
                <a:spcPct val="100000"/>
              </a:lnSpc>
              <a:spcBef>
                <a:spcPts val="561"/>
              </a:spcBef>
            </a:pPr>
            <a:r>
              <a:rPr lang="en-US" sz="2800" b="0" strike="noStrike" spc="-1">
                <a:solidFill>
                  <a:srgbClr val="000000"/>
                </a:solidFill>
                <a:latin typeface="Calibri"/>
              </a:rPr>
              <a:t> 120 agen perjalanan : 92 % restoran dan 91 % hotel menyatakan</a:t>
            </a:r>
            <a:r>
              <a:rPr lang="en-US" sz="2800" b="0" strike="noStrike" spc="-1">
                <a:solidFill>
                  <a:srgbClr val="FFFFFF"/>
                </a:solidFill>
                <a:latin typeface="Calibri"/>
              </a:rPr>
              <a:t> </a:t>
            </a:r>
            <a:r>
              <a:rPr lang="en-US" sz="2800" b="0" strike="noStrike" spc="-1">
                <a:solidFill>
                  <a:srgbClr val="FF0066"/>
                </a:solidFill>
                <a:latin typeface="Calibri"/>
              </a:rPr>
              <a:t>“Tidak”</a:t>
            </a:r>
            <a:endParaRPr lang="en-US" sz="2800" b="0" strike="noStrike" spc="-1">
              <a:latin typeface="Arial"/>
            </a:endParaRPr>
          </a:p>
          <a:p>
            <a:pPr algn="ctr">
              <a:lnSpc>
                <a:spcPct val="100000"/>
              </a:lnSpc>
              <a:spcBef>
                <a:spcPts val="561"/>
              </a:spcBef>
            </a:pPr>
            <a:endParaRPr lang="en-US" sz="2800" b="0" strike="noStrike" spc="-1">
              <a:latin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800" b="0" strike="noStrike" spc="-1">
                <a:solidFill>
                  <a:srgbClr val="000000"/>
                </a:solidFill>
                <a:latin typeface="Calibri"/>
              </a:rPr>
              <a:t>TUGAS</a:t>
            </a:r>
            <a:endParaRPr lang="en-US" sz="4800" b="0" strike="noStrike" spc="-1">
              <a:latin typeface="Arial"/>
            </a:endParaRPr>
          </a:p>
        </p:txBody>
      </p:sp>
      <p:sp>
        <p:nvSpPr>
          <p:cNvPr id="286" name="CustomShape 2"/>
          <p:cNvSpPr/>
          <p:nvPr/>
        </p:nvSpPr>
        <p:spPr>
          <a:xfrm>
            <a:off x="1523880" y="1600200"/>
            <a:ext cx="6323760" cy="4266360"/>
          </a:xfrm>
          <a:prstGeom prst="rect">
            <a:avLst/>
          </a:prstGeom>
          <a:solidFill>
            <a:srgbClr val="1F497D"/>
          </a:solid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spcBef>
                <a:spcPts val="879"/>
              </a:spcBef>
            </a:pPr>
            <a:r>
              <a:rPr lang="en-US" sz="2000" b="0" strike="noStrike" spc="-1">
                <a:solidFill>
                  <a:srgbClr val="FFFFFF"/>
                </a:solidFill>
                <a:latin typeface="Calibri"/>
              </a:rPr>
              <a:t>  </a:t>
            </a:r>
            <a:r>
              <a:rPr lang="en-US" sz="4400" b="0" strike="noStrike" spc="-1">
                <a:solidFill>
                  <a:srgbClr val="FFFFFF"/>
                </a:solidFill>
                <a:latin typeface="Calibri"/>
              </a:rPr>
              <a:t>Tuliskan masing-masing satu contoh</a:t>
            </a:r>
            <a:r>
              <a:rPr lang="en-US" sz="2000" b="0" strike="noStrike" spc="-1">
                <a:solidFill>
                  <a:srgbClr val="FFFFFF"/>
                </a:solidFill>
                <a:latin typeface="Calibri"/>
              </a:rPr>
              <a:t> “</a:t>
            </a:r>
            <a:r>
              <a:rPr lang="en-US" sz="4400" b="0" strike="noStrike" spc="-1">
                <a:solidFill>
                  <a:srgbClr val="FFFFFF"/>
                </a:solidFill>
                <a:latin typeface="Calibri"/>
              </a:rPr>
              <a:t>Kapan dan Bagaimana Sikap mempengaruhi Tingkah Laku</a:t>
            </a:r>
            <a:endParaRPr lang="en-US" sz="4400" b="0" strike="noStrike" spc="-1">
              <a:latin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 name="CustomShape 1"/>
          <p:cNvSpPr/>
          <p:nvPr/>
        </p:nvSpPr>
        <p:spPr>
          <a:xfrm>
            <a:off x="467640" y="47664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000000"/>
                </a:solidFill>
                <a:latin typeface="Calibri"/>
              </a:rPr>
              <a:t>Faktor yang menentukan “Kapan”</a:t>
            </a:r>
            <a:endParaRPr lang="en-US" sz="4400" b="0" strike="noStrike" spc="-1">
              <a:latin typeface="Arial"/>
            </a:endParaRPr>
          </a:p>
        </p:txBody>
      </p:sp>
      <p:sp>
        <p:nvSpPr>
          <p:cNvPr id="288" name="CustomShape 2"/>
          <p:cNvSpPr/>
          <p:nvPr/>
        </p:nvSpPr>
        <p:spPr>
          <a:xfrm>
            <a:off x="5105520" y="1773360"/>
            <a:ext cx="3498120" cy="4176000"/>
          </a:xfrm>
          <a:prstGeom prst="rect">
            <a:avLst/>
          </a:prstGeom>
          <a:solidFill>
            <a:srgbClr val="8EB4E3"/>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561"/>
              </a:spcBef>
            </a:pPr>
            <a:r>
              <a:rPr lang="en-US" sz="2800" b="0" strike="noStrike" spc="-1">
                <a:solidFill>
                  <a:srgbClr val="000000"/>
                </a:solidFill>
                <a:latin typeface="Calibri"/>
              </a:rPr>
              <a:t>2. Aspek dari Sikap itu Sendiri</a:t>
            </a:r>
            <a:endParaRPr lang="en-US" sz="2800" b="0" strike="noStrike" spc="-1">
              <a:latin typeface="Arial"/>
            </a:endParaRPr>
          </a:p>
          <a:p>
            <a:pPr>
              <a:lnSpc>
                <a:spcPct val="100000"/>
              </a:lnSpc>
              <a:spcBef>
                <a:spcPts val="561"/>
              </a:spcBef>
            </a:pPr>
            <a:r>
              <a:rPr lang="en-US" sz="2800" b="0" strike="noStrike" spc="-1">
                <a:solidFill>
                  <a:srgbClr val="000000"/>
                </a:solidFill>
                <a:latin typeface="Calibri"/>
              </a:rPr>
              <a:t>    Contoh : gerakan anti penebangan pohon</a:t>
            </a:r>
            <a:endParaRPr lang="en-US" sz="2800" b="0" strike="noStrike" spc="-1">
              <a:latin typeface="Arial"/>
            </a:endParaRPr>
          </a:p>
          <a:p>
            <a:pPr algn="ctr">
              <a:lnSpc>
                <a:spcPct val="100000"/>
              </a:lnSpc>
              <a:spcBef>
                <a:spcPts val="561"/>
              </a:spcBef>
            </a:pPr>
            <a:endParaRPr lang="en-US" sz="2800" b="0" strike="noStrike" spc="-1">
              <a:latin typeface="Arial"/>
            </a:endParaRPr>
          </a:p>
        </p:txBody>
      </p:sp>
      <p:sp>
        <p:nvSpPr>
          <p:cNvPr id="289" name="CustomShape 3"/>
          <p:cNvSpPr/>
          <p:nvPr/>
        </p:nvSpPr>
        <p:spPr>
          <a:xfrm>
            <a:off x="426600" y="1676520"/>
            <a:ext cx="3961800" cy="4941720"/>
          </a:xfrm>
          <a:prstGeom prst="rect">
            <a:avLst/>
          </a:prstGeom>
          <a:solidFill>
            <a:schemeClr val="tx2">
              <a:lumMod val="20000"/>
              <a:lumOff val="80000"/>
            </a:schemeClr>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pPr>
            <a:r>
              <a:rPr lang="en-US" sz="2400" b="0" strike="noStrike" spc="-1">
                <a:solidFill>
                  <a:srgbClr val="000000"/>
                </a:solidFill>
                <a:latin typeface="Calibri"/>
                <a:ea typeface="DejaVu Sans"/>
              </a:rPr>
              <a:t>1. Aspek Situasi :</a:t>
            </a:r>
            <a:endParaRPr lang="en-US" sz="2400" b="0" strike="noStrike" spc="-1">
              <a:latin typeface="Arial"/>
            </a:endParaRPr>
          </a:p>
          <a:p>
            <a:pPr marL="609480" indent="-608760">
              <a:lnSpc>
                <a:spcPct val="90000"/>
              </a:lnSpc>
            </a:pPr>
            <a:r>
              <a:rPr lang="en-US" sz="2400" b="0" strike="noStrike" spc="-1">
                <a:solidFill>
                  <a:srgbClr val="000000"/>
                </a:solidFill>
                <a:latin typeface="Calibri"/>
                <a:ea typeface="DejaVu Sans"/>
              </a:rPr>
              <a:t>         Faktor yang dapat mencegah atau me-nguatkan seseorang mengekspresikan sikapnya</a:t>
            </a:r>
            <a:endParaRPr lang="en-US" sz="2400" b="0" strike="noStrike" spc="-1">
              <a:latin typeface="Arial"/>
            </a:endParaRPr>
          </a:p>
          <a:p>
            <a:pPr marL="609480" indent="-608760">
              <a:lnSpc>
                <a:spcPct val="90000"/>
              </a:lnSpc>
            </a:pPr>
            <a:r>
              <a:rPr lang="en-US" sz="2400" b="0" strike="noStrike" spc="-1">
                <a:solidFill>
                  <a:srgbClr val="000000"/>
                </a:solidFill>
                <a:latin typeface="Calibri"/>
                <a:ea typeface="DejaVu Sans"/>
              </a:rPr>
              <a:t> </a:t>
            </a:r>
            <a:r>
              <a:rPr lang="en-US" sz="1800" b="0" strike="noStrike" spc="-1">
                <a:solidFill>
                  <a:srgbClr val="000000"/>
                </a:solidFill>
                <a:latin typeface="Calibri"/>
                <a:ea typeface="DejaVu Sans"/>
              </a:rPr>
              <a:t>Contoh :</a:t>
            </a:r>
            <a:endParaRPr lang="en-US" sz="1800" b="0" strike="noStrike" spc="-1">
              <a:latin typeface="Arial"/>
            </a:endParaRPr>
          </a:p>
          <a:p>
            <a:pPr marL="609480" indent="-608760">
              <a:lnSpc>
                <a:spcPct val="90000"/>
              </a:lnSpc>
            </a:pPr>
            <a:r>
              <a:rPr lang="en-US" sz="1800" b="0" strike="noStrike" spc="-1">
                <a:solidFill>
                  <a:srgbClr val="000000"/>
                </a:solidFill>
                <a:latin typeface="Calibri"/>
                <a:ea typeface="DejaVu Sans"/>
              </a:rPr>
              <a:t>    - pesanan makanan yang tidak sesuai harapan pada saat makan bersama</a:t>
            </a:r>
            <a:endParaRPr lang="en-US" sz="1800" b="0" strike="noStrike" spc="-1">
              <a:latin typeface="Arial"/>
            </a:endParaRPr>
          </a:p>
          <a:p>
            <a:pPr marL="609480" indent="-608760">
              <a:lnSpc>
                <a:spcPct val="90000"/>
              </a:lnSpc>
            </a:pPr>
            <a:r>
              <a:rPr lang="en-US" sz="1800" b="0" strike="noStrike" spc="-1">
                <a:solidFill>
                  <a:srgbClr val="000000"/>
                </a:solidFill>
                <a:latin typeface="Calibri"/>
                <a:ea typeface="DejaVu Sans"/>
              </a:rPr>
              <a:t>    - demonstrasi anti diskriminasi</a:t>
            </a:r>
            <a:endParaRPr lang="en-US" sz="1800" b="0" strike="noStrike" spc="-1">
              <a:latin typeface="Arial"/>
            </a:endParaRPr>
          </a:p>
          <a:p>
            <a:pPr marL="609480" indent="-608760">
              <a:lnSpc>
                <a:spcPct val="90000"/>
              </a:lnSpc>
            </a:pPr>
            <a:endParaRPr lang="en-US" sz="1800" b="0" strike="noStrike" spc="-1">
              <a:latin typeface="Arial"/>
            </a:endParaRPr>
          </a:p>
          <a:p>
            <a:pPr marL="609480" indent="-608760">
              <a:lnSpc>
                <a:spcPct val="90000"/>
              </a:lnSpc>
            </a:pPr>
            <a:r>
              <a:rPr lang="en-US" sz="2400" b="0" strike="noStrike" spc="-1">
                <a:solidFill>
                  <a:srgbClr val="000000"/>
                </a:solidFill>
                <a:latin typeface="Calibri"/>
                <a:ea typeface="DejaVu Sans"/>
              </a:rPr>
              <a:t>    </a:t>
            </a:r>
            <a:r>
              <a:rPr lang="en-US" sz="2400" b="0" strike="noStrike" spc="-1">
                <a:solidFill>
                  <a:srgbClr val="000000"/>
                </a:solidFill>
                <a:latin typeface="Wingdings"/>
                <a:ea typeface="DejaVu Sans"/>
              </a:rPr>
              <a:t></a:t>
            </a:r>
            <a:r>
              <a:rPr lang="en-US" sz="2400" b="0" strike="noStrike" spc="-1">
                <a:solidFill>
                  <a:srgbClr val="000000"/>
                </a:solidFill>
                <a:latin typeface="Calibri"/>
                <a:ea typeface="DejaVu Sans"/>
              </a:rPr>
              <a:t> Sikap dan situasi seperti jalan yang memiliki dua arah</a:t>
            </a:r>
            <a:endParaRPr lang="en-US" sz="2400" b="0" strike="noStrike" spc="-1">
              <a:latin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 name="CustomShape 1"/>
          <p:cNvSpPr/>
          <p:nvPr/>
        </p:nvSpPr>
        <p:spPr>
          <a:xfrm>
            <a:off x="457200" y="228600"/>
            <a:ext cx="8228880" cy="5901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90000"/>
              </a:lnSpc>
              <a:spcBef>
                <a:spcPts val="720"/>
              </a:spcBef>
            </a:pPr>
            <a:r>
              <a:rPr lang="en-US" sz="2000" b="0" strike="noStrike" spc="-1">
                <a:solidFill>
                  <a:srgbClr val="FFFFFF"/>
                </a:solidFill>
                <a:latin typeface="Calibri"/>
              </a:rPr>
              <a:t>b. </a:t>
            </a:r>
            <a:r>
              <a:rPr lang="en-US" sz="3600" b="0" strike="noStrike" spc="-1">
                <a:solidFill>
                  <a:srgbClr val="FFFFFF"/>
                </a:solidFill>
                <a:latin typeface="Calibri"/>
              </a:rPr>
              <a:t>Kekuatan sikap / Attitude strength </a:t>
            </a:r>
            <a:endParaRPr lang="en-US" sz="3600" b="0" strike="noStrike" spc="-1">
              <a:latin typeface="Arial"/>
            </a:endParaRPr>
          </a:p>
          <a:p>
            <a:pPr algn="ctr">
              <a:lnSpc>
                <a:spcPct val="90000"/>
              </a:lnSpc>
              <a:spcBef>
                <a:spcPts val="720"/>
              </a:spcBef>
            </a:pPr>
            <a:r>
              <a:rPr lang="en-US" sz="3600" b="0" strike="noStrike" spc="-1">
                <a:solidFill>
                  <a:srgbClr val="000000"/>
                </a:solidFill>
                <a:latin typeface="Calibri"/>
              </a:rPr>
              <a:t>   Semakin kuat sikap, makin kuat dampaknya pada tingkah laku</a:t>
            </a:r>
            <a:endParaRPr lang="en-US" sz="3600" b="0" strike="noStrike" spc="-1">
              <a:latin typeface="Arial"/>
            </a:endParaRPr>
          </a:p>
          <a:p>
            <a:pPr algn="ctr">
              <a:lnSpc>
                <a:spcPct val="90000"/>
              </a:lnSpc>
              <a:spcBef>
                <a:spcPts val="720"/>
              </a:spcBef>
            </a:pPr>
            <a:r>
              <a:rPr lang="en-US" sz="3600" b="0" strike="noStrike" spc="-1">
                <a:solidFill>
                  <a:srgbClr val="000000"/>
                </a:solidFill>
                <a:latin typeface="Calibri"/>
              </a:rPr>
              <a:t>   ( Petkova, Ajzen&amp; Driver, 1995)</a:t>
            </a:r>
            <a:endParaRPr lang="en-US" sz="3600" b="0" strike="noStrike" spc="-1">
              <a:latin typeface="Arial"/>
            </a:endParaRPr>
          </a:p>
          <a:p>
            <a:pPr algn="ctr">
              <a:lnSpc>
                <a:spcPct val="90000"/>
              </a:lnSpc>
              <a:spcBef>
                <a:spcPts val="720"/>
              </a:spcBef>
            </a:pPr>
            <a:r>
              <a:rPr lang="en-US" sz="3600" b="0" strike="noStrike" spc="-1">
                <a:solidFill>
                  <a:srgbClr val="000000"/>
                </a:solidFill>
                <a:latin typeface="Calibri"/>
              </a:rPr>
              <a:t>  </a:t>
            </a:r>
            <a:endParaRPr lang="en-US" sz="3600" b="0" strike="noStrike" spc="-1">
              <a:latin typeface="Arial"/>
            </a:endParaRPr>
          </a:p>
          <a:p>
            <a:pPr>
              <a:lnSpc>
                <a:spcPct val="90000"/>
              </a:lnSpc>
              <a:spcBef>
                <a:spcPts val="720"/>
              </a:spcBef>
            </a:pPr>
            <a:r>
              <a:rPr lang="en-US" sz="3600" b="0" strike="noStrike" spc="-1">
                <a:solidFill>
                  <a:srgbClr val="000000"/>
                </a:solidFill>
                <a:latin typeface="Calibri"/>
              </a:rPr>
              <a:t> Komponen Faktor Kekuatan :</a:t>
            </a:r>
            <a:endParaRPr lang="en-US" sz="3600" b="0" strike="noStrike" spc="-1">
              <a:latin typeface="Arial"/>
            </a:endParaRPr>
          </a:p>
          <a:p>
            <a:pPr>
              <a:lnSpc>
                <a:spcPct val="90000"/>
              </a:lnSpc>
              <a:spcBef>
                <a:spcPts val="720"/>
              </a:spcBef>
            </a:pPr>
            <a:r>
              <a:rPr lang="en-US" sz="3600" b="0" strike="noStrike" spc="-1">
                <a:solidFill>
                  <a:srgbClr val="000000"/>
                </a:solidFill>
                <a:latin typeface="Calibri"/>
              </a:rPr>
              <a:t>   - Keekstriman/intensitas sikap</a:t>
            </a:r>
            <a:endParaRPr lang="en-US" sz="3600" b="0" strike="noStrike" spc="-1">
              <a:latin typeface="Arial"/>
            </a:endParaRPr>
          </a:p>
          <a:p>
            <a:pPr>
              <a:lnSpc>
                <a:spcPct val="90000"/>
              </a:lnSpc>
              <a:spcBef>
                <a:spcPts val="720"/>
              </a:spcBef>
            </a:pPr>
            <a:r>
              <a:rPr lang="en-US" sz="3600" b="0" strike="noStrike" spc="-1">
                <a:solidFill>
                  <a:srgbClr val="000000"/>
                </a:solidFill>
                <a:latin typeface="Calibri"/>
              </a:rPr>
              <a:t>   - Kepentingan : kepedulian</a:t>
            </a:r>
            <a:endParaRPr lang="en-US" sz="3600" b="0" strike="noStrike" spc="-1">
              <a:latin typeface="Arial"/>
            </a:endParaRPr>
          </a:p>
          <a:p>
            <a:pPr>
              <a:lnSpc>
                <a:spcPct val="90000"/>
              </a:lnSpc>
              <a:spcBef>
                <a:spcPts val="720"/>
              </a:spcBef>
            </a:pPr>
            <a:r>
              <a:rPr lang="en-US" sz="3600" b="0" strike="noStrike" spc="-1">
                <a:solidFill>
                  <a:srgbClr val="000000"/>
                </a:solidFill>
                <a:latin typeface="Calibri"/>
              </a:rPr>
              <a:t>   - Pengetahuan</a:t>
            </a:r>
            <a:endParaRPr lang="en-US" sz="3600" b="0" strike="noStrike" spc="-1">
              <a:latin typeface="Arial"/>
            </a:endParaRPr>
          </a:p>
          <a:p>
            <a:pPr>
              <a:lnSpc>
                <a:spcPct val="90000"/>
              </a:lnSpc>
              <a:spcBef>
                <a:spcPts val="720"/>
              </a:spcBef>
            </a:pPr>
            <a:r>
              <a:rPr lang="en-US" sz="3600" b="0" strike="noStrike" spc="-1">
                <a:solidFill>
                  <a:srgbClr val="000000"/>
                </a:solidFill>
                <a:latin typeface="Calibri"/>
              </a:rPr>
              <a:t>   - Kemudahan untuk diakses</a:t>
            </a:r>
            <a:endParaRPr lang="en-US" sz="3600" b="0" strike="noStrike" spc="-1">
              <a:latin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 name="CustomShape 1"/>
          <p:cNvSpPr/>
          <p:nvPr/>
        </p:nvSpPr>
        <p:spPr>
          <a:xfrm>
            <a:off x="467640" y="47664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3600" b="0" strike="noStrike" spc="-1">
                <a:solidFill>
                  <a:srgbClr val="000000"/>
                </a:solidFill>
                <a:latin typeface="Calibri"/>
              </a:rPr>
              <a:t>Teori Tentang Hubungan Sikap dan Perilaku</a:t>
            </a:r>
            <a:endParaRPr lang="en-US" sz="3600" b="0" strike="noStrike" spc="-1">
              <a:latin typeface="Arial"/>
            </a:endParaRPr>
          </a:p>
        </p:txBody>
      </p:sp>
      <p:sp>
        <p:nvSpPr>
          <p:cNvPr id="292" name="CustomShape 2"/>
          <p:cNvSpPr/>
          <p:nvPr/>
        </p:nvSpPr>
        <p:spPr>
          <a:xfrm>
            <a:off x="4648320" y="1495440"/>
            <a:ext cx="3960000" cy="4176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400"/>
              </a:spcBef>
            </a:pPr>
            <a:r>
              <a:rPr lang="en-US" sz="2000" b="0" strike="noStrike" spc="-1">
                <a:solidFill>
                  <a:srgbClr val="FF0000"/>
                </a:solidFill>
                <a:latin typeface="Calibri"/>
              </a:rPr>
              <a:t>Teori Perilaku Berencana (Ajzen)</a:t>
            </a:r>
            <a:endParaRPr lang="en-US" sz="2000" b="0" strike="noStrike" spc="-1">
              <a:latin typeface="Arial"/>
            </a:endParaRPr>
          </a:p>
          <a:p>
            <a:pPr>
              <a:lnSpc>
                <a:spcPct val="100000"/>
              </a:lnSpc>
              <a:spcBef>
                <a:spcPts val="400"/>
              </a:spcBef>
            </a:pPr>
            <a:endParaRPr lang="en-US" sz="2000" b="0" strike="noStrike" spc="-1">
              <a:latin typeface="Arial"/>
            </a:endParaRPr>
          </a:p>
          <a:p>
            <a:pPr>
              <a:lnSpc>
                <a:spcPct val="100000"/>
              </a:lnSpc>
              <a:spcBef>
                <a:spcPts val="400"/>
              </a:spcBef>
            </a:pPr>
            <a:r>
              <a:rPr lang="en-US" sz="2000" b="0" strike="noStrike" spc="-1">
                <a:solidFill>
                  <a:srgbClr val="000000"/>
                </a:solidFill>
                <a:latin typeface="Calibri"/>
              </a:rPr>
              <a:t>- Intensi merupakan faktor motivasional yang sangat kuat</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Calibri"/>
              </a:rPr>
              <a:t>Ada faktor lain : Kendali perilaku yang dipersepsikan  ( PBC : perceived behaviour control)</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Calibri"/>
              </a:rPr>
              <a:t>Intensi dipengaruhi : </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Calibri"/>
              </a:rPr>
              <a:t>Sikap, norma subjektif dan PBC</a:t>
            </a:r>
            <a:endParaRPr lang="en-US" sz="2000" b="0" strike="noStrike" spc="-1">
              <a:latin typeface="Arial"/>
            </a:endParaRPr>
          </a:p>
        </p:txBody>
      </p:sp>
      <p:sp>
        <p:nvSpPr>
          <p:cNvPr id="293" name="CustomShape 3"/>
          <p:cNvSpPr/>
          <p:nvPr/>
        </p:nvSpPr>
        <p:spPr>
          <a:xfrm>
            <a:off x="533520" y="1523880"/>
            <a:ext cx="3809160" cy="477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pPr>
            <a:r>
              <a:rPr lang="en-US" sz="1800" b="0" strike="noStrike" spc="-1">
                <a:solidFill>
                  <a:srgbClr val="FF0000"/>
                </a:solidFill>
                <a:latin typeface="Calibri"/>
                <a:ea typeface="DejaVu Sans"/>
              </a:rPr>
              <a:t>Teori Tindakan yang beralasan (Fishbein &amp; Ajzen)</a:t>
            </a:r>
            <a:endParaRPr lang="en-US" sz="1800" b="0" strike="noStrike" spc="-1">
              <a:latin typeface="Arial"/>
            </a:endParaRPr>
          </a:p>
          <a:p>
            <a:pPr>
              <a:lnSpc>
                <a:spcPct val="90000"/>
              </a:lnSpc>
            </a:pPr>
            <a:r>
              <a:rPr lang="en-US" sz="1800" b="0" strike="noStrike" spc="-1">
                <a:solidFill>
                  <a:srgbClr val="000000"/>
                </a:solidFill>
                <a:latin typeface="Calibri"/>
                <a:ea typeface="DejaVu Sans"/>
              </a:rPr>
              <a:t>  </a:t>
            </a:r>
            <a:endParaRPr lang="en-US" sz="1800" b="0" strike="noStrike" spc="-1">
              <a:latin typeface="Arial"/>
            </a:endParaRPr>
          </a:p>
          <a:p>
            <a:pPr>
              <a:lnSpc>
                <a:spcPct val="90000"/>
              </a:lnSpc>
            </a:pPr>
            <a:r>
              <a:rPr lang="en-US" sz="1800" b="0" strike="noStrike" spc="-1">
                <a:solidFill>
                  <a:srgbClr val="000000"/>
                </a:solidFill>
                <a:latin typeface="Calibri"/>
                <a:ea typeface="DejaVu Sans"/>
              </a:rPr>
              <a:t> Keputusan untuk melakukan ting</a:t>
            </a:r>
            <a:endParaRPr lang="en-US" sz="1800" b="0" strike="noStrike" spc="-1">
              <a:latin typeface="Arial"/>
            </a:endParaRPr>
          </a:p>
          <a:p>
            <a:pPr>
              <a:lnSpc>
                <a:spcPct val="90000"/>
              </a:lnSpc>
            </a:pPr>
            <a:r>
              <a:rPr lang="en-US" sz="1800" b="0" strike="noStrike" spc="-1">
                <a:solidFill>
                  <a:srgbClr val="000000"/>
                </a:solidFill>
                <a:latin typeface="Calibri"/>
                <a:ea typeface="DejaVu Sans"/>
              </a:rPr>
              <a:t>kah laku tertentu adalah hasil dari proses rasional dimana pilihan tingkah laku dipertimbangkan, konsekuensi dan hasil dari setiap tingkah laku dievaluasi, dan sebuah keputusan sudah dibuat, apakah akan bertingkah laku tertentu atau tidak.</a:t>
            </a:r>
            <a:endParaRPr lang="en-US" sz="1800" b="0" strike="noStrike" spc="-1">
              <a:latin typeface="Arial"/>
            </a:endParaRPr>
          </a:p>
          <a:p>
            <a:pPr>
              <a:lnSpc>
                <a:spcPct val="90000"/>
              </a:lnSpc>
            </a:pPr>
            <a:r>
              <a:rPr lang="en-US" sz="1800" b="0" strike="noStrike" spc="-1">
                <a:solidFill>
                  <a:srgbClr val="000000"/>
                </a:solidFill>
                <a:latin typeface="Calibri"/>
                <a:ea typeface="DejaVu Sans"/>
              </a:rPr>
              <a:t>   Kemudian direfleksikan dalam tujuan tingkah laku, yang berpengaruh pada tingkah laku yang tampil</a:t>
            </a:r>
            <a:endParaRPr lang="en-US" sz="1800" b="0" strike="noStrike" spc="-1">
              <a:latin typeface="Arial"/>
            </a:endParaRPr>
          </a:p>
          <a:p>
            <a:pPr>
              <a:lnSpc>
                <a:spcPct val="90000"/>
              </a:lnSpc>
            </a:pPr>
            <a:endParaRPr lang="en-US" sz="1800" b="0" strike="noStrike" spc="-1">
              <a:latin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 name="CustomShape 1"/>
          <p:cNvSpPr/>
          <p:nvPr/>
        </p:nvSpPr>
        <p:spPr>
          <a:xfrm>
            <a:off x="1447920" y="762120"/>
            <a:ext cx="6247800" cy="5672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6000" algn="ctr">
              <a:lnSpc>
                <a:spcPct val="90000"/>
              </a:lnSpc>
              <a:spcBef>
                <a:spcPts val="400"/>
              </a:spcBef>
              <a:buClr>
                <a:srgbClr val="FFFFFF"/>
              </a:buClr>
              <a:buFont typeface="Wingdings" charset="2"/>
              <a:buChar char=""/>
            </a:pPr>
            <a:r>
              <a:rPr lang="en-US" sz="2000" b="0" strike="noStrike" spc="-1">
                <a:solidFill>
                  <a:srgbClr val="FFFFFF"/>
                </a:solidFill>
                <a:latin typeface="Calibri"/>
              </a:rPr>
              <a:t>Intensi ditentukan oleh  faktor :</a:t>
            </a:r>
            <a:endParaRPr lang="en-US" sz="2000" b="0" strike="noStrike" spc="-1">
              <a:latin typeface="Arial"/>
            </a:endParaRPr>
          </a:p>
          <a:p>
            <a:pPr>
              <a:lnSpc>
                <a:spcPct val="90000"/>
              </a:lnSpc>
              <a:spcBef>
                <a:spcPts val="561"/>
              </a:spcBef>
            </a:pPr>
            <a:r>
              <a:rPr lang="en-US" sz="2800" b="0" strike="noStrike" spc="-1">
                <a:solidFill>
                  <a:srgbClr val="000000"/>
                </a:solidFill>
                <a:latin typeface="Calibri"/>
              </a:rPr>
              <a:t>  1. Sikap terhadap tingkah laku ;</a:t>
            </a:r>
            <a:endParaRPr lang="en-US" sz="2800" b="0" strike="noStrike" spc="-1">
              <a:latin typeface="Arial"/>
            </a:endParaRPr>
          </a:p>
          <a:p>
            <a:pPr>
              <a:lnSpc>
                <a:spcPct val="90000"/>
              </a:lnSpc>
              <a:spcBef>
                <a:spcPts val="561"/>
              </a:spcBef>
            </a:pPr>
            <a:r>
              <a:rPr lang="en-US" sz="2800" b="0" strike="noStrike" spc="-1">
                <a:solidFill>
                  <a:srgbClr val="000000"/>
                </a:solidFill>
                <a:latin typeface="Calibri"/>
              </a:rPr>
              <a:t>      evaluasi positif atau negatif dari</a:t>
            </a:r>
            <a:endParaRPr lang="en-US" sz="2800" b="0" strike="noStrike" spc="-1">
              <a:latin typeface="Arial"/>
            </a:endParaRPr>
          </a:p>
          <a:p>
            <a:pPr>
              <a:lnSpc>
                <a:spcPct val="90000"/>
              </a:lnSpc>
              <a:spcBef>
                <a:spcPts val="561"/>
              </a:spcBef>
            </a:pPr>
            <a:r>
              <a:rPr lang="en-US" sz="2800" b="0" strike="noStrike" spc="-1">
                <a:solidFill>
                  <a:srgbClr val="000000"/>
                </a:solidFill>
                <a:latin typeface="Calibri"/>
              </a:rPr>
              <a:t>      ngkah laku yang ditampilkan</a:t>
            </a:r>
            <a:endParaRPr lang="en-US" sz="2800" b="0" strike="noStrike" spc="-1">
              <a:latin typeface="Arial"/>
            </a:endParaRPr>
          </a:p>
          <a:p>
            <a:pPr>
              <a:lnSpc>
                <a:spcPct val="90000"/>
              </a:lnSpc>
              <a:spcBef>
                <a:spcPts val="561"/>
              </a:spcBef>
            </a:pPr>
            <a:r>
              <a:rPr lang="en-US" sz="2800" b="0" strike="noStrike" spc="-1">
                <a:solidFill>
                  <a:srgbClr val="000000"/>
                </a:solidFill>
                <a:latin typeface="Calibri"/>
              </a:rPr>
              <a:t>  2. Norma Subjektif</a:t>
            </a:r>
            <a:endParaRPr lang="en-US" sz="2800" b="0" strike="noStrike" spc="-1">
              <a:latin typeface="Arial"/>
            </a:endParaRPr>
          </a:p>
          <a:p>
            <a:pPr>
              <a:lnSpc>
                <a:spcPct val="90000"/>
              </a:lnSpc>
              <a:spcBef>
                <a:spcPts val="561"/>
              </a:spcBef>
            </a:pPr>
            <a:r>
              <a:rPr lang="en-US" sz="2800" b="0" strike="noStrike" spc="-1">
                <a:solidFill>
                  <a:srgbClr val="000000"/>
                </a:solidFill>
                <a:latin typeface="Calibri"/>
              </a:rPr>
              <a:t>      persepsi orang apakah orang lain</a:t>
            </a:r>
            <a:endParaRPr lang="en-US" sz="2800" b="0" strike="noStrike" spc="-1">
              <a:latin typeface="Arial"/>
            </a:endParaRPr>
          </a:p>
          <a:p>
            <a:pPr>
              <a:lnSpc>
                <a:spcPct val="90000"/>
              </a:lnSpc>
              <a:spcBef>
                <a:spcPts val="561"/>
              </a:spcBef>
            </a:pPr>
            <a:r>
              <a:rPr lang="en-US" sz="2800" b="0" strike="noStrike" spc="-1">
                <a:solidFill>
                  <a:srgbClr val="000000"/>
                </a:solidFill>
                <a:latin typeface="Calibri"/>
              </a:rPr>
              <a:t>      akan menyetujui atau menolak</a:t>
            </a:r>
            <a:endParaRPr lang="en-US" sz="2800" b="0" strike="noStrike" spc="-1">
              <a:latin typeface="Arial"/>
            </a:endParaRPr>
          </a:p>
          <a:p>
            <a:pPr>
              <a:lnSpc>
                <a:spcPct val="90000"/>
              </a:lnSpc>
              <a:spcBef>
                <a:spcPts val="561"/>
              </a:spcBef>
            </a:pPr>
            <a:r>
              <a:rPr lang="en-US" sz="2800" b="0" strike="noStrike" spc="-1">
                <a:solidFill>
                  <a:srgbClr val="000000"/>
                </a:solidFill>
                <a:latin typeface="Calibri"/>
              </a:rPr>
              <a:t>      tingkah laku tsb</a:t>
            </a:r>
            <a:endParaRPr lang="en-US" sz="2800" b="0" strike="noStrike" spc="-1">
              <a:latin typeface="Arial"/>
            </a:endParaRPr>
          </a:p>
          <a:p>
            <a:pPr>
              <a:lnSpc>
                <a:spcPct val="90000"/>
              </a:lnSpc>
              <a:spcBef>
                <a:spcPts val="561"/>
              </a:spcBef>
            </a:pPr>
            <a:r>
              <a:rPr lang="en-US" sz="2800" b="0" strike="noStrike" spc="-1">
                <a:solidFill>
                  <a:srgbClr val="000000"/>
                </a:solidFill>
                <a:latin typeface="Calibri"/>
              </a:rPr>
              <a:t>  3. Kontrol tingkah laku yang dipersepsi</a:t>
            </a:r>
            <a:endParaRPr lang="en-US" sz="2800" b="0" strike="noStrike" spc="-1">
              <a:latin typeface="Arial"/>
            </a:endParaRPr>
          </a:p>
          <a:p>
            <a:pPr>
              <a:lnSpc>
                <a:spcPct val="90000"/>
              </a:lnSpc>
              <a:spcBef>
                <a:spcPts val="561"/>
              </a:spcBef>
            </a:pPr>
            <a:r>
              <a:rPr lang="en-US" sz="2800" b="0" strike="noStrike" spc="-1">
                <a:solidFill>
                  <a:srgbClr val="000000"/>
                </a:solidFill>
                <a:latin typeface="Calibri"/>
              </a:rPr>
              <a:t>     kan ( teori tingkah laku berencana</a:t>
            </a:r>
            <a:endParaRPr lang="en-US" sz="2800" b="0" strike="noStrike" spc="-1">
              <a:latin typeface="Arial"/>
            </a:endParaRPr>
          </a:p>
          <a:p>
            <a:pPr>
              <a:lnSpc>
                <a:spcPct val="90000"/>
              </a:lnSpc>
              <a:spcBef>
                <a:spcPts val="561"/>
              </a:spcBef>
            </a:pPr>
            <a:endParaRPr lang="en-US" sz="2800" b="0" strike="noStrike" spc="-1">
              <a:latin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3600" b="0" strike="noStrike" spc="-1">
                <a:solidFill>
                  <a:srgbClr val="000000"/>
                </a:solidFill>
                <a:latin typeface="Calibri"/>
              </a:rPr>
              <a:t>Contoh : seorang murid yang sedang mempertimbangkan untuk menindik</a:t>
            </a:r>
            <a:endParaRPr lang="en-US" sz="3600" b="0" strike="noStrike" spc="-1">
              <a:latin typeface="Arial"/>
            </a:endParaRPr>
          </a:p>
        </p:txBody>
      </p:sp>
      <p:sp>
        <p:nvSpPr>
          <p:cNvPr id="296" name="CustomShape 2"/>
          <p:cNvSpPr/>
          <p:nvPr/>
        </p:nvSpPr>
        <p:spPr>
          <a:xfrm>
            <a:off x="6876360" y="6489360"/>
            <a:ext cx="2176920" cy="368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spcBef>
                <a:spcPts val="561"/>
              </a:spcBef>
            </a:pPr>
            <a:r>
              <a:rPr lang="en-US" sz="2800" b="0" strike="noStrike" spc="-1">
                <a:solidFill>
                  <a:srgbClr val="FF0000"/>
                </a:solidFill>
                <a:latin typeface="Calibri"/>
              </a:rPr>
              <a:t>Sikap</a:t>
            </a:r>
            <a:r>
              <a:rPr lang="en-US" sz="2800" b="0" strike="noStrike" spc="-1">
                <a:solidFill>
                  <a:srgbClr val="000000"/>
                </a:solidFill>
                <a:latin typeface="Calibri"/>
              </a:rPr>
              <a:t> :Percaya ditindik tidak sakit dan akan tampil menarik</a:t>
            </a:r>
            <a:endParaRPr lang="en-US" sz="2800" b="0" strike="noStrike" spc="-1">
              <a:latin typeface="Arial"/>
            </a:endParaRPr>
          </a:p>
          <a:p>
            <a:pPr>
              <a:lnSpc>
                <a:spcPct val="90000"/>
              </a:lnSpc>
              <a:spcBef>
                <a:spcPts val="561"/>
              </a:spcBef>
            </a:pPr>
            <a:r>
              <a:rPr lang="en-US" sz="2800" b="0" strike="noStrike" spc="-1">
                <a:solidFill>
                  <a:srgbClr val="FF0000"/>
                </a:solidFill>
                <a:latin typeface="Calibri"/>
              </a:rPr>
              <a:t>Norma</a:t>
            </a:r>
            <a:r>
              <a:rPr lang="en-US" sz="2800" b="0" strike="noStrike" spc="-1">
                <a:solidFill>
                  <a:srgbClr val="000000"/>
                </a:solidFill>
                <a:latin typeface="Calibri"/>
              </a:rPr>
              <a:t> : orang yang opininya dihormati akan menyetujui tindakannya</a:t>
            </a:r>
            <a:endParaRPr lang="en-US" sz="2800" b="0" strike="noStrike" spc="-1">
              <a:latin typeface="Arial"/>
            </a:endParaRPr>
          </a:p>
          <a:p>
            <a:pPr>
              <a:lnSpc>
                <a:spcPct val="90000"/>
              </a:lnSpc>
              <a:spcBef>
                <a:spcPts val="561"/>
              </a:spcBef>
            </a:pPr>
            <a:r>
              <a:rPr lang="en-US" sz="2800" b="0" strike="noStrike" spc="-1">
                <a:solidFill>
                  <a:srgbClr val="FF0000"/>
                </a:solidFill>
                <a:latin typeface="Calibri"/>
              </a:rPr>
              <a:t>Kontrol </a:t>
            </a:r>
            <a:r>
              <a:rPr lang="en-US" sz="2800" b="0" strike="noStrike" spc="-1">
                <a:solidFill>
                  <a:srgbClr val="000000"/>
                </a:solidFill>
                <a:latin typeface="Calibri"/>
              </a:rPr>
              <a:t>: mengenal orang yang berprofesi sebagai penindik</a:t>
            </a:r>
            <a:endParaRPr lang="en-US" sz="2800" b="0" strike="noStrike" spc="-1">
              <a:latin typeface="Arial"/>
            </a:endParaRPr>
          </a:p>
          <a:p>
            <a:pPr>
              <a:lnSpc>
                <a:spcPct val="90000"/>
              </a:lnSpc>
              <a:spcBef>
                <a:spcPts val="561"/>
              </a:spcBef>
            </a:pPr>
            <a:endParaRPr lang="en-US" sz="2800" b="0" strike="noStrike" spc="-1">
              <a:latin typeface="Arial"/>
            </a:endParaRPr>
          </a:p>
          <a:p>
            <a:pPr>
              <a:lnSpc>
                <a:spcPct val="90000"/>
              </a:lnSpc>
              <a:spcBef>
                <a:spcPts val="561"/>
              </a:spcBef>
            </a:pPr>
            <a:r>
              <a:rPr lang="en-US" sz="2800" b="0" strike="noStrike" spc="-1">
                <a:solidFill>
                  <a:srgbClr val="000000"/>
                </a:solidFill>
                <a:latin typeface="Wingdings"/>
              </a:rPr>
              <a:t></a:t>
            </a:r>
            <a:r>
              <a:rPr lang="en-US" sz="2800" b="0" strike="noStrike" spc="-1">
                <a:solidFill>
                  <a:srgbClr val="000000"/>
                </a:solidFill>
                <a:latin typeface="Calibri"/>
              </a:rPr>
              <a:t> Intensi kuat</a:t>
            </a:r>
            <a:endParaRPr lang="en-US" sz="2800" b="0" strike="noStrike" spc="-1">
              <a:latin typeface="Arial"/>
            </a:endParaRPr>
          </a:p>
        </p:txBody>
      </p:sp>
      <p:sp>
        <p:nvSpPr>
          <p:cNvPr id="297" name="CustomShape 3"/>
          <p:cNvSpPr/>
          <p:nvPr/>
        </p:nvSpPr>
        <p:spPr>
          <a:xfrm>
            <a:off x="6876360" y="6489360"/>
            <a:ext cx="2176920" cy="368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561"/>
              </a:spcBef>
            </a:pPr>
            <a:r>
              <a:rPr lang="en-US" sz="2800" b="0" strike="noStrike" spc="-1">
                <a:solidFill>
                  <a:srgbClr val="FF0000"/>
                </a:solidFill>
                <a:latin typeface="Calibri"/>
              </a:rPr>
              <a:t>Sikap </a:t>
            </a:r>
            <a:r>
              <a:rPr lang="en-US" sz="2800" b="0" strike="noStrike" spc="-1">
                <a:solidFill>
                  <a:srgbClr val="000000"/>
                </a:solidFill>
                <a:latin typeface="Calibri"/>
              </a:rPr>
              <a:t>: Menindik akan menyakitkan dan tidak memperbaiki penampilan</a:t>
            </a:r>
            <a:endParaRPr lang="en-US" sz="2800" b="0" strike="noStrike" spc="-1">
              <a:latin typeface="Arial"/>
            </a:endParaRPr>
          </a:p>
          <a:p>
            <a:pPr>
              <a:lnSpc>
                <a:spcPct val="100000"/>
              </a:lnSpc>
              <a:spcBef>
                <a:spcPts val="561"/>
              </a:spcBef>
            </a:pPr>
            <a:r>
              <a:rPr lang="en-US" sz="2800" b="0" strike="noStrike" spc="-1">
                <a:solidFill>
                  <a:srgbClr val="FF0000"/>
                </a:solidFill>
                <a:latin typeface="Calibri"/>
              </a:rPr>
              <a:t>Norma</a:t>
            </a:r>
            <a:r>
              <a:rPr lang="en-US" sz="2800" b="0" strike="noStrike" spc="-1">
                <a:solidFill>
                  <a:srgbClr val="000000"/>
                </a:solidFill>
                <a:latin typeface="Calibri"/>
              </a:rPr>
              <a:t> : teman-teman nya tidak menyetujui</a:t>
            </a:r>
            <a:endParaRPr lang="en-US" sz="2800" b="0" strike="noStrike" spc="-1">
              <a:latin typeface="Arial"/>
            </a:endParaRPr>
          </a:p>
          <a:p>
            <a:pPr>
              <a:lnSpc>
                <a:spcPct val="100000"/>
              </a:lnSpc>
              <a:spcBef>
                <a:spcPts val="561"/>
              </a:spcBef>
            </a:pPr>
            <a:r>
              <a:rPr lang="en-US" sz="2800" b="0" strike="noStrike" spc="-1">
                <a:solidFill>
                  <a:srgbClr val="FF0000"/>
                </a:solidFill>
                <a:latin typeface="Calibri"/>
              </a:rPr>
              <a:t>Kontrol :</a:t>
            </a:r>
            <a:r>
              <a:rPr lang="en-US" sz="2800" b="0" strike="noStrike" spc="-1">
                <a:solidFill>
                  <a:srgbClr val="000000"/>
                </a:solidFill>
                <a:latin typeface="Calibri"/>
              </a:rPr>
              <a:t> kesulitan menemukan ahli yang dapat melakukan dg aman</a:t>
            </a:r>
            <a:endParaRPr lang="en-US" sz="2800" b="0" strike="noStrike" spc="-1">
              <a:latin typeface="Arial"/>
            </a:endParaRPr>
          </a:p>
          <a:p>
            <a:pPr>
              <a:lnSpc>
                <a:spcPct val="100000"/>
              </a:lnSpc>
              <a:spcBef>
                <a:spcPts val="561"/>
              </a:spcBef>
            </a:pPr>
            <a:endParaRPr lang="en-US" sz="2800" b="0" strike="noStrike" spc="-1">
              <a:latin typeface="Arial"/>
            </a:endParaRPr>
          </a:p>
          <a:p>
            <a:pPr>
              <a:lnSpc>
                <a:spcPct val="100000"/>
              </a:lnSpc>
              <a:spcBef>
                <a:spcPts val="561"/>
              </a:spcBef>
            </a:pPr>
            <a:r>
              <a:rPr lang="en-US" sz="2800" b="0" strike="noStrike" spc="-1">
                <a:solidFill>
                  <a:srgbClr val="000000"/>
                </a:solidFill>
                <a:latin typeface="Wingdings"/>
              </a:rPr>
              <a:t></a:t>
            </a:r>
            <a:r>
              <a:rPr lang="en-US" sz="2800" b="0" strike="noStrike" spc="-1">
                <a:solidFill>
                  <a:srgbClr val="000000"/>
                </a:solidFill>
                <a:latin typeface="Calibri"/>
              </a:rPr>
              <a:t> Intensi rendah</a:t>
            </a:r>
            <a:endParaRPr lang="en-US" sz="2800" b="0" strike="noStrike" spc="-1">
              <a:latin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8" name="CustomShape 1"/>
          <p:cNvSpPr/>
          <p:nvPr/>
        </p:nvSpPr>
        <p:spPr>
          <a:xfrm>
            <a:off x="380880" y="277920"/>
            <a:ext cx="8305200" cy="1778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t/>
            </a:r>
            <a:br/>
            <a:r>
              <a:t/>
            </a:r>
            <a:br/>
            <a:r>
              <a:rPr lang="en-US" sz="4000" b="0" strike="noStrike" spc="-1">
                <a:solidFill>
                  <a:srgbClr val="000000"/>
                </a:solidFill>
                <a:latin typeface="Calibri"/>
              </a:rPr>
              <a:t>Setiap hari disekitar kita banyak pesan dikirim untuk mempengaruhi sikap dan tingkah laku</a:t>
            </a:r>
            <a:r>
              <a:t/>
            </a:r>
            <a:br/>
            <a:r>
              <a:t/>
            </a:r>
            <a:br/>
            <a:endParaRPr lang="en-US" sz="4000" b="0" strike="noStrike" spc="-1">
              <a:latin typeface="Arial"/>
            </a:endParaRPr>
          </a:p>
        </p:txBody>
      </p:sp>
      <p:sp>
        <p:nvSpPr>
          <p:cNvPr id="299" name="CustomShape 2"/>
          <p:cNvSpPr/>
          <p:nvPr/>
        </p:nvSpPr>
        <p:spPr>
          <a:xfrm>
            <a:off x="1066680" y="4495680"/>
            <a:ext cx="7466760" cy="1904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90000"/>
              </a:lnSpc>
              <a:spcBef>
                <a:spcPts val="799"/>
              </a:spcBef>
            </a:pPr>
            <a:r>
              <a:rPr lang="en-US" sz="2000" b="0" strike="noStrike" spc="-1">
                <a:solidFill>
                  <a:srgbClr val="FFFFFF"/>
                </a:solidFill>
                <a:latin typeface="Calibri"/>
              </a:rPr>
              <a:t>	</a:t>
            </a:r>
            <a:r>
              <a:rPr lang="en-US" sz="4000" b="0" strike="noStrike" spc="-1">
                <a:solidFill>
                  <a:srgbClr val="FFFFFF"/>
                </a:solidFill>
                <a:latin typeface="Calibri"/>
              </a:rPr>
              <a:t>Usaha untuk mengubah sikap seseorang melalui berbagai proses pesan</a:t>
            </a:r>
            <a:endParaRPr lang="en-US" sz="4000" b="0" strike="noStrike" spc="-1">
              <a:latin typeface="Arial"/>
            </a:endParaRPr>
          </a:p>
        </p:txBody>
      </p:sp>
      <p:sp>
        <p:nvSpPr>
          <p:cNvPr id="300" name="CustomShape 3"/>
          <p:cNvSpPr/>
          <p:nvPr/>
        </p:nvSpPr>
        <p:spPr>
          <a:xfrm>
            <a:off x="914400" y="4648320"/>
            <a:ext cx="7695360" cy="336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spcBef>
                <a:spcPts val="360"/>
              </a:spcBef>
            </a:pPr>
            <a:r>
              <a:rPr lang="en-US" sz="1800" b="0" strike="noStrike" spc="-1">
                <a:solidFill>
                  <a:srgbClr val="000000"/>
                </a:solidFill>
                <a:latin typeface="Calibri"/>
                <a:ea typeface="DejaVu Sans"/>
              </a:rPr>
              <a:t> </a:t>
            </a:r>
            <a:endParaRPr lang="en-US" sz="1800" b="0" strike="noStrike" spc="-1">
              <a:latin typeface="Arial"/>
            </a:endParaRPr>
          </a:p>
        </p:txBody>
      </p:sp>
      <p:sp>
        <p:nvSpPr>
          <p:cNvPr id="301" name="CustomShape 4"/>
          <p:cNvSpPr/>
          <p:nvPr/>
        </p:nvSpPr>
        <p:spPr>
          <a:xfrm>
            <a:off x="3661560" y="3581280"/>
            <a:ext cx="866160" cy="685080"/>
          </a:xfrm>
          <a:prstGeom prst="downArrow">
            <a:avLst>
              <a:gd name="adj1" fmla="val 50000"/>
              <a:gd name="adj2" fmla="val 25000"/>
            </a:avLst>
          </a:prstGeom>
          <a:solidFill>
            <a:schemeClr val="accent1"/>
          </a:solidFill>
          <a:ln w="9360">
            <a:solidFill>
              <a:schemeClr val="tx1"/>
            </a:solidFill>
            <a:miter/>
          </a:ln>
        </p:spPr>
        <p:style>
          <a:lnRef idx="0">
            <a:scrgbClr r="0" g="0" b="0"/>
          </a:lnRef>
          <a:fillRef idx="0">
            <a:scrgbClr r="0" g="0" b="0"/>
          </a:fillRef>
          <a:effectRef idx="0">
            <a:scrgbClr r="0" g="0" b="0"/>
          </a:effectRef>
          <a:fontRef idx="minor"/>
        </p:style>
      </p:sp>
      <p:sp>
        <p:nvSpPr>
          <p:cNvPr id="302" name="CustomShape 5"/>
          <p:cNvSpPr/>
          <p:nvPr/>
        </p:nvSpPr>
        <p:spPr>
          <a:xfrm>
            <a:off x="2895480" y="4641120"/>
            <a:ext cx="4114080" cy="1077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80000"/>
              </a:lnSpc>
              <a:spcBef>
                <a:spcPts val="720"/>
              </a:spcBef>
            </a:pPr>
            <a:r>
              <a:rPr lang="en-US" sz="3600" b="0" strike="noStrike" spc="-1">
                <a:solidFill>
                  <a:srgbClr val="000000"/>
                </a:solidFill>
                <a:latin typeface="Calibri"/>
                <a:ea typeface="DejaVu Sans"/>
              </a:rPr>
              <a:t>   PERSUASI</a:t>
            </a:r>
            <a:endParaRPr lang="en-US" sz="3600" b="0" strike="noStrike" spc="-1">
              <a:latin typeface="Arial"/>
            </a:endParaRPr>
          </a:p>
          <a:p>
            <a:pPr>
              <a:lnSpc>
                <a:spcPct val="100000"/>
              </a:lnSpc>
            </a:pPr>
            <a:endParaRPr lang="en-US" sz="3600" b="0" strike="noStrike" spc="-1">
              <a:latin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 name="CustomShape 1"/>
          <p:cNvSpPr/>
          <p:nvPr/>
        </p:nvSpPr>
        <p:spPr>
          <a:xfrm>
            <a:off x="533520" y="30492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000000"/>
                </a:solidFill>
                <a:latin typeface="Calibri"/>
              </a:rPr>
              <a:t>Faktor Keberhasilan Persuasi</a:t>
            </a:r>
            <a:endParaRPr lang="en-US" sz="4400" b="0" strike="noStrike" spc="-1">
              <a:latin typeface="Arial"/>
            </a:endParaRPr>
          </a:p>
        </p:txBody>
      </p:sp>
      <p:sp>
        <p:nvSpPr>
          <p:cNvPr id="304" name="CustomShape 2"/>
          <p:cNvSpPr/>
          <p:nvPr/>
        </p:nvSpPr>
        <p:spPr>
          <a:xfrm>
            <a:off x="6876360" y="6489360"/>
            <a:ext cx="2176920" cy="368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41"/>
              </a:spcBef>
            </a:pPr>
            <a:r>
              <a:rPr lang="en-US" sz="3200" b="0" strike="noStrike" spc="-1">
                <a:solidFill>
                  <a:srgbClr val="000000"/>
                </a:solidFill>
                <a:latin typeface="Calibri"/>
              </a:rPr>
              <a:t>Komunikator yang reliabel, tahu apa yang dibicarakan</a:t>
            </a:r>
            <a:endParaRPr lang="en-US" sz="3200" b="0" strike="noStrike" spc="-1">
              <a:latin typeface="Arial"/>
            </a:endParaRPr>
          </a:p>
          <a:p>
            <a:pPr>
              <a:lnSpc>
                <a:spcPct val="100000"/>
              </a:lnSpc>
              <a:spcBef>
                <a:spcPts val="641"/>
              </a:spcBef>
            </a:pPr>
            <a:r>
              <a:rPr lang="en-US" sz="3200" b="0" strike="noStrike" spc="-1">
                <a:solidFill>
                  <a:srgbClr val="000000"/>
                </a:solidFill>
                <a:latin typeface="Calibri"/>
              </a:rPr>
              <a:t>Komunikator yang menarik dalam cara tertentu ( contoh :keahlian, fisik)</a:t>
            </a:r>
            <a:endParaRPr lang="en-US" sz="3200" b="0" strike="noStrike" spc="-1">
              <a:latin typeface="Arial"/>
            </a:endParaRPr>
          </a:p>
          <a:p>
            <a:pPr>
              <a:lnSpc>
                <a:spcPct val="100000"/>
              </a:lnSpc>
              <a:spcBef>
                <a:spcPts val="641"/>
              </a:spcBef>
            </a:pPr>
            <a:r>
              <a:rPr lang="en-US" sz="3200" b="0" strike="noStrike" spc="-1">
                <a:solidFill>
                  <a:srgbClr val="000000"/>
                </a:solidFill>
                <a:latin typeface="Calibri"/>
              </a:rPr>
              <a:t>Daya tarik pembicara</a:t>
            </a:r>
            <a:endParaRPr lang="en-US" sz="3200" b="0" strike="noStrike" spc="-1">
              <a:latin typeface="Arial"/>
            </a:endParaRPr>
          </a:p>
          <a:p>
            <a:pPr>
              <a:lnSpc>
                <a:spcPct val="100000"/>
              </a:lnSpc>
              <a:spcBef>
                <a:spcPts val="641"/>
              </a:spcBef>
            </a:pPr>
            <a:r>
              <a:rPr lang="en-US" sz="3200" b="0" strike="noStrike" spc="-1">
                <a:solidFill>
                  <a:srgbClr val="000000"/>
                </a:solidFill>
                <a:latin typeface="Calibri"/>
              </a:rPr>
              <a:t>Penyampaian pesan ( satu/dua arah)</a:t>
            </a:r>
            <a:endParaRPr lang="en-US" sz="3200" b="0" strike="noStrike" spc="-1">
              <a:latin typeface="Arial"/>
            </a:endParaRPr>
          </a:p>
          <a:p>
            <a:pPr>
              <a:lnSpc>
                <a:spcPct val="100000"/>
              </a:lnSpc>
              <a:spcBef>
                <a:spcPts val="641"/>
              </a:spcBef>
            </a:pPr>
            <a:r>
              <a:rPr lang="en-US" sz="3200" b="0" strike="noStrike" spc="-1">
                <a:solidFill>
                  <a:srgbClr val="000000"/>
                </a:solidFill>
                <a:latin typeface="Calibri"/>
              </a:rPr>
              <a:t>Karakteristik pendengar</a:t>
            </a:r>
            <a:endParaRPr lang="en-US" sz="3200" b="0" strike="noStrike" spc="-1">
              <a:latin typeface="Arial"/>
            </a:endParaRPr>
          </a:p>
          <a:p>
            <a:pPr>
              <a:lnSpc>
                <a:spcPct val="100000"/>
              </a:lnSpc>
              <a:spcBef>
                <a:spcPts val="641"/>
              </a:spcBef>
            </a:pPr>
            <a:endParaRPr lang="en-US" sz="3200" b="0" strike="noStrike" spc="-1">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CustomShape 1"/>
          <p:cNvSpPr/>
          <p:nvPr/>
        </p:nvSpPr>
        <p:spPr>
          <a:xfrm>
            <a:off x="457200" y="277920"/>
            <a:ext cx="8228880" cy="788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gn="ctr">
              <a:lnSpc>
                <a:spcPct val="100000"/>
              </a:lnSpc>
            </a:pPr>
            <a:r>
              <a:rPr lang="en-US" sz="4800" b="0" strike="noStrike" spc="-1">
                <a:solidFill>
                  <a:srgbClr val="000000"/>
                </a:solidFill>
                <a:latin typeface="Calibri"/>
              </a:rPr>
              <a:t>DISKUSI : PENAMPILAN?</a:t>
            </a:r>
            <a:endParaRPr lang="en-US" sz="4800" b="0" strike="noStrike" spc="-1">
              <a:latin typeface="Arial"/>
            </a:endParaRPr>
          </a:p>
        </p:txBody>
      </p:sp>
      <p:sp>
        <p:nvSpPr>
          <p:cNvPr id="211" name="CustomShape 2"/>
          <p:cNvSpPr/>
          <p:nvPr/>
        </p:nvSpPr>
        <p:spPr>
          <a:xfrm>
            <a:off x="457200" y="1295280"/>
            <a:ext cx="5257080" cy="483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6000">
              <a:lnSpc>
                <a:spcPct val="90000"/>
              </a:lnSpc>
              <a:spcBef>
                <a:spcPts val="561"/>
              </a:spcBef>
              <a:buClr>
                <a:srgbClr val="000000"/>
              </a:buClr>
              <a:buFont typeface="Wingdings" charset="2"/>
              <a:buChar char=""/>
            </a:pPr>
            <a:r>
              <a:rPr lang="en-US" sz="2400" b="0" strike="noStrike" spc="-1">
                <a:solidFill>
                  <a:srgbClr val="FFFFFF"/>
                </a:solidFill>
                <a:latin typeface="Calibri"/>
              </a:rPr>
              <a:t> </a:t>
            </a:r>
            <a:r>
              <a:rPr lang="en-US" sz="2800" b="0" strike="noStrike" spc="-1">
                <a:solidFill>
                  <a:srgbClr val="000000"/>
                </a:solidFill>
                <a:latin typeface="Calibri"/>
              </a:rPr>
              <a:t>Model dan warna baju baju</a:t>
            </a:r>
            <a:endParaRPr lang="en-US" sz="2800" b="0" strike="noStrike" spc="-1">
              <a:latin typeface="Arial"/>
            </a:endParaRPr>
          </a:p>
          <a:p>
            <a:pPr marL="216000" indent="-216000">
              <a:lnSpc>
                <a:spcPct val="90000"/>
              </a:lnSpc>
              <a:spcBef>
                <a:spcPts val="561"/>
              </a:spcBef>
              <a:buClr>
                <a:srgbClr val="000000"/>
              </a:buClr>
              <a:buFont typeface="Wingdings" charset="2"/>
              <a:buChar char=""/>
            </a:pPr>
            <a:r>
              <a:rPr lang="en-US" sz="2800" b="0" strike="noStrike" spc="-1">
                <a:solidFill>
                  <a:srgbClr val="000000"/>
                </a:solidFill>
                <a:latin typeface="Calibri"/>
              </a:rPr>
              <a:t> Gaya rambut</a:t>
            </a:r>
            <a:endParaRPr lang="en-US" sz="2800" b="0" strike="noStrike" spc="-1">
              <a:latin typeface="Arial"/>
            </a:endParaRPr>
          </a:p>
          <a:p>
            <a:pPr marL="216000" indent="-216000">
              <a:lnSpc>
                <a:spcPct val="90000"/>
              </a:lnSpc>
              <a:spcBef>
                <a:spcPts val="561"/>
              </a:spcBef>
              <a:buClr>
                <a:srgbClr val="000000"/>
              </a:buClr>
              <a:buFont typeface="Wingdings" charset="2"/>
              <a:buChar char=""/>
            </a:pPr>
            <a:r>
              <a:rPr lang="en-US" sz="2800" b="0" strike="noStrike" spc="-1">
                <a:solidFill>
                  <a:srgbClr val="000000"/>
                </a:solidFill>
                <a:latin typeface="Calibri"/>
              </a:rPr>
              <a:t>Make up</a:t>
            </a:r>
            <a:endParaRPr lang="en-US" sz="2800" b="0" strike="noStrike" spc="-1">
              <a:latin typeface="Arial"/>
            </a:endParaRPr>
          </a:p>
          <a:p>
            <a:pPr marL="216000" indent="-216000">
              <a:lnSpc>
                <a:spcPct val="90000"/>
              </a:lnSpc>
              <a:spcBef>
                <a:spcPts val="561"/>
              </a:spcBef>
              <a:buClr>
                <a:srgbClr val="000000"/>
              </a:buClr>
              <a:buFont typeface="Wingdings" charset="2"/>
              <a:buChar char=""/>
            </a:pPr>
            <a:r>
              <a:rPr lang="en-US" sz="2800" b="0" strike="noStrike" spc="-1">
                <a:solidFill>
                  <a:srgbClr val="000000"/>
                </a:solidFill>
                <a:latin typeface="Calibri"/>
              </a:rPr>
              <a:t>Warna dan model sepatu</a:t>
            </a:r>
            <a:endParaRPr lang="en-US" sz="2800" b="0" strike="noStrike" spc="-1">
              <a:latin typeface="Arial"/>
            </a:endParaRPr>
          </a:p>
          <a:p>
            <a:pPr marL="216000" indent="-216000">
              <a:lnSpc>
                <a:spcPct val="90000"/>
              </a:lnSpc>
              <a:spcBef>
                <a:spcPts val="561"/>
              </a:spcBef>
              <a:buClr>
                <a:srgbClr val="000000"/>
              </a:buClr>
              <a:buFont typeface="Wingdings" charset="2"/>
              <a:buChar char=""/>
            </a:pPr>
            <a:r>
              <a:rPr lang="en-US" sz="2800" b="0" strike="noStrike" spc="-1">
                <a:solidFill>
                  <a:srgbClr val="000000"/>
                </a:solidFill>
                <a:latin typeface="Calibri"/>
              </a:rPr>
              <a:t>Gerakan tubuh</a:t>
            </a:r>
            <a:endParaRPr lang="en-US" sz="2800" b="0" strike="noStrike" spc="-1">
              <a:latin typeface="Arial"/>
            </a:endParaRPr>
          </a:p>
          <a:p>
            <a:pPr marL="216000" indent="-216000">
              <a:lnSpc>
                <a:spcPct val="90000"/>
              </a:lnSpc>
              <a:spcBef>
                <a:spcPts val="561"/>
              </a:spcBef>
              <a:buClr>
                <a:srgbClr val="000000"/>
              </a:buClr>
              <a:buFont typeface="Wingdings" charset="2"/>
              <a:buChar char=""/>
            </a:pPr>
            <a:r>
              <a:rPr lang="en-US" sz="2800" b="0" strike="noStrike" spc="-1">
                <a:solidFill>
                  <a:srgbClr val="000000"/>
                </a:solidFill>
                <a:latin typeface="Calibri"/>
              </a:rPr>
              <a:t>Intonasi suara</a:t>
            </a:r>
            <a:endParaRPr lang="en-US" sz="2800" b="0" strike="noStrike" spc="-1">
              <a:latin typeface="Arial"/>
            </a:endParaRPr>
          </a:p>
          <a:p>
            <a:pPr marL="216000" indent="-216000">
              <a:lnSpc>
                <a:spcPct val="90000"/>
              </a:lnSpc>
              <a:spcBef>
                <a:spcPts val="561"/>
              </a:spcBef>
              <a:buClr>
                <a:srgbClr val="000000"/>
              </a:buClr>
              <a:buFont typeface="Wingdings" charset="2"/>
              <a:buChar char=""/>
            </a:pPr>
            <a:r>
              <a:rPr lang="en-US" sz="2800" b="0" strike="noStrike" spc="-1">
                <a:solidFill>
                  <a:srgbClr val="000000"/>
                </a:solidFill>
                <a:latin typeface="Calibri"/>
              </a:rPr>
              <a:t>Ekspresi wajah</a:t>
            </a:r>
            <a:endParaRPr lang="en-US" sz="2800" b="0" strike="noStrike" spc="-1">
              <a:latin typeface="Arial"/>
            </a:endParaRPr>
          </a:p>
          <a:p>
            <a:pPr marL="216000" indent="-216000">
              <a:lnSpc>
                <a:spcPct val="90000"/>
              </a:lnSpc>
              <a:spcBef>
                <a:spcPts val="561"/>
              </a:spcBef>
              <a:buClr>
                <a:srgbClr val="000000"/>
              </a:buClr>
              <a:buFont typeface="Wingdings" charset="2"/>
              <a:buChar char=""/>
            </a:pPr>
            <a:r>
              <a:rPr lang="en-US" sz="2800" b="0" strike="noStrike" spc="-1">
                <a:solidFill>
                  <a:srgbClr val="000000"/>
                </a:solidFill>
                <a:latin typeface="Calibri"/>
              </a:rPr>
              <a:t>Senyum</a:t>
            </a:r>
            <a:endParaRPr lang="en-US" sz="2800" b="0" strike="noStrike" spc="-1">
              <a:latin typeface="Arial"/>
            </a:endParaRPr>
          </a:p>
          <a:p>
            <a:pPr>
              <a:lnSpc>
                <a:spcPct val="90000"/>
              </a:lnSpc>
              <a:spcBef>
                <a:spcPts val="561"/>
              </a:spcBef>
            </a:pPr>
            <a:r>
              <a:rPr lang="en-US" sz="2800" b="0" strike="noStrike" spc="-1">
                <a:solidFill>
                  <a:srgbClr val="000000"/>
                </a:solidFill>
                <a:latin typeface="Wingdings"/>
              </a:rPr>
              <a:t></a:t>
            </a:r>
            <a:r>
              <a:rPr lang="en-US" sz="2800" b="0" strike="noStrike" spc="-1">
                <a:solidFill>
                  <a:srgbClr val="000000"/>
                </a:solidFill>
                <a:latin typeface="Calibri"/>
              </a:rPr>
              <a:t> Meliputi  </a:t>
            </a:r>
            <a:r>
              <a:rPr lang="en-US" sz="2800" b="1" strike="noStrike" spc="-1">
                <a:solidFill>
                  <a:srgbClr val="000000"/>
                </a:solidFill>
                <a:latin typeface="Calibri"/>
              </a:rPr>
              <a:t>Sikap dan Tingkah Laku</a:t>
            </a:r>
            <a:endParaRPr lang="en-US" sz="2800" b="0" strike="noStrike" spc="-1">
              <a:latin typeface="Arial"/>
            </a:endParaRPr>
          </a:p>
        </p:txBody>
      </p:sp>
      <p:pic>
        <p:nvPicPr>
          <p:cNvPr id="212" name="Picture 5"/>
          <p:cNvPicPr/>
          <p:nvPr/>
        </p:nvPicPr>
        <p:blipFill>
          <a:blip r:embed="rId2"/>
          <a:stretch/>
        </p:blipFill>
        <p:spPr>
          <a:xfrm>
            <a:off x="7458120" y="1028880"/>
            <a:ext cx="1142280" cy="1447200"/>
          </a:xfrm>
          <a:prstGeom prst="rect">
            <a:avLst/>
          </a:prstGeom>
          <a:ln>
            <a:noFill/>
          </a:ln>
        </p:spPr>
      </p:pic>
      <p:pic>
        <p:nvPicPr>
          <p:cNvPr id="213" name="Picture 6"/>
          <p:cNvPicPr/>
          <p:nvPr/>
        </p:nvPicPr>
        <p:blipFill>
          <a:blip r:embed="rId3"/>
          <a:stretch/>
        </p:blipFill>
        <p:spPr>
          <a:xfrm>
            <a:off x="5562720" y="3809880"/>
            <a:ext cx="2466360" cy="1856520"/>
          </a:xfrm>
          <a:prstGeom prst="rect">
            <a:avLst/>
          </a:prstGeom>
          <a:ln>
            <a:noFill/>
          </a:ln>
        </p:spPr>
      </p:pic>
      <p:pic>
        <p:nvPicPr>
          <p:cNvPr id="214" name="Picture 7"/>
          <p:cNvPicPr/>
          <p:nvPr/>
        </p:nvPicPr>
        <p:blipFill>
          <a:blip r:embed="rId4"/>
          <a:stretch/>
        </p:blipFill>
        <p:spPr>
          <a:xfrm>
            <a:off x="5562720" y="2666880"/>
            <a:ext cx="2618640" cy="1742400"/>
          </a:xfrm>
          <a:prstGeom prst="rect">
            <a:avLst/>
          </a:prstGeom>
          <a:ln>
            <a:noFill/>
          </a:ln>
        </p:spPr>
      </p:pic>
      <p:pic>
        <p:nvPicPr>
          <p:cNvPr id="215" name="Picture 8"/>
          <p:cNvPicPr/>
          <p:nvPr/>
        </p:nvPicPr>
        <p:blipFill>
          <a:blip r:embed="rId5"/>
          <a:stretch/>
        </p:blipFill>
        <p:spPr>
          <a:xfrm>
            <a:off x="5562720" y="1143000"/>
            <a:ext cx="1447200" cy="1218600"/>
          </a:xfrm>
          <a:prstGeom prst="rect">
            <a:avLst/>
          </a:prstGeom>
          <a:ln>
            <a:noFill/>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000" b="0" strike="noStrike" spc="-1">
                <a:solidFill>
                  <a:srgbClr val="000000"/>
                </a:solidFill>
                <a:latin typeface="Calibri"/>
              </a:rPr>
              <a:t>Pendekatan Kognitif pada Persuasi</a:t>
            </a:r>
            <a:endParaRPr lang="en-US" sz="4000" b="0" strike="noStrike" spc="-1">
              <a:latin typeface="Arial"/>
            </a:endParaRPr>
          </a:p>
        </p:txBody>
      </p:sp>
      <p:sp>
        <p:nvSpPr>
          <p:cNvPr id="306" name="CustomShape 2"/>
          <p:cNvSpPr/>
          <p:nvPr/>
        </p:nvSpPr>
        <p:spPr>
          <a:xfrm>
            <a:off x="6876360" y="6489360"/>
            <a:ext cx="2176920" cy="368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spcBef>
                <a:spcPts val="400"/>
              </a:spcBef>
            </a:pPr>
            <a:endParaRPr lang="en-US" sz="1800" b="0" strike="noStrike" spc="-1">
              <a:latin typeface="Arial"/>
            </a:endParaRPr>
          </a:p>
          <a:p>
            <a:pPr algn="ctr">
              <a:lnSpc>
                <a:spcPct val="100000"/>
              </a:lnSpc>
              <a:spcBef>
                <a:spcPts val="400"/>
              </a:spcBef>
            </a:pPr>
            <a:endParaRPr lang="en-US" sz="1800" b="0" strike="noStrike" spc="-1">
              <a:latin typeface="Arial"/>
            </a:endParaRPr>
          </a:p>
          <a:p>
            <a:pPr algn="ctr">
              <a:lnSpc>
                <a:spcPct val="100000"/>
              </a:lnSpc>
              <a:spcBef>
                <a:spcPts val="400"/>
              </a:spcBef>
            </a:pPr>
            <a:endParaRPr lang="en-US" sz="1800" b="0" strike="noStrike" spc="-1">
              <a:latin typeface="Arial"/>
            </a:endParaRPr>
          </a:p>
          <a:p>
            <a:pPr algn="ctr">
              <a:lnSpc>
                <a:spcPct val="100000"/>
              </a:lnSpc>
              <a:spcBef>
                <a:spcPts val="400"/>
              </a:spcBef>
            </a:pPr>
            <a:endParaRPr lang="en-US" sz="1800" b="0" strike="noStrike" spc="-1">
              <a:latin typeface="Arial"/>
            </a:endParaRPr>
          </a:p>
        </p:txBody>
      </p:sp>
      <p:sp>
        <p:nvSpPr>
          <p:cNvPr id="307" name="CustomShape 3"/>
          <p:cNvSpPr/>
          <p:nvPr/>
        </p:nvSpPr>
        <p:spPr>
          <a:xfrm>
            <a:off x="428400" y="3141720"/>
            <a:ext cx="1218600" cy="638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800" b="0" strike="noStrike" spc="-1">
                <a:solidFill>
                  <a:srgbClr val="000000"/>
                </a:solidFill>
                <a:latin typeface="Calibri"/>
                <a:ea typeface="DejaVu Sans"/>
              </a:rPr>
              <a:t>Pesan</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Persuasif</a:t>
            </a:r>
            <a:endParaRPr lang="en-US" sz="1800" b="0" strike="noStrike" spc="-1">
              <a:latin typeface="Arial"/>
            </a:endParaRPr>
          </a:p>
        </p:txBody>
      </p:sp>
      <p:sp>
        <p:nvSpPr>
          <p:cNvPr id="308" name="CustomShape 4"/>
          <p:cNvSpPr/>
          <p:nvPr/>
        </p:nvSpPr>
        <p:spPr>
          <a:xfrm>
            <a:off x="1828800" y="1523880"/>
            <a:ext cx="1370880" cy="1461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800" b="0" strike="noStrike" spc="-1">
                <a:solidFill>
                  <a:srgbClr val="000000"/>
                </a:solidFill>
                <a:latin typeface="Calibri"/>
                <a:ea typeface="DejaVu Sans"/>
              </a:rPr>
              <a:t>Pesan </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penting,</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Kapasitas </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Pemrosen</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 tinggi</a:t>
            </a:r>
            <a:endParaRPr lang="en-US" sz="1800" b="0" strike="noStrike" spc="-1">
              <a:latin typeface="Arial"/>
            </a:endParaRPr>
          </a:p>
        </p:txBody>
      </p:sp>
      <p:sp>
        <p:nvSpPr>
          <p:cNvPr id="309" name="CustomShape 5"/>
          <p:cNvSpPr/>
          <p:nvPr/>
        </p:nvSpPr>
        <p:spPr>
          <a:xfrm>
            <a:off x="1676520" y="4572000"/>
            <a:ext cx="1370880" cy="1735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800" b="0" strike="noStrike" spc="-1">
                <a:solidFill>
                  <a:srgbClr val="000000"/>
                </a:solidFill>
                <a:latin typeface="Calibri"/>
                <a:ea typeface="DejaVu Sans"/>
              </a:rPr>
              <a:t>Pesan tidak</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penting,</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Kapasitas </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Pemrosen </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rendah</a:t>
            </a:r>
            <a:endParaRPr lang="en-US" sz="1800" b="0" strike="noStrike" spc="-1">
              <a:latin typeface="Arial"/>
            </a:endParaRPr>
          </a:p>
        </p:txBody>
      </p:sp>
      <p:sp>
        <p:nvSpPr>
          <p:cNvPr id="310" name="CustomShape 6"/>
          <p:cNvSpPr/>
          <p:nvPr/>
        </p:nvSpPr>
        <p:spPr>
          <a:xfrm>
            <a:off x="3831480" y="1447920"/>
            <a:ext cx="2364480" cy="201024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800" b="0" strike="noStrike" spc="-1">
                <a:solidFill>
                  <a:srgbClr val="000000"/>
                </a:solidFill>
                <a:latin typeface="Calibri"/>
                <a:ea typeface="DejaVu Sans"/>
              </a:rPr>
              <a:t>Rute Utama</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Pemrosesan </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informasi</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Secara hati-hati</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Terhadap informasi</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Yang ada di </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dlm pesan</a:t>
            </a:r>
            <a:endParaRPr lang="en-US" sz="1800" b="0" strike="noStrike" spc="-1">
              <a:latin typeface="Arial"/>
            </a:endParaRPr>
          </a:p>
        </p:txBody>
      </p:sp>
      <p:sp>
        <p:nvSpPr>
          <p:cNvPr id="311" name="CustomShape 7"/>
          <p:cNvSpPr/>
          <p:nvPr/>
        </p:nvSpPr>
        <p:spPr>
          <a:xfrm>
            <a:off x="3886200" y="4419720"/>
            <a:ext cx="2056680" cy="2010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800" b="0" strike="noStrike" spc="-1">
                <a:solidFill>
                  <a:srgbClr val="000000"/>
                </a:solidFill>
                <a:latin typeface="Calibri"/>
                <a:ea typeface="DejaVu Sans"/>
              </a:rPr>
              <a:t>Rute Periferal</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Pemrosesan </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heuristik</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Terhadap</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 informasi</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Yang ada di </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dlm pesan</a:t>
            </a:r>
            <a:endParaRPr lang="en-US" sz="1800" b="0" strike="noStrike" spc="-1">
              <a:latin typeface="Arial"/>
            </a:endParaRPr>
          </a:p>
        </p:txBody>
      </p:sp>
      <p:sp>
        <p:nvSpPr>
          <p:cNvPr id="312" name="CustomShape 8"/>
          <p:cNvSpPr/>
          <p:nvPr/>
        </p:nvSpPr>
        <p:spPr>
          <a:xfrm>
            <a:off x="6781680" y="1447920"/>
            <a:ext cx="2361600" cy="1187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800" b="0" strike="noStrike" spc="-1">
                <a:solidFill>
                  <a:srgbClr val="000000"/>
                </a:solidFill>
                <a:latin typeface="Calibri"/>
                <a:ea typeface="DejaVu Sans"/>
              </a:rPr>
              <a:t>Perubahan sikap</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Tegantung pada</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Kekuatan argumen</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Yg ada dlm pesan</a:t>
            </a:r>
            <a:endParaRPr lang="en-US" sz="1800" b="0" strike="noStrike" spc="-1">
              <a:latin typeface="Arial"/>
            </a:endParaRPr>
          </a:p>
        </p:txBody>
      </p:sp>
      <p:sp>
        <p:nvSpPr>
          <p:cNvPr id="313" name="CustomShape 9"/>
          <p:cNvSpPr/>
          <p:nvPr/>
        </p:nvSpPr>
        <p:spPr>
          <a:xfrm>
            <a:off x="6781680" y="4267080"/>
            <a:ext cx="2361600" cy="2010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800" b="0" strike="noStrike" spc="-1">
                <a:solidFill>
                  <a:srgbClr val="000000"/>
                </a:solidFill>
                <a:latin typeface="Calibri"/>
                <a:ea typeface="DejaVu Sans"/>
              </a:rPr>
              <a:t>Perubahan sikap</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Tegantung pada</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Kehadiran petunjuk persuasi</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Yg memicu</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Pemrosesan </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heuristik</a:t>
            </a:r>
            <a:endParaRPr lang="en-US" sz="1800" b="0" strike="noStrike" spc="-1">
              <a:latin typeface="Arial"/>
            </a:endParaRPr>
          </a:p>
        </p:txBody>
      </p:sp>
      <p:sp>
        <p:nvSpPr>
          <p:cNvPr id="314" name="CustomShape 10"/>
          <p:cNvSpPr/>
          <p:nvPr/>
        </p:nvSpPr>
        <p:spPr>
          <a:xfrm>
            <a:off x="3124080" y="1981080"/>
            <a:ext cx="532800" cy="484920"/>
          </a:xfrm>
          <a:prstGeom prst="rightArrow">
            <a:avLst>
              <a:gd name="adj1" fmla="val 50000"/>
              <a:gd name="adj2" fmla="val 27451"/>
            </a:avLst>
          </a:prstGeom>
          <a:solidFill>
            <a:schemeClr val="accent1"/>
          </a:solidFill>
          <a:ln w="9360">
            <a:solidFill>
              <a:schemeClr val="tx1"/>
            </a:solidFill>
            <a:miter/>
          </a:ln>
        </p:spPr>
        <p:style>
          <a:lnRef idx="0">
            <a:scrgbClr r="0" g="0" b="0"/>
          </a:lnRef>
          <a:fillRef idx="0">
            <a:scrgbClr r="0" g="0" b="0"/>
          </a:fillRef>
          <a:effectRef idx="0">
            <a:scrgbClr r="0" g="0" b="0"/>
          </a:effectRef>
          <a:fontRef idx="minor"/>
        </p:style>
      </p:sp>
      <p:sp>
        <p:nvSpPr>
          <p:cNvPr id="315" name="CustomShape 11"/>
          <p:cNvSpPr/>
          <p:nvPr/>
        </p:nvSpPr>
        <p:spPr>
          <a:xfrm>
            <a:off x="5791320" y="5181480"/>
            <a:ext cx="532800" cy="484920"/>
          </a:xfrm>
          <a:prstGeom prst="rightArrow">
            <a:avLst>
              <a:gd name="adj1" fmla="val 50000"/>
              <a:gd name="adj2" fmla="val 27451"/>
            </a:avLst>
          </a:prstGeom>
          <a:solidFill>
            <a:schemeClr val="accent1"/>
          </a:solidFill>
          <a:ln w="9360">
            <a:solidFill>
              <a:schemeClr val="tx1"/>
            </a:solidFill>
            <a:miter/>
          </a:ln>
        </p:spPr>
        <p:style>
          <a:lnRef idx="0">
            <a:scrgbClr r="0" g="0" b="0"/>
          </a:lnRef>
          <a:fillRef idx="0">
            <a:scrgbClr r="0" g="0" b="0"/>
          </a:fillRef>
          <a:effectRef idx="0">
            <a:scrgbClr r="0" g="0" b="0"/>
          </a:effectRef>
          <a:fontRef idx="minor"/>
        </p:style>
      </p:sp>
      <p:sp>
        <p:nvSpPr>
          <p:cNvPr id="316" name="CustomShape 12"/>
          <p:cNvSpPr/>
          <p:nvPr/>
        </p:nvSpPr>
        <p:spPr>
          <a:xfrm>
            <a:off x="3200400" y="5181480"/>
            <a:ext cx="532800" cy="484920"/>
          </a:xfrm>
          <a:prstGeom prst="rightArrow">
            <a:avLst>
              <a:gd name="adj1" fmla="val 50000"/>
              <a:gd name="adj2" fmla="val 27451"/>
            </a:avLst>
          </a:prstGeom>
          <a:solidFill>
            <a:schemeClr val="accent1"/>
          </a:solidFill>
          <a:ln w="9360">
            <a:solidFill>
              <a:schemeClr val="tx1"/>
            </a:solidFill>
            <a:miter/>
          </a:ln>
        </p:spPr>
        <p:style>
          <a:lnRef idx="0">
            <a:scrgbClr r="0" g="0" b="0"/>
          </a:lnRef>
          <a:fillRef idx="0">
            <a:scrgbClr r="0" g="0" b="0"/>
          </a:fillRef>
          <a:effectRef idx="0">
            <a:scrgbClr r="0" g="0" b="0"/>
          </a:effectRef>
          <a:fontRef idx="minor"/>
        </p:style>
      </p:sp>
      <p:sp>
        <p:nvSpPr>
          <p:cNvPr id="317" name="CustomShape 13"/>
          <p:cNvSpPr/>
          <p:nvPr/>
        </p:nvSpPr>
        <p:spPr>
          <a:xfrm>
            <a:off x="6172200" y="2057400"/>
            <a:ext cx="532800" cy="484920"/>
          </a:xfrm>
          <a:prstGeom prst="rightArrow">
            <a:avLst>
              <a:gd name="adj1" fmla="val 50000"/>
              <a:gd name="adj2" fmla="val 27451"/>
            </a:avLst>
          </a:prstGeom>
          <a:solidFill>
            <a:schemeClr val="accent1"/>
          </a:solidFill>
          <a:ln w="9360">
            <a:solidFill>
              <a:schemeClr val="tx1"/>
            </a:solidFill>
            <a:miter/>
          </a:ln>
        </p:spPr>
        <p:style>
          <a:lnRef idx="0">
            <a:scrgbClr r="0" g="0" b="0"/>
          </a:lnRef>
          <a:fillRef idx="0">
            <a:scrgbClr r="0" g="0" b="0"/>
          </a:fillRef>
          <a:effectRef idx="0">
            <a:scrgbClr r="0" g="0" b="0"/>
          </a:effectRef>
          <a:fontRef idx="minor"/>
        </p:style>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000000"/>
                </a:solidFill>
                <a:latin typeface="Calibri"/>
              </a:rPr>
              <a:t>Resistansi Terhadap Persuasi</a:t>
            </a:r>
            <a:endParaRPr lang="en-US" sz="4400" b="0" strike="noStrike" spc="-1">
              <a:latin typeface="Arial"/>
            </a:endParaRPr>
          </a:p>
        </p:txBody>
      </p:sp>
      <p:sp>
        <p:nvSpPr>
          <p:cNvPr id="319" name="CustomShape 2"/>
          <p:cNvSpPr/>
          <p:nvPr/>
        </p:nvSpPr>
        <p:spPr>
          <a:xfrm>
            <a:off x="1143000" y="1523880"/>
            <a:ext cx="670500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561"/>
              </a:spcBef>
            </a:pPr>
            <a:r>
              <a:rPr lang="en-US" sz="2800" b="0" strike="noStrike" spc="-1">
                <a:solidFill>
                  <a:srgbClr val="000000"/>
                </a:solidFill>
                <a:latin typeface="Calibri"/>
              </a:rPr>
              <a:t>1. Reaktansi : melindungi kebebasan pribadi </a:t>
            </a:r>
            <a:endParaRPr lang="en-US" sz="2800" b="0" strike="noStrike" spc="-1">
              <a:latin typeface="Arial"/>
            </a:endParaRPr>
          </a:p>
          <a:p>
            <a:pPr>
              <a:lnSpc>
                <a:spcPct val="100000"/>
              </a:lnSpc>
              <a:spcBef>
                <a:spcPts val="561"/>
              </a:spcBef>
            </a:pPr>
            <a:r>
              <a:rPr lang="en-US" sz="2800" b="0" strike="noStrike" spc="-1">
                <a:solidFill>
                  <a:srgbClr val="000000"/>
                </a:solidFill>
                <a:latin typeface="Calibri"/>
              </a:rPr>
              <a:t>2. Peringatan ke dalam diri : pengetahuan awal akan intensi ersuasi</a:t>
            </a:r>
            <a:endParaRPr lang="en-US" sz="2800" b="0" strike="noStrike" spc="-1">
              <a:latin typeface="Arial"/>
            </a:endParaRPr>
          </a:p>
          <a:p>
            <a:pPr>
              <a:lnSpc>
                <a:spcPct val="100000"/>
              </a:lnSpc>
              <a:spcBef>
                <a:spcPts val="561"/>
              </a:spcBef>
            </a:pPr>
            <a:r>
              <a:rPr lang="en-US" sz="2800" b="0" strike="noStrike" spc="-1">
                <a:solidFill>
                  <a:srgbClr val="000000"/>
                </a:solidFill>
                <a:latin typeface="Calibri"/>
              </a:rPr>
              <a:t>3. Penghindaran selektif</a:t>
            </a:r>
            <a:endParaRPr lang="en-US" sz="2800" b="0" strike="noStrike" spc="-1">
              <a:latin typeface="Arial"/>
            </a:endParaRPr>
          </a:p>
          <a:p>
            <a:pPr>
              <a:lnSpc>
                <a:spcPct val="100000"/>
              </a:lnSpc>
              <a:spcBef>
                <a:spcPts val="561"/>
              </a:spcBef>
            </a:pPr>
            <a:r>
              <a:rPr lang="en-US" sz="2800" b="0" strike="noStrike" spc="-1">
                <a:solidFill>
                  <a:srgbClr val="000000"/>
                </a:solidFill>
                <a:latin typeface="Calibri"/>
              </a:rPr>
              <a:t>4. Pertahanan aktif terhadap sikap yang sudah ada</a:t>
            </a:r>
            <a:endParaRPr lang="en-US" sz="2800" b="0" strike="noStrike" spc="-1">
              <a:latin typeface="Arial"/>
            </a:endParaRPr>
          </a:p>
          <a:p>
            <a:pPr>
              <a:lnSpc>
                <a:spcPct val="100000"/>
              </a:lnSpc>
              <a:spcBef>
                <a:spcPts val="561"/>
              </a:spcBef>
            </a:pPr>
            <a:r>
              <a:rPr lang="en-US" sz="2800" b="0" strike="noStrike" spc="-1">
                <a:solidFill>
                  <a:srgbClr val="000000"/>
                </a:solidFill>
                <a:latin typeface="Calibri"/>
              </a:rPr>
              <a:t>5. Bias asimilasi</a:t>
            </a:r>
            <a:endParaRPr lang="en-US" sz="2800" b="0" strike="noStrike" spc="-1">
              <a:latin typeface="Arial"/>
            </a:endParaRPr>
          </a:p>
          <a:p>
            <a:pPr>
              <a:lnSpc>
                <a:spcPct val="100000"/>
              </a:lnSpc>
              <a:spcBef>
                <a:spcPts val="561"/>
              </a:spcBef>
            </a:pPr>
            <a:r>
              <a:rPr lang="en-US" sz="2800" b="0" strike="noStrike" spc="-1">
                <a:solidFill>
                  <a:srgbClr val="000000"/>
                </a:solidFill>
                <a:latin typeface="Calibri"/>
              </a:rPr>
              <a:t>6. Polarisasi sikap</a:t>
            </a:r>
            <a:endParaRPr lang="en-US" sz="2800" b="0" strike="noStrike" spc="-1">
              <a:latin typeface="Arial"/>
            </a:endParaRPr>
          </a:p>
          <a:p>
            <a:pPr>
              <a:lnSpc>
                <a:spcPct val="100000"/>
              </a:lnSpc>
              <a:spcBef>
                <a:spcPts val="561"/>
              </a:spcBef>
            </a:pPr>
            <a:endParaRPr lang="en-US" sz="2800" b="0" strike="noStrike" spc="-1">
              <a:latin typeface="Aria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000000"/>
                </a:solidFill>
                <a:latin typeface="Calibri"/>
              </a:rPr>
              <a:t>DISONANSI KOGNITIF</a:t>
            </a:r>
            <a:endParaRPr lang="en-US" sz="4400" b="0" strike="noStrike" spc="-1">
              <a:latin typeface="Arial"/>
            </a:endParaRPr>
          </a:p>
        </p:txBody>
      </p:sp>
      <p:sp>
        <p:nvSpPr>
          <p:cNvPr id="321" name="CustomShape 2"/>
          <p:cNvSpPr/>
          <p:nvPr/>
        </p:nvSpPr>
        <p:spPr>
          <a:xfrm>
            <a:off x="1600200" y="1600200"/>
            <a:ext cx="6400080" cy="4190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720"/>
              </a:spcBef>
            </a:pPr>
            <a:r>
              <a:rPr lang="en-US" sz="3600" b="0" strike="noStrike" spc="-1">
                <a:solidFill>
                  <a:srgbClr val="000000"/>
                </a:solidFill>
                <a:latin typeface="Calibri"/>
              </a:rPr>
              <a:t>Sebuah keadaan internal yang tidak menyenangkan, merupakan hasil ketika individu menyadari ketidakkonsistenan antara dua atau lebih sikap mereka atau antara sikap dan tingkah </a:t>
            </a:r>
            <a:r>
              <a:rPr lang="en-US" sz="2000" b="0" strike="noStrike" spc="-1">
                <a:solidFill>
                  <a:srgbClr val="FFFFFF"/>
                </a:solidFill>
                <a:latin typeface="Calibri"/>
              </a:rPr>
              <a:t>laku mereka</a:t>
            </a:r>
            <a:endParaRPr lang="en-US" sz="2000" b="0" strike="noStrike" spc="-1">
              <a:latin typeface="Aria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000000"/>
                </a:solidFill>
                <a:latin typeface="Calibri"/>
              </a:rPr>
              <a:t>Kapan Terjadi Disonansi</a:t>
            </a:r>
            <a:endParaRPr lang="en-US" sz="4400" b="0" strike="noStrike" spc="-1">
              <a:latin typeface="Arial"/>
            </a:endParaRPr>
          </a:p>
        </p:txBody>
      </p:sp>
      <p:sp>
        <p:nvSpPr>
          <p:cNvPr id="323" name="CustomShape 2"/>
          <p:cNvSpPr/>
          <p:nvPr/>
        </p:nvSpPr>
        <p:spPr>
          <a:xfrm>
            <a:off x="6876360" y="6489360"/>
            <a:ext cx="2176920" cy="368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6000">
              <a:lnSpc>
                <a:spcPct val="90000"/>
              </a:lnSpc>
              <a:spcBef>
                <a:spcPts val="641"/>
              </a:spcBef>
              <a:buClr>
                <a:srgbClr val="000000"/>
              </a:buClr>
              <a:buFont typeface="Wingdings" charset="2"/>
              <a:buChar char=""/>
            </a:pPr>
            <a:r>
              <a:rPr lang="en-US" sz="3200" b="0" strike="noStrike" spc="-1">
                <a:solidFill>
                  <a:srgbClr val="000000"/>
                </a:solidFill>
                <a:latin typeface="Calibri"/>
              </a:rPr>
              <a:t>Dalam situasi yang induced(forced) compliance, yaitu patuh karena bujukan atau paksaan dari luar</a:t>
            </a:r>
            <a:endParaRPr lang="en-US" sz="3200" b="0" strike="noStrike" spc="-1">
              <a:latin typeface="Arial"/>
            </a:endParaRPr>
          </a:p>
          <a:p>
            <a:pPr marL="216000" indent="-216000">
              <a:lnSpc>
                <a:spcPct val="90000"/>
              </a:lnSpc>
              <a:spcBef>
                <a:spcPts val="641"/>
              </a:spcBef>
              <a:buClr>
                <a:srgbClr val="000000"/>
              </a:buClr>
              <a:buFont typeface="Wingdings" charset="2"/>
              <a:buChar char=""/>
            </a:pPr>
            <a:r>
              <a:rPr lang="en-US" sz="3200" b="0" strike="noStrike" spc="-1">
                <a:solidFill>
                  <a:srgbClr val="000000"/>
                </a:solidFill>
                <a:latin typeface="Calibri"/>
              </a:rPr>
              <a:t>Perubahan sikap bisa maksimum jika ada alasan kuat</a:t>
            </a:r>
            <a:endParaRPr lang="en-US" sz="3200" b="0" strike="noStrike" spc="-1">
              <a:latin typeface="Arial"/>
            </a:endParaRPr>
          </a:p>
          <a:p>
            <a:pPr marL="216000" indent="-216000">
              <a:lnSpc>
                <a:spcPct val="90000"/>
              </a:lnSpc>
              <a:spcBef>
                <a:spcPts val="641"/>
              </a:spcBef>
              <a:buClr>
                <a:srgbClr val="000000"/>
              </a:buClr>
              <a:buFont typeface="Wingdings" charset="2"/>
              <a:buChar char=""/>
            </a:pPr>
            <a:r>
              <a:rPr lang="en-US" sz="3200" b="0" strike="noStrike" spc="-1">
                <a:solidFill>
                  <a:srgbClr val="000000"/>
                </a:solidFill>
                <a:latin typeface="Calibri"/>
              </a:rPr>
              <a:t>Bisa menjadi alat yang kuat untuk menginduksi perubahan</a:t>
            </a:r>
            <a:endParaRPr lang="en-US" sz="3200" b="0" strike="noStrike" spc="-1">
              <a:latin typeface="Arial"/>
            </a:endParaRPr>
          </a:p>
          <a:p>
            <a:pPr marL="216000" indent="-216000">
              <a:lnSpc>
                <a:spcPct val="90000"/>
              </a:lnSpc>
              <a:spcBef>
                <a:spcPts val="641"/>
              </a:spcBef>
              <a:buClr>
                <a:srgbClr val="000000"/>
              </a:buClr>
              <a:buFont typeface="Wingdings" charset="2"/>
              <a:buChar char=""/>
            </a:pPr>
            <a:r>
              <a:rPr lang="en-US" sz="3200" b="0" strike="noStrike" spc="-1">
                <a:solidFill>
                  <a:srgbClr val="000000"/>
                </a:solidFill>
                <a:latin typeface="Calibri"/>
              </a:rPr>
              <a:t>Disonansi dipengaruhi faktor budaya</a:t>
            </a:r>
            <a:endParaRPr lang="en-US" sz="3200" b="0" strike="noStrike" spc="-1">
              <a:latin typeface="Arial"/>
            </a:endParaRPr>
          </a:p>
          <a:p>
            <a:pPr>
              <a:lnSpc>
                <a:spcPct val="90000"/>
              </a:lnSpc>
              <a:spcBef>
                <a:spcPts val="641"/>
              </a:spcBef>
            </a:pPr>
            <a:endParaRPr lang="en-US" sz="3200" b="0" strike="noStrike" spc="-1">
              <a:latin typeface="Arial"/>
            </a:endParaRPr>
          </a:p>
          <a:p>
            <a:pPr>
              <a:lnSpc>
                <a:spcPct val="90000"/>
              </a:lnSpc>
              <a:spcBef>
                <a:spcPts val="641"/>
              </a:spcBef>
            </a:pPr>
            <a:endParaRPr lang="en-US" sz="3200" b="0" strike="noStrike" spc="-1">
              <a:latin typeface="Arial"/>
            </a:endParaRPr>
          </a:p>
          <a:p>
            <a:pPr>
              <a:lnSpc>
                <a:spcPct val="90000"/>
              </a:lnSpc>
              <a:spcBef>
                <a:spcPts val="641"/>
              </a:spcBef>
            </a:pPr>
            <a:endParaRPr lang="en-US" sz="3200" b="0" strike="noStrike" spc="-1">
              <a:latin typeface="Aria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 name="CustomShape 1"/>
          <p:cNvSpPr/>
          <p:nvPr/>
        </p:nvSpPr>
        <p:spPr>
          <a:xfrm>
            <a:off x="611280" y="2924280"/>
            <a:ext cx="8228880" cy="926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3200" b="0" strike="noStrike" spc="-1">
                <a:solidFill>
                  <a:srgbClr val="000000"/>
                </a:solidFill>
                <a:latin typeface="Arial"/>
              </a:rPr>
              <a:t>Terima kasih</a:t>
            </a:r>
            <a:endParaRPr lang="en-US" sz="3200" b="0" strike="noStrike" spc="-1">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CustomShape 1"/>
          <p:cNvSpPr/>
          <p:nvPr/>
        </p:nvSpPr>
        <p:spPr>
          <a:xfrm>
            <a:off x="533520" y="1143000"/>
            <a:ext cx="8228880" cy="1142280"/>
          </a:xfrm>
          <a:prstGeom prst="rect">
            <a:avLst/>
          </a:prstGeom>
          <a:noFill/>
          <a:ln>
            <a:solidFill>
              <a:srgbClr val="000000"/>
            </a:solidFill>
          </a:ln>
        </p:spPr>
        <p:style>
          <a:lnRef idx="0">
            <a:scrgbClr r="0" g="0" b="0"/>
          </a:lnRef>
          <a:fillRef idx="0">
            <a:scrgbClr r="0" g="0" b="0"/>
          </a:fillRef>
          <a:effectRef idx="0">
            <a:scrgbClr r="0" g="0" b="0"/>
          </a:effectRef>
          <a:fontRef idx="minor"/>
        </p:style>
        <p:txBody>
          <a:bodyPr lIns="90000" tIns="45000" rIns="90000" bIns="45000">
            <a:normAutofit/>
          </a:bodyPr>
          <a:lstStyle/>
          <a:p>
            <a:pPr algn="ctr">
              <a:lnSpc>
                <a:spcPct val="100000"/>
              </a:lnSpc>
            </a:pPr>
            <a:r>
              <a:rPr lang="en-US" sz="4000" b="0" strike="noStrike" spc="-1">
                <a:solidFill>
                  <a:srgbClr val="000000"/>
                </a:solidFill>
                <a:latin typeface="Calibri"/>
              </a:rPr>
              <a:t>Sikap (Triandis dalam Istiqomah, 1988 ) </a:t>
            </a:r>
            <a:endParaRPr lang="en-US" sz="4000" b="0" strike="noStrike" spc="-1">
              <a:latin typeface="Arial"/>
            </a:endParaRPr>
          </a:p>
        </p:txBody>
      </p:sp>
      <p:sp>
        <p:nvSpPr>
          <p:cNvPr id="217" name="CustomShape 2"/>
          <p:cNvSpPr/>
          <p:nvPr/>
        </p:nvSpPr>
        <p:spPr>
          <a:xfrm>
            <a:off x="457200" y="220968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spcBef>
                <a:spcPts val="720"/>
              </a:spcBef>
            </a:pPr>
            <a:r>
              <a:rPr lang="en-US" sz="3600" b="0" strike="noStrike" spc="-1">
                <a:solidFill>
                  <a:srgbClr val="FFFFFF"/>
                </a:solidFill>
                <a:latin typeface="Calibri"/>
              </a:rPr>
              <a:t>   </a:t>
            </a:r>
            <a:r>
              <a:rPr lang="en-US" sz="3600" b="0" strike="noStrike" spc="-1">
                <a:solidFill>
                  <a:srgbClr val="000000"/>
                </a:solidFill>
                <a:latin typeface="Calibri"/>
              </a:rPr>
              <a:t>Suatu ide ( pikiran, gagasan) bermuatan emosi yang menjadi predisposisi( kesiapan orang) pada tingkah laku dalam menghadapi situasi</a:t>
            </a:r>
            <a:endParaRPr lang="en-US" sz="3600" b="0" strike="noStrike" spc="-1">
              <a:latin typeface="Arial"/>
            </a:endParaRPr>
          </a:p>
          <a:p>
            <a:pPr algn="ctr">
              <a:lnSpc>
                <a:spcPct val="100000"/>
              </a:lnSpc>
              <a:spcBef>
                <a:spcPts val="720"/>
              </a:spcBef>
            </a:pPr>
            <a:endParaRPr lang="en-US" sz="3600" b="0" strike="noStrike" spc="-1">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000000"/>
                </a:solidFill>
                <a:latin typeface="Calibri"/>
              </a:rPr>
              <a:t>Komponen Sikap</a:t>
            </a:r>
            <a:endParaRPr lang="en-US" sz="4400" b="0" strike="noStrike" spc="-1">
              <a:latin typeface="Arial"/>
            </a:endParaRPr>
          </a:p>
        </p:txBody>
      </p:sp>
      <p:grpSp>
        <p:nvGrpSpPr>
          <p:cNvPr id="219" name="Group 2"/>
          <p:cNvGrpSpPr/>
          <p:nvPr/>
        </p:nvGrpSpPr>
        <p:grpSpPr>
          <a:xfrm>
            <a:off x="533520" y="1219320"/>
            <a:ext cx="8228880" cy="4525200"/>
            <a:chOff x="533520" y="1219320"/>
            <a:chExt cx="8228880" cy="4525200"/>
          </a:xfrm>
        </p:grpSpPr>
        <p:sp>
          <p:nvSpPr>
            <p:cNvPr id="220" name="CustomShape 3"/>
            <p:cNvSpPr/>
            <p:nvPr/>
          </p:nvSpPr>
          <p:spPr>
            <a:xfrm>
              <a:off x="533520" y="1219320"/>
              <a:ext cx="8228880" cy="1413720"/>
            </a:xfrm>
            <a:prstGeom prst="roundRect">
              <a:avLst>
                <a:gd name="adj" fmla="val 10000"/>
              </a:avLst>
            </a:prstGeom>
            <a:solidFill>
              <a:schemeClr val="accent1">
                <a:hueOff val="0"/>
                <a:satOff val="0"/>
                <a:lumOff val="0"/>
                <a:alphaOff val="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lIns="1878840" tIns="91440" rIns="90000" bIns="91440" anchor="ctr"/>
            <a:lstStyle/>
            <a:p>
              <a:pPr>
                <a:lnSpc>
                  <a:spcPct val="90000"/>
                </a:lnSpc>
                <a:spcAft>
                  <a:spcPts val="839"/>
                </a:spcAft>
              </a:pPr>
              <a:r>
                <a:rPr lang="en-US" sz="2400" b="0" strike="noStrike" spc="-1">
                  <a:solidFill>
                    <a:srgbClr val="FF0000"/>
                  </a:solidFill>
                  <a:latin typeface="Calibri"/>
                  <a:ea typeface="DejaVu Sans"/>
                </a:rPr>
                <a:t>Kognitif</a:t>
              </a:r>
              <a:r>
                <a:rPr lang="en-US" sz="2400" b="0" strike="noStrike" spc="-1">
                  <a:solidFill>
                    <a:srgbClr val="000000"/>
                  </a:solidFill>
                  <a:latin typeface="Calibri"/>
                  <a:ea typeface="DejaVu Sans"/>
                </a:rPr>
                <a:t>:</a:t>
              </a:r>
              <a:endParaRPr lang="en-US" sz="2400" b="0" strike="noStrike" spc="-1">
                <a:latin typeface="Arial"/>
              </a:endParaRPr>
            </a:p>
            <a:p>
              <a:pPr>
                <a:lnSpc>
                  <a:spcPct val="90000"/>
                </a:lnSpc>
                <a:spcAft>
                  <a:spcPts val="700"/>
                </a:spcAft>
              </a:pPr>
              <a:r>
                <a:rPr lang="en-US" sz="2000" b="0" strike="noStrike" spc="-1">
                  <a:solidFill>
                    <a:srgbClr val="000000"/>
                  </a:solidFill>
                  <a:latin typeface="Calibri"/>
                  <a:ea typeface="DejaVu Sans"/>
                </a:rPr>
                <a:t>berisikan apa yang diyakini dan yang dipikirkan seseorang mengenai objek, pengetahuan dan keyakinan tentang objek</a:t>
              </a:r>
              <a:endParaRPr lang="en-US" sz="2000" b="0" strike="noStrike" spc="-1">
                <a:latin typeface="Arial"/>
              </a:endParaRPr>
            </a:p>
          </p:txBody>
        </p:sp>
        <p:sp>
          <p:nvSpPr>
            <p:cNvPr id="221" name="CustomShape 4"/>
            <p:cNvSpPr/>
            <p:nvPr/>
          </p:nvSpPr>
          <p:spPr>
            <a:xfrm>
              <a:off x="675000" y="1360800"/>
              <a:ext cx="1645200" cy="1130760"/>
            </a:xfrm>
            <a:prstGeom prst="roundRect">
              <a:avLst>
                <a:gd name="adj" fmla="val 10000"/>
              </a:avLst>
            </a:prstGeom>
            <a:solidFill>
              <a:schemeClr val="accent1">
                <a:tint val="50000"/>
                <a:hueOff val="0"/>
                <a:satOff val="0"/>
                <a:lumOff val="0"/>
                <a:alphaOff val="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sp>
        <p:sp>
          <p:nvSpPr>
            <p:cNvPr id="222" name="CustomShape 5"/>
            <p:cNvSpPr/>
            <p:nvPr/>
          </p:nvSpPr>
          <p:spPr>
            <a:xfrm>
              <a:off x="533520" y="2774880"/>
              <a:ext cx="8228880" cy="1413720"/>
            </a:xfrm>
            <a:prstGeom prst="roundRect">
              <a:avLst>
                <a:gd name="adj" fmla="val 10000"/>
              </a:avLst>
            </a:prstGeom>
            <a:solidFill>
              <a:schemeClr val="accent1">
                <a:hueOff val="0"/>
                <a:satOff val="0"/>
                <a:lumOff val="0"/>
                <a:alphaOff val="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lIns="1882800" tIns="95400" rIns="95400" bIns="95400" anchor="ctr"/>
            <a:lstStyle/>
            <a:p>
              <a:pPr>
                <a:lnSpc>
                  <a:spcPct val="90000"/>
                </a:lnSpc>
                <a:spcAft>
                  <a:spcPts val="876"/>
                </a:spcAft>
              </a:pPr>
              <a:r>
                <a:rPr lang="en-US" sz="2500" b="0" strike="noStrike" spc="-1">
                  <a:solidFill>
                    <a:srgbClr val="FF0000"/>
                  </a:solidFill>
                  <a:latin typeface="Calibri"/>
                  <a:ea typeface="DejaVu Sans"/>
                </a:rPr>
                <a:t>Afektif </a:t>
              </a:r>
              <a:r>
                <a:rPr lang="en-US" sz="2500" b="0" strike="noStrike" spc="-1">
                  <a:solidFill>
                    <a:srgbClr val="000000"/>
                  </a:solidFill>
                  <a:latin typeface="Calibri"/>
                  <a:ea typeface="DejaVu Sans"/>
                </a:rPr>
                <a:t>:</a:t>
              </a:r>
              <a:endParaRPr lang="en-US" sz="2500" b="0" strike="noStrike" spc="-1">
                <a:latin typeface="Arial"/>
              </a:endParaRPr>
            </a:p>
            <a:p>
              <a:pPr>
                <a:lnSpc>
                  <a:spcPct val="90000"/>
                </a:lnSpc>
                <a:spcAft>
                  <a:spcPts val="876"/>
                </a:spcAft>
              </a:pPr>
              <a:r>
                <a:rPr lang="en-US" sz="2500" b="0" strike="noStrike" spc="-1">
                  <a:solidFill>
                    <a:srgbClr val="000000"/>
                  </a:solidFill>
                  <a:latin typeface="Calibri"/>
                  <a:ea typeface="DejaVu Sans"/>
                </a:rPr>
                <a:t>perasaan atau emosi seseorang terhadap objek, terutama penilaian</a:t>
              </a:r>
              <a:endParaRPr lang="en-US" sz="2500" b="0" strike="noStrike" spc="-1">
                <a:latin typeface="Arial"/>
              </a:endParaRPr>
            </a:p>
          </p:txBody>
        </p:sp>
        <p:sp>
          <p:nvSpPr>
            <p:cNvPr id="223" name="CustomShape 6"/>
            <p:cNvSpPr/>
            <p:nvPr/>
          </p:nvSpPr>
          <p:spPr>
            <a:xfrm>
              <a:off x="838080" y="2971800"/>
              <a:ext cx="1318320" cy="1019880"/>
            </a:xfrm>
            <a:prstGeom prst="roundRect">
              <a:avLst>
                <a:gd name="adj" fmla="val 10000"/>
              </a:avLst>
            </a:prstGeom>
            <a:solidFill>
              <a:schemeClr val="accent1">
                <a:tint val="50000"/>
                <a:hueOff val="0"/>
                <a:satOff val="0"/>
                <a:lumOff val="0"/>
                <a:alphaOff val="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sp>
        <p:sp>
          <p:nvSpPr>
            <p:cNvPr id="224" name="CustomShape 7"/>
            <p:cNvSpPr/>
            <p:nvPr/>
          </p:nvSpPr>
          <p:spPr>
            <a:xfrm>
              <a:off x="533520" y="4330800"/>
              <a:ext cx="8228880" cy="1413720"/>
            </a:xfrm>
            <a:prstGeom prst="roundRect">
              <a:avLst>
                <a:gd name="adj" fmla="val 10000"/>
              </a:avLst>
            </a:prstGeom>
            <a:solidFill>
              <a:schemeClr val="accent1">
                <a:hueOff val="0"/>
                <a:satOff val="0"/>
                <a:lumOff val="0"/>
                <a:alphaOff val="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lIns="1882800" tIns="95400" rIns="95400" bIns="95400" anchor="ctr"/>
            <a:lstStyle/>
            <a:p>
              <a:pPr>
                <a:lnSpc>
                  <a:spcPct val="90000"/>
                </a:lnSpc>
                <a:spcAft>
                  <a:spcPts val="876"/>
                </a:spcAft>
              </a:pPr>
              <a:r>
                <a:rPr lang="en-US" sz="2500" b="0" strike="noStrike" spc="-1">
                  <a:solidFill>
                    <a:srgbClr val="FF0000"/>
                  </a:solidFill>
                  <a:latin typeface="Calibri"/>
                  <a:ea typeface="DejaVu Sans"/>
                </a:rPr>
                <a:t>Perilaku</a:t>
              </a:r>
              <a:endParaRPr lang="en-US" sz="2500" b="0" strike="noStrike" spc="-1">
                <a:latin typeface="Arial"/>
              </a:endParaRPr>
            </a:p>
            <a:p>
              <a:pPr>
                <a:lnSpc>
                  <a:spcPct val="90000"/>
                </a:lnSpc>
                <a:spcAft>
                  <a:spcPts val="876"/>
                </a:spcAft>
              </a:pPr>
              <a:r>
                <a:rPr lang="en-US" sz="2500" b="0" strike="noStrike" spc="-1">
                  <a:solidFill>
                    <a:srgbClr val="000000"/>
                  </a:solidFill>
                  <a:latin typeface="Calibri"/>
                  <a:ea typeface="DejaVu Sans"/>
                </a:rPr>
                <a:t>kesiapan seseorang untuk bereaksi terhadap objek</a:t>
              </a:r>
              <a:endParaRPr lang="en-US" sz="2500" b="0" strike="noStrike" spc="-1">
                <a:latin typeface="Arial"/>
              </a:endParaRPr>
            </a:p>
          </p:txBody>
        </p:sp>
        <p:sp>
          <p:nvSpPr>
            <p:cNvPr id="225" name="CustomShape 8"/>
            <p:cNvSpPr/>
            <p:nvPr/>
          </p:nvSpPr>
          <p:spPr>
            <a:xfrm>
              <a:off x="675000" y="4472280"/>
              <a:ext cx="1645200" cy="1130760"/>
            </a:xfrm>
            <a:prstGeom prst="roundRect">
              <a:avLst>
                <a:gd name="adj" fmla="val 10000"/>
              </a:avLst>
            </a:prstGeom>
            <a:solidFill>
              <a:schemeClr val="accent1">
                <a:tint val="50000"/>
                <a:hueOff val="0"/>
                <a:satOff val="0"/>
                <a:lumOff val="0"/>
                <a:alphaOff val="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sp>
      </p:grpSp>
      <p:grpSp>
        <p:nvGrpSpPr>
          <p:cNvPr id="226" name="Group 9"/>
          <p:cNvGrpSpPr/>
          <p:nvPr/>
        </p:nvGrpSpPr>
        <p:grpSpPr>
          <a:xfrm>
            <a:off x="0" y="0"/>
            <a:ext cx="36000" cy="36000"/>
            <a:chOff x="0" y="0"/>
            <a:chExt cx="36000" cy="36000"/>
          </a:xfrm>
        </p:grpSpPr>
      </p:grpSp>
      <p:sp>
        <p:nvSpPr>
          <p:cNvPr id="227" name="CustomShape 10"/>
          <p:cNvSpPr/>
          <p:nvPr/>
        </p:nvSpPr>
        <p:spPr>
          <a:xfrm>
            <a:off x="1016280" y="1488240"/>
            <a:ext cx="913680" cy="913680"/>
          </a:xfrm>
          <a:prstGeom prst="rect">
            <a:avLst/>
          </a:prstGeom>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en-US" sz="2800" b="0" strike="noStrike" spc="-1">
                <a:solidFill>
                  <a:srgbClr val="FFFFFF"/>
                </a:solidFill>
                <a:latin typeface="Calibri"/>
                <a:ea typeface="DejaVu Sans"/>
              </a:rPr>
              <a:t>1</a:t>
            </a:r>
            <a:endParaRPr lang="en-US" sz="2800" b="0" strike="noStrike" spc="-1">
              <a:latin typeface="Arial"/>
            </a:endParaRPr>
          </a:p>
        </p:txBody>
      </p:sp>
      <p:sp>
        <p:nvSpPr>
          <p:cNvPr id="228" name="CustomShape 11"/>
          <p:cNvSpPr/>
          <p:nvPr/>
        </p:nvSpPr>
        <p:spPr>
          <a:xfrm>
            <a:off x="1068840" y="3048120"/>
            <a:ext cx="913680" cy="837360"/>
          </a:xfrm>
          <a:prstGeom prst="rect">
            <a:avLst/>
          </a:prstGeom>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en-US" sz="2800" b="0" strike="noStrike" spc="-1">
                <a:solidFill>
                  <a:srgbClr val="FFFFFF"/>
                </a:solidFill>
                <a:latin typeface="Calibri"/>
                <a:ea typeface="DejaVu Sans"/>
              </a:rPr>
              <a:t>2</a:t>
            </a:r>
            <a:endParaRPr lang="en-US" sz="2800" b="0" strike="noStrike" spc="-1">
              <a:latin typeface="Arial"/>
            </a:endParaRPr>
          </a:p>
        </p:txBody>
      </p:sp>
      <p:sp>
        <p:nvSpPr>
          <p:cNvPr id="229" name="CustomShape 12"/>
          <p:cNvSpPr/>
          <p:nvPr/>
        </p:nvSpPr>
        <p:spPr>
          <a:xfrm>
            <a:off x="1075680" y="4617360"/>
            <a:ext cx="913680" cy="913680"/>
          </a:xfrm>
          <a:prstGeom prst="rect">
            <a:avLst/>
          </a:prstGeom>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en-US" sz="2800" b="0" strike="noStrike" spc="-1">
                <a:solidFill>
                  <a:srgbClr val="FFFFFF"/>
                </a:solidFill>
                <a:latin typeface="Calibri"/>
                <a:ea typeface="DejaVu Sans"/>
              </a:rPr>
              <a:t>3</a:t>
            </a:r>
            <a:endParaRPr lang="en-US" sz="2800" b="0" strike="noStrike" spc="-1">
              <a:latin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CustomShape 1"/>
          <p:cNvSpPr/>
          <p:nvPr/>
        </p:nvSpPr>
        <p:spPr>
          <a:xfrm>
            <a:off x="467640" y="47664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000000"/>
                </a:solidFill>
                <a:latin typeface="Calibri"/>
              </a:rPr>
              <a:t>Sikap ( Psikologi Sosial)</a:t>
            </a:r>
            <a:endParaRPr lang="en-US" sz="4400" b="0" strike="noStrike" spc="-1">
              <a:latin typeface="Arial"/>
            </a:endParaRPr>
          </a:p>
        </p:txBody>
      </p:sp>
      <p:sp>
        <p:nvSpPr>
          <p:cNvPr id="231" name="CustomShape 2"/>
          <p:cNvSpPr/>
          <p:nvPr/>
        </p:nvSpPr>
        <p:spPr>
          <a:xfrm>
            <a:off x="4800600" y="1415520"/>
            <a:ext cx="3960000" cy="4176000"/>
          </a:xfrm>
          <a:prstGeom prst="rect">
            <a:avLst/>
          </a:prstGeom>
          <a:solidFill>
            <a:srgbClr val="FAC090"/>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41"/>
              </a:spcBef>
            </a:pPr>
            <a:r>
              <a:rPr lang="en-US" sz="3200" b="0" strike="noStrike" spc="-1">
                <a:solidFill>
                  <a:srgbClr val="000000"/>
                </a:solidFill>
                <a:latin typeface="Calibri"/>
              </a:rPr>
              <a:t>Bagaimana evaluasi  tersebut memunculkan rasa suka atau tidak suka terhadap isu, ide, orang, kelompok sosial, objek</a:t>
            </a:r>
            <a:endParaRPr lang="en-US" sz="3200" b="0" strike="noStrike" spc="-1">
              <a:latin typeface="Arial"/>
            </a:endParaRPr>
          </a:p>
          <a:p>
            <a:pPr algn="ctr">
              <a:lnSpc>
                <a:spcPct val="100000"/>
              </a:lnSpc>
              <a:spcBef>
                <a:spcPts val="400"/>
              </a:spcBef>
            </a:pPr>
            <a:endParaRPr lang="en-US" sz="3200" b="0" strike="noStrike" spc="-1">
              <a:latin typeface="Arial"/>
            </a:endParaRPr>
          </a:p>
        </p:txBody>
      </p:sp>
      <p:sp>
        <p:nvSpPr>
          <p:cNvPr id="232" name="CustomShape 3"/>
          <p:cNvSpPr/>
          <p:nvPr/>
        </p:nvSpPr>
        <p:spPr>
          <a:xfrm>
            <a:off x="457200" y="1828800"/>
            <a:ext cx="3351960" cy="4355640"/>
          </a:xfrm>
          <a:prstGeom prst="rect">
            <a:avLst/>
          </a:prstGeom>
          <a:solidFill>
            <a:schemeClr val="accent2">
              <a:lumMod val="40000"/>
              <a:lumOff val="60000"/>
            </a:schemeClr>
          </a:solidFill>
          <a:ln>
            <a:noFill/>
          </a:ln>
        </p:spPr>
        <p:style>
          <a:lnRef idx="0">
            <a:scrgbClr r="0" g="0" b="0"/>
          </a:lnRef>
          <a:fillRef idx="0">
            <a:scrgbClr r="0" g="0" b="0"/>
          </a:fillRef>
          <a:effectRef idx="0">
            <a:scrgbClr r="0" g="0" b="0"/>
          </a:effectRef>
          <a:fontRef idx="minor"/>
        </p:style>
        <p:txBody>
          <a:bodyPr lIns="90000" tIns="45000" rIns="90000" bIns="45000"/>
          <a:lstStyle/>
          <a:p>
            <a:pPr marL="457200" lvl="1" indent="-215640">
              <a:lnSpc>
                <a:spcPct val="100000"/>
              </a:lnSpc>
              <a:buClr>
                <a:srgbClr val="000000"/>
              </a:buClr>
              <a:buFont typeface="Wingdings" charset="2"/>
              <a:buChar char=""/>
            </a:pPr>
            <a:r>
              <a:rPr lang="en-US" sz="4000" b="0" strike="noStrike" spc="-1">
                <a:solidFill>
                  <a:srgbClr val="000000"/>
                </a:solidFill>
                <a:latin typeface="Calibri"/>
                <a:ea typeface="DejaVu Sans"/>
              </a:rPr>
              <a:t>Evaluasi terhadap berbagai aspek dalam dunia sosial</a:t>
            </a:r>
            <a:endParaRPr lang="en-US" sz="4000" b="0" strike="noStrike" spc="-1">
              <a:latin typeface="Arial"/>
            </a:endParaRPr>
          </a:p>
        </p:txBody>
      </p:sp>
      <p:sp>
        <p:nvSpPr>
          <p:cNvPr id="233" name="CustomShape 4"/>
          <p:cNvSpPr/>
          <p:nvPr/>
        </p:nvSpPr>
        <p:spPr>
          <a:xfrm>
            <a:off x="1600200" y="5562720"/>
            <a:ext cx="6400080" cy="638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5640">
              <a:lnSpc>
                <a:spcPct val="100000"/>
              </a:lnSpc>
              <a:buClr>
                <a:srgbClr val="000000"/>
              </a:buClr>
              <a:buFont typeface="Wingdings" charset="2"/>
              <a:buChar char=""/>
            </a:pPr>
            <a:r>
              <a:rPr lang="en-US" sz="3600" b="0" strike="noStrike" spc="-1">
                <a:solidFill>
                  <a:srgbClr val="000000"/>
                </a:solidFill>
                <a:latin typeface="Calibri"/>
                <a:ea typeface="DejaVu Sans"/>
              </a:rPr>
              <a:t>Menimbulkan ambivalen</a:t>
            </a:r>
            <a:endParaRPr lang="en-US" sz="3600" b="0" strike="noStrike" spc="-1">
              <a:latin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CustomShape 1"/>
          <p:cNvSpPr/>
          <p:nvPr/>
        </p:nvSpPr>
        <p:spPr>
          <a:xfrm>
            <a:off x="762120" y="8380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3800" b="0" strike="noStrike" spc="-1">
                <a:solidFill>
                  <a:srgbClr val="000000"/>
                </a:solidFill>
                <a:latin typeface="Calibri"/>
              </a:rPr>
              <a:t>Ambivalen sikap ( attitudes ambivalence)</a:t>
            </a:r>
            <a:endParaRPr lang="en-US" sz="3800" b="0" strike="noStrike" spc="-1">
              <a:latin typeface="Arial"/>
            </a:endParaRPr>
          </a:p>
        </p:txBody>
      </p:sp>
      <p:sp>
        <p:nvSpPr>
          <p:cNvPr id="235" name="CustomShape 2"/>
          <p:cNvSpPr/>
          <p:nvPr/>
        </p:nvSpPr>
        <p:spPr>
          <a:xfrm>
            <a:off x="1219320" y="1371600"/>
            <a:ext cx="6857280" cy="4529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spcBef>
                <a:spcPts val="720"/>
              </a:spcBef>
            </a:pPr>
            <a:endParaRPr lang="en-US" sz="1800" b="0" strike="noStrike" spc="-1">
              <a:latin typeface="Arial"/>
            </a:endParaRPr>
          </a:p>
          <a:p>
            <a:pPr algn="ctr">
              <a:lnSpc>
                <a:spcPct val="100000"/>
              </a:lnSpc>
              <a:spcBef>
                <a:spcPts val="720"/>
              </a:spcBef>
            </a:pPr>
            <a:r>
              <a:rPr lang="en-US" sz="3600" b="0" strike="noStrike" spc="-1">
                <a:solidFill>
                  <a:srgbClr val="000000"/>
                </a:solidFill>
                <a:latin typeface="Calibri"/>
              </a:rPr>
              <a:t>   Merujuk pada fakta bahwa seseorang seringkali memilki evaluasi positif dan negatif terhadap objek sikap yang sama, sehingga sikap seseorang terhadapnya sering ambivalen</a:t>
            </a:r>
            <a:endParaRPr lang="en-US" sz="3600" b="0" strike="noStrike" spc="-1">
              <a:latin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CustomShape 1"/>
          <p:cNvSpPr/>
          <p:nvPr/>
        </p:nvSpPr>
        <p:spPr>
          <a:xfrm>
            <a:off x="457200" y="274680"/>
            <a:ext cx="8228880" cy="943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000000"/>
                </a:solidFill>
                <a:latin typeface="Calibri"/>
              </a:rPr>
              <a:t>Mengapa SIKAP?</a:t>
            </a:r>
            <a:endParaRPr lang="en-US" sz="4400" b="0" strike="noStrike" spc="-1">
              <a:latin typeface="Arial"/>
            </a:endParaRPr>
          </a:p>
        </p:txBody>
      </p:sp>
      <p:grpSp>
        <p:nvGrpSpPr>
          <p:cNvPr id="237" name="Group 2"/>
          <p:cNvGrpSpPr/>
          <p:nvPr/>
        </p:nvGrpSpPr>
        <p:grpSpPr>
          <a:xfrm>
            <a:off x="461160" y="1600920"/>
            <a:ext cx="8220960" cy="4525200"/>
            <a:chOff x="461160" y="1600920"/>
            <a:chExt cx="8220960" cy="4525200"/>
          </a:xfrm>
        </p:grpSpPr>
        <p:sp>
          <p:nvSpPr>
            <p:cNvPr id="238" name="CustomShape 3"/>
            <p:cNvSpPr/>
            <p:nvPr/>
          </p:nvSpPr>
          <p:spPr>
            <a:xfrm rot="16200000">
              <a:off x="179280" y="1882800"/>
              <a:ext cx="4525200" cy="3961440"/>
            </a:xfrm>
            <a:prstGeom prst="flowChartManualOperation">
              <a:avLst/>
            </a:prstGeom>
            <a:solidFill>
              <a:schemeClr val="accent1">
                <a:hueOff val="0"/>
                <a:satOff val="0"/>
                <a:lumOff val="0"/>
                <a:alphaOff val="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vert="vert" lIns="185760" tIns="0" rIns="184320" bIns="0" anchor="ctr"/>
            <a:lstStyle/>
            <a:p>
              <a:pPr algn="ctr">
                <a:lnSpc>
                  <a:spcPct val="90000"/>
                </a:lnSpc>
                <a:spcAft>
                  <a:spcPts val="1015"/>
                </a:spcAft>
              </a:pPr>
              <a:r>
                <a:rPr lang="en-US" sz="2900" b="0" strike="noStrike" spc="-1">
                  <a:solidFill>
                    <a:srgbClr val="000000"/>
                  </a:solidFill>
                  <a:latin typeface="Calibri"/>
                  <a:ea typeface="DejaVu Sans"/>
                </a:rPr>
                <a:t>Sikap sangat mempengaruhi pemikiran sosial, walau tidak direfleksikan dalam tingkah laku yang tampak</a:t>
              </a:r>
              <a:endParaRPr lang="en-US" sz="2900" b="0" strike="noStrike" spc="-1">
                <a:latin typeface="Arial"/>
              </a:endParaRPr>
            </a:p>
          </p:txBody>
        </p:sp>
        <p:sp>
          <p:nvSpPr>
            <p:cNvPr id="239" name="CustomShape 4"/>
            <p:cNvSpPr/>
            <p:nvPr/>
          </p:nvSpPr>
          <p:spPr>
            <a:xfrm rot="16200000">
              <a:off x="4438800" y="1882800"/>
              <a:ext cx="4525200" cy="3961440"/>
            </a:xfrm>
            <a:prstGeom prst="flowChartManualOperation">
              <a:avLst/>
            </a:prstGeom>
            <a:solidFill>
              <a:schemeClr val="accent1">
                <a:hueOff val="0"/>
                <a:satOff val="0"/>
                <a:lumOff val="0"/>
                <a:alphaOff val="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vert="vert" lIns="185760" tIns="0" rIns="184320" bIns="0" anchor="ctr"/>
            <a:lstStyle/>
            <a:p>
              <a:pPr algn="ctr">
                <a:lnSpc>
                  <a:spcPct val="90000"/>
                </a:lnSpc>
                <a:spcAft>
                  <a:spcPts val="1015"/>
                </a:spcAft>
              </a:pPr>
              <a:r>
                <a:rPr lang="en-US" sz="2900" b="0" strike="noStrike" spc="-1">
                  <a:solidFill>
                    <a:srgbClr val="000000"/>
                  </a:solidFill>
                  <a:latin typeface="Calibri"/>
                  <a:ea typeface="DejaVu Sans"/>
                </a:rPr>
                <a:t>Sikap mempengaruhi tingkah laku</a:t>
              </a:r>
              <a:endParaRPr lang="en-US" sz="2900" b="0" strike="noStrike" spc="-1">
                <a:latin typeface="Arial"/>
              </a:endParaRPr>
            </a:p>
          </p:txBody>
        </p:sp>
      </p:grpSp>
      <p:grpSp>
        <p:nvGrpSpPr>
          <p:cNvPr id="240" name="Group 5"/>
          <p:cNvGrpSpPr/>
          <p:nvPr/>
        </p:nvGrpSpPr>
        <p:grpSpPr>
          <a:xfrm>
            <a:off x="0" y="0"/>
            <a:ext cx="36000" cy="36000"/>
            <a:chOff x="0" y="0"/>
            <a:chExt cx="36000" cy="36000"/>
          </a:xfrm>
        </p:grpSpPr>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000000"/>
                </a:solidFill>
                <a:latin typeface="Calibri"/>
              </a:rPr>
              <a:t>Pembahasan Sikap</a:t>
            </a:r>
            <a:endParaRPr lang="en-US" sz="4400" b="0" strike="noStrike" spc="-1">
              <a:latin typeface="Arial"/>
            </a:endParaRPr>
          </a:p>
        </p:txBody>
      </p:sp>
      <p:sp>
        <p:nvSpPr>
          <p:cNvPr id="242" name="CustomShape 2"/>
          <p:cNvSpPr/>
          <p:nvPr/>
        </p:nvSpPr>
        <p:spPr>
          <a:xfrm>
            <a:off x="6876360" y="6489360"/>
            <a:ext cx="2176920" cy="368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609480" indent="-608760">
              <a:lnSpc>
                <a:spcPct val="100000"/>
              </a:lnSpc>
              <a:spcBef>
                <a:spcPts val="720"/>
              </a:spcBef>
              <a:buClr>
                <a:srgbClr val="000000"/>
              </a:buClr>
              <a:buFont typeface="Wingdings" charset="2"/>
              <a:buAutoNum type="arabicPeriod"/>
            </a:pPr>
            <a:r>
              <a:rPr lang="en-US" sz="3600" b="0" strike="noStrike" spc="-1">
                <a:solidFill>
                  <a:srgbClr val="000000"/>
                </a:solidFill>
                <a:latin typeface="Calibri"/>
              </a:rPr>
              <a:t>Pembentukan sikap : Bagaimana dan Mengapa</a:t>
            </a:r>
            <a:endParaRPr lang="en-US" sz="3600" b="0" strike="noStrike" spc="-1">
              <a:latin typeface="Arial"/>
            </a:endParaRPr>
          </a:p>
          <a:p>
            <a:pPr marL="609480" indent="-608760">
              <a:lnSpc>
                <a:spcPct val="100000"/>
              </a:lnSpc>
              <a:spcBef>
                <a:spcPts val="720"/>
              </a:spcBef>
              <a:buClr>
                <a:srgbClr val="000000"/>
              </a:buClr>
              <a:buFont typeface="Wingdings" charset="2"/>
              <a:buAutoNum type="arabicPeriod"/>
            </a:pPr>
            <a:r>
              <a:rPr lang="en-US" sz="3600" b="0" strike="noStrike" spc="-1">
                <a:solidFill>
                  <a:srgbClr val="000000"/>
                </a:solidFill>
                <a:latin typeface="Calibri"/>
              </a:rPr>
              <a:t>Hubungan Sikap – Tingkah laku</a:t>
            </a:r>
            <a:endParaRPr lang="en-US" sz="3600" b="0" strike="noStrike" spc="-1">
              <a:latin typeface="Arial"/>
            </a:endParaRPr>
          </a:p>
          <a:p>
            <a:pPr marL="609480" indent="-608760">
              <a:lnSpc>
                <a:spcPct val="100000"/>
              </a:lnSpc>
              <a:spcBef>
                <a:spcPts val="720"/>
              </a:spcBef>
              <a:buClr>
                <a:srgbClr val="000000"/>
              </a:buClr>
              <a:buFont typeface="Wingdings" charset="2"/>
              <a:buAutoNum type="arabicPeriod"/>
            </a:pPr>
            <a:r>
              <a:rPr lang="en-US" sz="3600" b="0" strike="noStrike" spc="-1">
                <a:solidFill>
                  <a:srgbClr val="000000"/>
                </a:solidFill>
                <a:latin typeface="Calibri"/>
              </a:rPr>
              <a:t>Mengapa sikap berubah</a:t>
            </a:r>
            <a:endParaRPr lang="en-US" sz="3600" b="0" strike="noStrike" spc="-1">
              <a:latin typeface="Arial"/>
            </a:endParaRPr>
          </a:p>
          <a:p>
            <a:pPr marL="609480" indent="-608760">
              <a:lnSpc>
                <a:spcPct val="100000"/>
              </a:lnSpc>
              <a:spcBef>
                <a:spcPts val="720"/>
              </a:spcBef>
              <a:buClr>
                <a:srgbClr val="000000"/>
              </a:buClr>
              <a:buFont typeface="Wingdings" charset="2"/>
              <a:buAutoNum type="arabicPeriod"/>
            </a:pPr>
            <a:r>
              <a:rPr lang="en-US" sz="3600" b="0" strike="noStrike" spc="-1">
                <a:solidFill>
                  <a:srgbClr val="000000"/>
                </a:solidFill>
                <a:latin typeface="Calibri"/>
              </a:rPr>
              <a:t>Tindakan yang membentuk sikap  </a:t>
            </a:r>
            <a:r>
              <a:rPr lang="en-US" sz="3600" b="0" strike="noStrike" spc="-1">
                <a:solidFill>
                  <a:srgbClr val="000000"/>
                </a:solidFill>
                <a:latin typeface="Wingdings"/>
              </a:rPr>
              <a:t></a:t>
            </a:r>
            <a:r>
              <a:rPr lang="en-US" sz="3600" b="0" strike="noStrike" spc="-1">
                <a:solidFill>
                  <a:srgbClr val="000000"/>
                </a:solidFill>
                <a:latin typeface="Calibri"/>
              </a:rPr>
              <a:t> disonansi kognitif</a:t>
            </a:r>
            <a:endParaRPr lang="en-US" sz="3600" b="0" strike="noStrike" spc="-1">
              <a:latin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0-Blanko-PPT-sesi-1 Baru (3)</Template>
  <TotalTime>251</TotalTime>
  <Words>1263</Words>
  <Application>Microsoft Office PowerPoint</Application>
  <PresentationFormat>On-screen Show (4:3)</PresentationFormat>
  <Paragraphs>225</Paragraphs>
  <Slides>34</Slides>
  <Notes>1</Notes>
  <HiddenSlides>0</HiddenSlides>
  <MMClips>0</MMClips>
  <ScaleCrop>false</ScaleCrop>
  <HeadingPairs>
    <vt:vector size="4" baseType="variant">
      <vt:variant>
        <vt:lpstr>Theme</vt:lpstr>
      </vt:variant>
      <vt:variant>
        <vt:i4>5</vt:i4>
      </vt:variant>
      <vt:variant>
        <vt:lpstr>Slide Titles</vt:lpstr>
      </vt:variant>
      <vt:variant>
        <vt:i4>34</vt:i4>
      </vt:variant>
    </vt:vector>
  </HeadingPairs>
  <TitlesOfParts>
    <vt:vector size="39" baseType="lpstr">
      <vt:lpstr>Office Theme</vt:lpstr>
      <vt:lpstr>Office Theme</vt:lpstr>
      <vt:lpstr>Office Theme</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Mulyo.W</dc:creator>
  <cp:lastModifiedBy>STAFF</cp:lastModifiedBy>
  <cp:revision>36</cp:revision>
  <dcterms:created xsi:type="dcterms:W3CDTF">2019-09-17T08:27:08Z</dcterms:created>
  <dcterms:modified xsi:type="dcterms:W3CDTF">2020-06-13T11:55:47Z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1</vt:i4>
  </property>
  <property fmtid="{D5CDD505-2E9C-101B-9397-08002B2CF9AE}" pid="7" name="Notes">
    <vt:i4>1</vt:i4>
  </property>
  <property fmtid="{D5CDD505-2E9C-101B-9397-08002B2CF9AE}" pid="8" name="PresentationFormat">
    <vt:lpwstr>On-screen Show (4:3)</vt:lpwstr>
  </property>
  <property fmtid="{D5CDD505-2E9C-101B-9397-08002B2CF9AE}" pid="9" name="ScaleCrop">
    <vt:bool>false</vt:bool>
  </property>
  <property fmtid="{D5CDD505-2E9C-101B-9397-08002B2CF9AE}" pid="10" name="ShareDoc">
    <vt:bool>false</vt:bool>
  </property>
  <property fmtid="{D5CDD505-2E9C-101B-9397-08002B2CF9AE}" pid="11" name="Slides">
    <vt:i4>34</vt:i4>
  </property>
</Properties>
</file>