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6" autoAdjust="0"/>
  </p:normalViewPr>
  <p:slideViewPr>
    <p:cSldViewPr>
      <p:cViewPr>
        <p:scale>
          <a:sx n="57" d="100"/>
          <a:sy n="57" d="100"/>
        </p:scale>
        <p:origin x="-3078" y="-11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EA59-18FA-4068-ABFD-FFE28420DEAC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E81DB-753A-43E9-A06D-509B06AC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76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25</a:t>
            </a:fld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26</a:t>
            </a:fld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27</a:t>
            </a:fld>
            <a:endParaRPr lang="id-ID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28</a:t>
            </a:fld>
            <a:endParaRPr lang="id-ID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29</a:t>
            </a:fld>
            <a:endParaRPr lang="id-ID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30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31</a:t>
            </a:fld>
            <a:endParaRPr lang="id-ID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32</a:t>
            </a:fld>
            <a:endParaRPr lang="id-ID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33</a:t>
            </a:fld>
            <a:endParaRPr lang="id-ID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34</a:t>
            </a:fld>
            <a:endParaRPr lang="id-ID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35</a:t>
            </a:fld>
            <a:endParaRPr lang="id-ID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36</a:t>
            </a:fld>
            <a:endParaRPr lang="id-ID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37</a:t>
            </a:fld>
            <a:endParaRPr lang="id-ID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38</a:t>
            </a:fld>
            <a:endParaRPr lang="id-ID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39</a:t>
            </a:fld>
            <a:endParaRPr lang="id-ID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40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41</a:t>
            </a:fld>
            <a:endParaRPr lang="id-ID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42</a:t>
            </a:fld>
            <a:endParaRPr lang="id-ID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43</a:t>
            </a:fld>
            <a:endParaRPr lang="id-ID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44</a:t>
            </a:fld>
            <a:endParaRPr lang="id-ID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45</a:t>
            </a:fld>
            <a:endParaRPr lang="id-ID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46</a:t>
            </a:fld>
            <a:endParaRPr lang="id-ID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47</a:t>
            </a:fld>
            <a:endParaRPr lang="id-ID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48</a:t>
            </a:fld>
            <a:endParaRPr lang="id-ID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49</a:t>
            </a:fld>
            <a:endParaRPr lang="id-ID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50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51</a:t>
            </a:fld>
            <a:endParaRPr lang="id-ID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52</a:t>
            </a:fld>
            <a:endParaRPr lang="id-ID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53</a:t>
            </a:fld>
            <a:endParaRPr lang="id-ID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54</a:t>
            </a:fld>
            <a:endParaRPr lang="id-ID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55</a:t>
            </a:fld>
            <a:endParaRPr lang="id-ID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56</a:t>
            </a:fld>
            <a:endParaRPr lang="id-ID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57</a:t>
            </a:fld>
            <a:endParaRPr lang="id-ID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58</a:t>
            </a:fld>
            <a:endParaRPr lang="id-ID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59</a:t>
            </a:fld>
            <a:endParaRPr lang="id-ID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60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61</a:t>
            </a:fld>
            <a:endParaRPr lang="id-ID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62</a:t>
            </a:fld>
            <a:endParaRPr lang="id-ID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63</a:t>
            </a:fld>
            <a:endParaRPr lang="id-ID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64</a:t>
            </a:fld>
            <a:endParaRPr lang="id-ID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65</a:t>
            </a:fld>
            <a:endParaRPr lang="id-ID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66</a:t>
            </a:fld>
            <a:endParaRPr lang="id-ID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67</a:t>
            </a:fld>
            <a:endParaRPr lang="id-ID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68</a:t>
            </a:fld>
            <a:endParaRPr lang="id-ID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69</a:t>
            </a:fld>
            <a:endParaRPr lang="id-ID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70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71</a:t>
            </a:fld>
            <a:endParaRPr lang="id-ID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72</a:t>
            </a:fld>
            <a:endParaRPr lang="id-ID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73</a:t>
            </a:fld>
            <a:endParaRPr lang="id-ID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74</a:t>
            </a:fld>
            <a:endParaRPr lang="id-ID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75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A03C-EDB6-4BB1-A30B-26C9E8D50B06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E9FE-0BD4-4820-B00E-09AA579BC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30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A03C-EDB6-4BB1-A30B-26C9E8D50B06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E9FE-0BD4-4820-B00E-09AA579BC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65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A03C-EDB6-4BB1-A30B-26C9E8D50B06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E9FE-0BD4-4820-B00E-09AA579BC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5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A03C-EDB6-4BB1-A30B-26C9E8D50B06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E9FE-0BD4-4820-B00E-09AA579BC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93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A03C-EDB6-4BB1-A30B-26C9E8D50B06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E9FE-0BD4-4820-B00E-09AA579BC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98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A03C-EDB6-4BB1-A30B-26C9E8D50B06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E9FE-0BD4-4820-B00E-09AA579BC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91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A03C-EDB6-4BB1-A30B-26C9E8D50B06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E9FE-0BD4-4820-B00E-09AA579BC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49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A03C-EDB6-4BB1-A30B-26C9E8D50B06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E9FE-0BD4-4820-B00E-09AA579BC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96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A03C-EDB6-4BB1-A30B-26C9E8D50B06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E9FE-0BD4-4820-B00E-09AA579BC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1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A03C-EDB6-4BB1-A30B-26C9E8D50B06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E9FE-0BD4-4820-B00E-09AA579BC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9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A03C-EDB6-4BB1-A30B-26C9E8D50B06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E9FE-0BD4-4820-B00E-09AA579BC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20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1A03C-EDB6-4BB1-A30B-26C9E8D50B06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7E9FE-0BD4-4820-B00E-09AA579BC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524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3505200"/>
            <a:ext cx="5943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prstClr val="black"/>
                </a:solidFill>
              </a:rPr>
              <a:t>Terapi</a:t>
            </a:r>
            <a:r>
              <a:rPr lang="en-US" sz="4000" b="1" dirty="0" smtClean="0">
                <a:solidFill>
                  <a:prstClr val="black"/>
                </a:solidFill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</a:rPr>
              <a:t>komplementer</a:t>
            </a:r>
            <a:r>
              <a:rPr lang="en-US" sz="4000" b="1" dirty="0" smtClean="0">
                <a:solidFill>
                  <a:prstClr val="black"/>
                </a:solidFill>
              </a:rPr>
              <a:t> &amp; </a:t>
            </a:r>
            <a:r>
              <a:rPr lang="en-US" sz="4000" b="1" dirty="0" err="1" smtClean="0">
                <a:solidFill>
                  <a:prstClr val="black"/>
                </a:solidFill>
              </a:rPr>
              <a:t>Pengobatan</a:t>
            </a:r>
            <a:r>
              <a:rPr lang="en-US" sz="4000" b="1" dirty="0" smtClean="0">
                <a:solidFill>
                  <a:prstClr val="black"/>
                </a:solidFill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</a:rPr>
              <a:t>alternatif</a:t>
            </a:r>
            <a:endParaRPr lang="en-US" sz="40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Pertemuan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>
                <a:solidFill>
                  <a:prstClr val="black"/>
                </a:solidFill>
              </a:rPr>
              <a:t>1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5410200"/>
            <a:ext cx="3429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ANTIA, </a:t>
            </a:r>
            <a:r>
              <a:rPr lang="en-US" dirty="0" err="1">
                <a:solidFill>
                  <a:prstClr val="white"/>
                </a:solidFill>
              </a:rPr>
              <a:t>SKp</a:t>
            </a:r>
            <a:r>
              <a:rPr lang="en-US" dirty="0">
                <a:solidFill>
                  <a:prstClr val="white"/>
                </a:solidFill>
              </a:rPr>
              <a:t>., </a:t>
            </a:r>
            <a:r>
              <a:rPr lang="en-US" dirty="0" err="1">
                <a:solidFill>
                  <a:prstClr val="white"/>
                </a:solidFill>
              </a:rPr>
              <a:t>M.Kep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09565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7257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0518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72575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0518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7257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0518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7257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0518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0518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0518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7257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0518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7257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0518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7257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0518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0518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</p:spTree>
    <p:extLst>
      <p:ext uri="{BB962C8B-B14F-4D97-AF65-F5344CB8AC3E}">
        <p14:creationId xmlns:p14="http://schemas.microsoft.com/office/powerpoint/2010/main" val="16642675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7257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0518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7257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0518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7257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0518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7257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0518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0518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3999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0518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0518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0518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72575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0518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0518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</a:t>
            </a:r>
            <a:r>
              <a:rPr lang="en-US" sz="3600" b="1" dirty="0" smtClean="0"/>
              <a:t>PRODI KEPERAWATAN</a:t>
            </a:r>
            <a:endParaRPr lang="en-US" sz="3600" b="1" dirty="0"/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  <p:sp>
        <p:nvSpPr>
          <p:cNvPr id="3" name="Rectangle 2"/>
          <p:cNvSpPr/>
          <p:nvPr/>
        </p:nvSpPr>
        <p:spPr>
          <a:xfrm>
            <a:off x="0" y="220980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Menjadikan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pusat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yang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kompeten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intelektualitas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kewirausahaan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 home care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berdaya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saing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pada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tahun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2020.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43400"/>
            <a:ext cx="9144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berwawasan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melalui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kegiatan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penelitian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/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mengambdian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kepada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masyarakat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Menyiapkan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sumber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manusia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saing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menciptakan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calon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pemimpin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berkarakter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Mengelola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prasarana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menunjang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akademik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Berperan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aktif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dalam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bermanfaat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organisasi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Indonesia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segenap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umat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manusia</a:t>
            </a:r>
            <a:endParaRPr lang="en-US" sz="12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333983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3999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0518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0518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7257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0518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0518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0518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72575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0518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0688"/>
            <a:ext cx="914400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0518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668"/>
            <a:ext cx="914400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0518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0518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3999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0518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  <a:t>KEMAMPUAN AKHIR YANG DIHARAPKAN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+mj-lt"/>
              <a:buAutoNum type="arabicPeriod"/>
              <a:tabLst>
                <a:tab pos="179705" algn="l"/>
              </a:tabLst>
            </a:pPr>
            <a:r>
              <a:rPr lang="en-US" sz="4000" dirty="0" err="1" smtClean="0">
                <a:effectLst/>
                <a:latin typeface="Bell MT" pitchFamily="18" charset="0"/>
                <a:ea typeface="Times New Roman"/>
              </a:rPr>
              <a:t>Mengkaji</a:t>
            </a:r>
            <a:r>
              <a:rPr lang="en-US" sz="4000" dirty="0" smtClean="0">
                <a:effectLst/>
                <a:latin typeface="Bell MT" pitchFamily="18" charset="0"/>
                <a:ea typeface="Times New Roman"/>
              </a:rPr>
              <a:t> </a:t>
            </a:r>
            <a:r>
              <a:rPr lang="en-US" sz="4000" dirty="0" err="1" smtClean="0">
                <a:effectLst/>
                <a:latin typeface="Bell MT" pitchFamily="18" charset="0"/>
                <a:ea typeface="Times New Roman"/>
              </a:rPr>
              <a:t>kebutuhan</a:t>
            </a:r>
            <a:r>
              <a:rPr lang="en-US" sz="4000" dirty="0" smtClean="0">
                <a:effectLst/>
                <a:latin typeface="Bell MT" pitchFamily="18" charset="0"/>
                <a:ea typeface="Times New Roman"/>
              </a:rPr>
              <a:t> </a:t>
            </a:r>
            <a:r>
              <a:rPr lang="en-US" sz="4000" dirty="0" err="1" smtClean="0">
                <a:effectLst/>
                <a:latin typeface="Bell MT" pitchFamily="18" charset="0"/>
                <a:ea typeface="Times New Roman"/>
              </a:rPr>
              <a:t>klien</a:t>
            </a:r>
            <a:r>
              <a:rPr lang="en-US" sz="4000" dirty="0" smtClean="0">
                <a:effectLst/>
                <a:latin typeface="Bell MT" pitchFamily="18" charset="0"/>
                <a:ea typeface="Times New Roman"/>
              </a:rPr>
              <a:t> </a:t>
            </a:r>
            <a:r>
              <a:rPr lang="en-US" sz="4000" dirty="0" err="1" smtClean="0">
                <a:effectLst/>
                <a:latin typeface="Bell MT" pitchFamily="18" charset="0"/>
                <a:ea typeface="Times New Roman"/>
              </a:rPr>
              <a:t>akan</a:t>
            </a:r>
            <a:r>
              <a:rPr lang="en-US" sz="4000" dirty="0" smtClean="0">
                <a:effectLst/>
                <a:latin typeface="Bell MT" pitchFamily="18" charset="0"/>
                <a:ea typeface="Times New Roman"/>
              </a:rPr>
              <a:t> </a:t>
            </a:r>
            <a:r>
              <a:rPr lang="en-US" sz="4000" dirty="0" err="1" smtClean="0">
                <a:effectLst/>
                <a:latin typeface="Bell MT" pitchFamily="18" charset="0"/>
                <a:ea typeface="Times New Roman"/>
              </a:rPr>
              <a:t>terapi</a:t>
            </a:r>
            <a:r>
              <a:rPr lang="en-US" sz="4000" dirty="0" smtClean="0">
                <a:effectLst/>
                <a:latin typeface="Bell MT" pitchFamily="18" charset="0"/>
                <a:ea typeface="Times New Roman"/>
              </a:rPr>
              <a:t> </a:t>
            </a:r>
            <a:r>
              <a:rPr lang="en-US" sz="4000" dirty="0" err="1" smtClean="0">
                <a:effectLst/>
                <a:latin typeface="Bell MT" pitchFamily="18" charset="0"/>
                <a:ea typeface="Times New Roman"/>
              </a:rPr>
              <a:t>komplementer</a:t>
            </a:r>
            <a:r>
              <a:rPr lang="en-US" sz="4000" dirty="0" smtClean="0">
                <a:effectLst/>
                <a:latin typeface="Bell MT" pitchFamily="18" charset="0"/>
                <a:ea typeface="Times New Roman"/>
              </a:rPr>
              <a:t> </a:t>
            </a:r>
            <a:r>
              <a:rPr lang="en-US" sz="4000" dirty="0" err="1" smtClean="0">
                <a:effectLst/>
                <a:latin typeface="Bell MT" pitchFamily="18" charset="0"/>
                <a:ea typeface="Times New Roman"/>
              </a:rPr>
              <a:t>dan</a:t>
            </a:r>
            <a:r>
              <a:rPr lang="en-US" sz="4000" dirty="0" smtClean="0">
                <a:effectLst/>
                <a:latin typeface="Bell MT" pitchFamily="18" charset="0"/>
                <a:ea typeface="Times New Roman"/>
              </a:rPr>
              <a:t> </a:t>
            </a:r>
            <a:r>
              <a:rPr lang="en-US" sz="4000" dirty="0" err="1" smtClean="0">
                <a:effectLst/>
                <a:latin typeface="Bell MT" pitchFamily="18" charset="0"/>
                <a:ea typeface="Times New Roman"/>
              </a:rPr>
              <a:t>pengobatan</a:t>
            </a:r>
            <a:r>
              <a:rPr lang="en-US" sz="4000" dirty="0" smtClean="0">
                <a:effectLst/>
                <a:latin typeface="Bell MT" pitchFamily="18" charset="0"/>
                <a:ea typeface="Times New Roman"/>
              </a:rPr>
              <a:t> </a:t>
            </a:r>
            <a:r>
              <a:rPr lang="en-US" sz="4000" dirty="0" err="1" smtClean="0">
                <a:effectLst/>
                <a:latin typeface="Bell MT" pitchFamily="18" charset="0"/>
                <a:ea typeface="Times New Roman"/>
              </a:rPr>
              <a:t>alternatif</a:t>
            </a:r>
            <a:endParaRPr lang="en-US" sz="4000" dirty="0" smtClean="0">
              <a:effectLst/>
              <a:latin typeface="Bell MT" pitchFamily="18" charset="0"/>
              <a:ea typeface="Times New Roman"/>
            </a:endParaRPr>
          </a:p>
          <a:p>
            <a:pPr lvl="0">
              <a:buFont typeface="+mj-lt"/>
              <a:buAutoNum type="arabicPeriod"/>
              <a:tabLst>
                <a:tab pos="179705" algn="l"/>
              </a:tabLst>
            </a:pPr>
            <a:r>
              <a:rPr lang="en-US" sz="4000" dirty="0" err="1" smtClean="0">
                <a:effectLst/>
                <a:latin typeface="Bell MT" pitchFamily="18" charset="0"/>
                <a:ea typeface="Times New Roman"/>
              </a:rPr>
              <a:t>Identifikasi</a:t>
            </a:r>
            <a:r>
              <a:rPr lang="en-US" sz="4000" dirty="0" smtClean="0">
                <a:effectLst/>
                <a:latin typeface="Bell MT" pitchFamily="18" charset="0"/>
                <a:ea typeface="Times New Roman"/>
              </a:rPr>
              <a:t> </a:t>
            </a:r>
            <a:r>
              <a:rPr lang="en-US" sz="4000" dirty="0" err="1" smtClean="0">
                <a:effectLst/>
                <a:latin typeface="Bell MT" pitchFamily="18" charset="0"/>
                <a:ea typeface="Times New Roman"/>
              </a:rPr>
              <a:t>pengobatan</a:t>
            </a:r>
            <a:r>
              <a:rPr lang="en-US" sz="4000" dirty="0" smtClean="0">
                <a:effectLst/>
                <a:latin typeface="Bell MT" pitchFamily="18" charset="0"/>
                <a:ea typeface="Times New Roman"/>
              </a:rPr>
              <a:t> </a:t>
            </a:r>
            <a:r>
              <a:rPr lang="en-US" sz="4000" dirty="0" err="1" smtClean="0">
                <a:effectLst/>
                <a:latin typeface="Bell MT" pitchFamily="18" charset="0"/>
                <a:ea typeface="Times New Roman"/>
              </a:rPr>
              <a:t>komplementer</a:t>
            </a:r>
            <a:r>
              <a:rPr lang="en-US" sz="4000" dirty="0" smtClean="0">
                <a:effectLst/>
                <a:latin typeface="Bell MT" pitchFamily="18" charset="0"/>
                <a:ea typeface="Times New Roman"/>
              </a:rPr>
              <a:t> </a:t>
            </a:r>
            <a:r>
              <a:rPr lang="en-US" sz="4000" dirty="0" err="1" smtClean="0">
                <a:effectLst/>
                <a:latin typeface="Bell MT" pitchFamily="18" charset="0"/>
                <a:ea typeface="Times New Roman"/>
              </a:rPr>
              <a:t>dan</a:t>
            </a:r>
            <a:r>
              <a:rPr lang="en-US" sz="4000" dirty="0" smtClean="0">
                <a:effectLst/>
                <a:latin typeface="Bell MT" pitchFamily="18" charset="0"/>
                <a:ea typeface="Times New Roman"/>
              </a:rPr>
              <a:t> </a:t>
            </a:r>
            <a:r>
              <a:rPr lang="en-US" sz="4000" dirty="0" err="1" smtClean="0">
                <a:effectLst/>
                <a:latin typeface="Bell MT" pitchFamily="18" charset="0"/>
                <a:ea typeface="Times New Roman"/>
              </a:rPr>
              <a:t>terapi</a:t>
            </a:r>
            <a:r>
              <a:rPr lang="en-US" sz="4000" dirty="0" smtClean="0">
                <a:effectLst/>
                <a:latin typeface="Bell MT" pitchFamily="18" charset="0"/>
                <a:ea typeface="Times New Roman"/>
              </a:rPr>
              <a:t> </a:t>
            </a:r>
            <a:r>
              <a:rPr lang="en-US" sz="4000" dirty="0" err="1" smtClean="0">
                <a:effectLst/>
                <a:latin typeface="Bell MT" pitchFamily="18" charset="0"/>
                <a:ea typeface="Times New Roman"/>
              </a:rPr>
              <a:t>alternatif</a:t>
            </a:r>
            <a:endParaRPr lang="en-US" sz="4000" dirty="0" smtClean="0">
              <a:effectLst/>
              <a:latin typeface="Bell MT" pitchFamily="18" charset="0"/>
              <a:ea typeface="Times New Roman"/>
            </a:endParaRPr>
          </a:p>
          <a:p>
            <a:pPr marL="0" indent="0">
              <a:buNone/>
            </a:pPr>
            <a:r>
              <a:rPr lang="en-US" sz="4000" dirty="0" smtClean="0">
                <a:effectLst/>
                <a:latin typeface="Bell MT" pitchFamily="18" charset="0"/>
                <a:ea typeface="Calibri"/>
              </a:rPr>
              <a:t>3. </a:t>
            </a:r>
            <a:r>
              <a:rPr lang="en-US" sz="4000" dirty="0" err="1" smtClean="0">
                <a:effectLst/>
                <a:latin typeface="Bell MT" pitchFamily="18" charset="0"/>
                <a:ea typeface="Calibri"/>
              </a:rPr>
              <a:t>Identifikasi</a:t>
            </a:r>
            <a:r>
              <a:rPr lang="en-US" sz="4000" dirty="0" smtClean="0">
                <a:effectLst/>
                <a:latin typeface="Bell MT" pitchFamily="18" charset="0"/>
                <a:ea typeface="Calibri"/>
              </a:rPr>
              <a:t> </a:t>
            </a:r>
            <a:r>
              <a:rPr lang="en-US" sz="4000" dirty="0" err="1" smtClean="0">
                <a:effectLst/>
                <a:latin typeface="Bell MT" pitchFamily="18" charset="0"/>
                <a:ea typeface="Calibri"/>
              </a:rPr>
              <a:t>praktek</a:t>
            </a:r>
            <a:r>
              <a:rPr lang="en-US" sz="4000" dirty="0" smtClean="0">
                <a:effectLst/>
                <a:latin typeface="Bell MT" pitchFamily="18" charset="0"/>
                <a:ea typeface="Calibri"/>
              </a:rPr>
              <a:t> </a:t>
            </a:r>
            <a:r>
              <a:rPr lang="en-US" sz="4000" dirty="0" err="1" smtClean="0">
                <a:effectLst/>
                <a:latin typeface="Bell MT" pitchFamily="18" charset="0"/>
                <a:ea typeface="Calibri"/>
              </a:rPr>
              <a:t>perdukunan</a:t>
            </a:r>
            <a:endParaRPr lang="en-US" sz="4000" dirty="0">
              <a:latin typeface="Bell MT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4105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0518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0688"/>
            <a:ext cx="9172575" cy="574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0197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7257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2194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48680"/>
            <a:ext cx="9281095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2509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6670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7257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3835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72575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2556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7257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0943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118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0197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" y="620688"/>
            <a:ext cx="9172575" cy="582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8688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2194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7257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2509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03649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6670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3835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+mj-lt"/>
              <a:buAutoNum type="arabicPeriod"/>
              <a:tabLst>
                <a:tab pos="179705" algn="l"/>
              </a:tabLst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2556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0943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118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7257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0197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7257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2194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7257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2509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7257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6532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6670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3835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7257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2556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0943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7257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118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72575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0197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50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7257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2194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7257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2509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7257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6670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7257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3835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0518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2556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7257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0943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72575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118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0197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72575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2194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48680"/>
            <a:ext cx="9353103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2509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0518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72575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0518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266</Words>
  <Application>Microsoft Office PowerPoint</Application>
  <PresentationFormat>On-screen Show (4:3)</PresentationFormat>
  <Paragraphs>90</Paragraphs>
  <Slides>75</Slides>
  <Notes>74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Office Theme</vt:lpstr>
      <vt:lpstr>PowerPoint Presentation</vt:lpstr>
      <vt:lpstr>PowerPoint Presentation</vt:lpstr>
      <vt:lpstr>PowerPoint Presentation</vt:lpstr>
      <vt:lpstr>KEMAMPUAN AKHIR YANG DIHARAPKAN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BPISTI2008</cp:lastModifiedBy>
  <cp:revision>23</cp:revision>
  <dcterms:created xsi:type="dcterms:W3CDTF">2018-08-11T23:11:30Z</dcterms:created>
  <dcterms:modified xsi:type="dcterms:W3CDTF">2018-09-07T07:35:31Z</dcterms:modified>
</cp:coreProperties>
</file>