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7" r:id="rId23"/>
    <p:sldId id="298" r:id="rId24"/>
    <p:sldId id="299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292" r:id="rId50"/>
    <p:sldId id="293" r:id="rId51"/>
    <p:sldId id="294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75A72-3439-4CDE-9996-F1D4A52C5E0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299CF-C15B-4E11-B409-C06489D1B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2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910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125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909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4429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82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637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0732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368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2826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462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149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8007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240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073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210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454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8480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8783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3315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8393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9422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66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93182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9497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371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6811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00225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6642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379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6002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68705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534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395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04625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3234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99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3615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5561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9762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0189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9353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8181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3890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15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1231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1583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5546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845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37634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7640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497022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902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61101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08521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0014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31056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4670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2695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85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955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4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635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4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3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6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7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96568-556E-4535-8405-103AEE1E3C39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C998-4963-4A17-94CA-855D332AE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Menerapkan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Biostatistik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14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243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067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4052380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86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6132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endParaRPr lang="en-US" sz="6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lphaLcPeriod"/>
            </a:pPr>
            <a:r>
              <a:rPr lang="en-US" dirty="0" err="1" smtClean="0">
                <a:effectLst/>
                <a:latin typeface="Segoe UI"/>
                <a:ea typeface="Times New Roman"/>
              </a:rPr>
              <a:t>Memahami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konsep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statistik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Segoe UI"/>
                <a:ea typeface="Times New Roman"/>
              </a:rPr>
              <a:t>b.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Aplikasi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latihan</a:t>
            </a:r>
            <a:r>
              <a:rPr lang="en-US" dirty="0" smtClean="0">
                <a:effectLst/>
                <a:latin typeface="Segoe UI"/>
                <a:ea typeface="Times New Roman"/>
              </a:rPr>
              <a:t> </a:t>
            </a:r>
            <a:r>
              <a:rPr lang="en-US" dirty="0" err="1" smtClean="0">
                <a:effectLst/>
                <a:latin typeface="Segoe UI"/>
                <a:ea typeface="Times New Roman"/>
              </a:rPr>
              <a:t>biostatistik</a:t>
            </a:r>
            <a:endParaRPr lang="en-US" sz="60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385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8837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487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285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991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38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269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239</Words>
  <Application>Microsoft Office PowerPoint</Application>
  <PresentationFormat>On-screen Show (4:3)</PresentationFormat>
  <Paragraphs>77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Asus</cp:lastModifiedBy>
  <cp:revision>19</cp:revision>
  <dcterms:created xsi:type="dcterms:W3CDTF">2018-07-27T05:24:40Z</dcterms:created>
  <dcterms:modified xsi:type="dcterms:W3CDTF">2019-05-06T08:02:38Z</dcterms:modified>
</cp:coreProperties>
</file>