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08BE2AF-2209-4069-9032-4A479FF99E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D135B10-A0A7-41A6-9823-615C92F7F6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BBF60A-C243-4DAD-B002-9127550B7F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1D005D-2A9B-4ACA-8344-6B3A42D245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6C9C4F-9146-4C2C-AD06-16103A47A0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1E2365-2372-4C79-A179-CDEAEAC231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9A3061-4A9F-4CDB-BAF8-2C40BAFCF3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48E837-3F4C-4DFD-B6BB-C3A04CB588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2A06AC-8861-44D4-BFE7-85926E197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EC716A-5375-4F4A-97E0-C5F04C9C2B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BB924A-B3C0-4FAC-9C9A-56E7355459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FA6FBE-55CE-4FB0-9B58-CCFED197A4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7AFA79F3-D2E7-4C71-804C-0443E933FB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Kesulitan Konsentrasi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Pengertian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Konsentrasi : kemampuan memusatkan perhatian. </a:t>
            </a:r>
          </a:p>
          <a:p>
            <a:pPr>
              <a:lnSpc>
                <a:spcPct val="80000"/>
              </a:lnSpc>
            </a:pPr>
            <a:r>
              <a:rPr lang="en-US" sz="2000"/>
              <a:t>Perhatian / atensi : kapasitas memusatkan kesadaran.</a:t>
            </a:r>
          </a:p>
          <a:p>
            <a:pPr>
              <a:lnSpc>
                <a:spcPct val="80000"/>
              </a:lnSpc>
            </a:pPr>
            <a:r>
              <a:rPr lang="en-US" sz="2000"/>
              <a:t>Harus ada Rentang Atensi </a:t>
            </a:r>
            <a:r>
              <a:rPr lang="en-US" sz="2000">
                <a:sym typeface="Wingdings" pitchFamily="2" charset="2"/>
              </a:rPr>
              <a:t> waktu yg digunakan utk atensi.</a:t>
            </a:r>
          </a:p>
          <a:p>
            <a:pPr lvl="1">
              <a:lnSpc>
                <a:spcPct val="80000"/>
              </a:lnSpc>
            </a:pPr>
            <a:r>
              <a:rPr lang="en-US" sz="1900">
                <a:sym typeface="Wingdings" pitchFamily="2" charset="2"/>
              </a:rPr>
              <a:t>Panjang : tekun, gigih, tdk mudah beralih.</a:t>
            </a:r>
          </a:p>
          <a:p>
            <a:pPr lvl="1">
              <a:lnSpc>
                <a:spcPct val="80000"/>
              </a:lnSpc>
            </a:pPr>
            <a:r>
              <a:rPr lang="en-US" sz="1900">
                <a:sym typeface="Wingdings" pitchFamily="2" charset="2"/>
              </a:rPr>
              <a:t>Pendek : mudah beralih, tdk tekun, tdk gigih  tugas2tdk selesai, mengarah ke TL hiperaktif.</a:t>
            </a:r>
          </a:p>
          <a:p>
            <a:pPr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Rata-rata Rentang Atensi :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Bayi : bervariasi.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2 th (7 menit)		Gangguan thd Atensi :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3 th ( 9 menit)		- suara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4 th ( 12 menit)		- pemandangan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5 th ( 14 menit)		- perasaan dlm diri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Ciri2 / Gejala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Mudah lupa &amp; sering kehilangan benda2 miliknya.</a:t>
            </a:r>
          </a:p>
          <a:p>
            <a:r>
              <a:rPr lang="en-US"/>
              <a:t>Meletakkan benda2 sembarangan.</a:t>
            </a:r>
          </a:p>
          <a:p>
            <a:r>
              <a:rPr lang="en-US"/>
              <a:t>Mudah terganggu </a:t>
            </a:r>
            <a:r>
              <a:rPr lang="en-US">
                <a:sym typeface="Wingdings" pitchFamily="2" charset="2"/>
              </a:rPr>
              <a:t> selalu tertarik pd segala peristiwa yg baru.</a:t>
            </a:r>
          </a:p>
          <a:p>
            <a:r>
              <a:rPr lang="en-US">
                <a:sym typeface="Wingdings" pitchFamily="2" charset="2"/>
              </a:rPr>
              <a:t>Tugas2 tdk selesai / tdk tuntas.</a:t>
            </a:r>
          </a:p>
          <a:p>
            <a:r>
              <a:rPr lang="en-US">
                <a:sym typeface="Wingdings" pitchFamily="2" charset="2"/>
              </a:rPr>
              <a:t>Menghindar / enggann terlibat dlm tugas2 yg membutuhkan konsentrasi.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Penyebab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Neurologik / syaraf</a:t>
            </a:r>
          </a:p>
          <a:p>
            <a:r>
              <a:rPr lang="en-US"/>
              <a:t>Ketrampilan persepsi yg kurang </a:t>
            </a:r>
            <a:r>
              <a:rPr lang="en-US">
                <a:sym typeface="Wingdings" pitchFamily="2" charset="2"/>
              </a:rPr>
              <a:t> sulit melihat fokus.</a:t>
            </a:r>
          </a:p>
          <a:p>
            <a:r>
              <a:rPr lang="en-US">
                <a:sym typeface="Wingdings" pitchFamily="2" charset="2"/>
              </a:rPr>
              <a:t>Faktor lingkungan  membosankan, kurang nyaman, dll.</a:t>
            </a:r>
          </a:p>
          <a:p>
            <a:r>
              <a:rPr lang="en-US">
                <a:sym typeface="Wingdings" pitchFamily="2" charset="2"/>
              </a:rPr>
              <a:t>Faktor psikologis  kecemasan, tdk matang, fantasi, merasa kurang aman, gangguan emosi, dll.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Pencegahan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Kondisi ibu selama mengandung harus sehat fisik &amp; mental.</a:t>
            </a:r>
          </a:p>
          <a:p>
            <a:r>
              <a:rPr lang="en-US"/>
              <a:t>Kondisi kesehatan anak </a:t>
            </a:r>
            <a:r>
              <a:rPr lang="en-US">
                <a:sym typeface="Wingdings" pitchFamily="2" charset="2"/>
              </a:rPr>
              <a:t> selama prenatal &amp; post natal.</a:t>
            </a:r>
          </a:p>
          <a:p>
            <a:r>
              <a:rPr lang="en-US">
                <a:sym typeface="Wingdings" pitchFamily="2" charset="2"/>
              </a:rPr>
              <a:t>Lingkungan keluarga yg memberi rasa aman, rasa mampu &amp; sukses.</a:t>
            </a:r>
          </a:p>
          <a:p>
            <a:r>
              <a:rPr lang="en-US">
                <a:sym typeface="Wingdings" pitchFamily="2" charset="2"/>
              </a:rPr>
              <a:t>Adanya model / contoh yg baik.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/ Perlakuan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Kegiatan terorganisasikan dg teratur / ketat.</a:t>
            </a:r>
          </a:p>
          <a:p>
            <a:r>
              <a:rPr lang="en-US"/>
              <a:t>Reinforcement / penguatan thd perilaku atensi.</a:t>
            </a:r>
          </a:p>
          <a:p>
            <a:r>
              <a:rPr lang="en-US"/>
              <a:t>Latihan2 konsentrasi.</a:t>
            </a:r>
          </a:p>
          <a:p>
            <a:r>
              <a:rPr lang="en-US"/>
              <a:t>Play Therapy </a:t>
            </a:r>
            <a:r>
              <a:rPr lang="en-US">
                <a:sym typeface="Wingdings" pitchFamily="2" charset="2"/>
              </a:rPr>
              <a:t> yg berkaitan dg atensi.</a:t>
            </a:r>
          </a:p>
          <a:p>
            <a:r>
              <a:rPr lang="en-US">
                <a:sym typeface="Wingdings" pitchFamily="2" charset="2"/>
              </a:rPr>
              <a:t>Konseling keluarga.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 SOAL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Apa yang dimaksud dengan kesulitan konsentrasi ?</a:t>
            </a:r>
          </a:p>
          <a:p>
            <a:pPr>
              <a:lnSpc>
                <a:spcPct val="90000"/>
              </a:lnSpc>
            </a:pPr>
            <a:r>
              <a:rPr lang="en-US"/>
              <a:t>Sebutkan ciri-ciri kesulitan konsentrasi ?</a:t>
            </a:r>
          </a:p>
          <a:p>
            <a:pPr>
              <a:lnSpc>
                <a:spcPct val="90000"/>
              </a:lnSpc>
            </a:pPr>
            <a:r>
              <a:rPr lang="en-US"/>
              <a:t>Faktor-faktor apa saja yang dapat menyebabkan kesulitan konsentrasi ?</a:t>
            </a:r>
          </a:p>
          <a:p>
            <a:pPr>
              <a:lnSpc>
                <a:spcPct val="90000"/>
              </a:lnSpc>
            </a:pPr>
            <a:r>
              <a:rPr lang="en-US"/>
              <a:t>Bagaimana pencegahan kesulitan konsentrasi ?</a:t>
            </a:r>
          </a:p>
          <a:p>
            <a:pPr>
              <a:lnSpc>
                <a:spcPct val="90000"/>
              </a:lnSpc>
            </a:pPr>
            <a:r>
              <a:rPr lang="en-US"/>
              <a:t>Bagaimana penanganan kesulitan konsentrasi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54</TotalTime>
  <Words>260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Cascade</vt:lpstr>
      <vt:lpstr>Kesulitan Konsentrasi</vt:lpstr>
      <vt:lpstr>Pengertian</vt:lpstr>
      <vt:lpstr>Ciri2 / Gejala</vt:lpstr>
      <vt:lpstr>Penyebab</vt:lpstr>
      <vt:lpstr>Pencegahan</vt:lpstr>
      <vt:lpstr>Treatment / Perlakuan</vt:lpstr>
      <vt:lpstr>LATIHAN SOAL</vt:lpstr>
    </vt:vector>
  </TitlesOfParts>
  <Company>Univ. INDONUSA Esa Unggul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Kesulitan Konsentrasi</dc:title>
  <dc:creator>wien</dc:creator>
  <cp:lastModifiedBy>Sulis psikolog</cp:lastModifiedBy>
  <cp:revision>6</cp:revision>
  <dcterms:created xsi:type="dcterms:W3CDTF">2006-06-07T18:33:21Z</dcterms:created>
  <dcterms:modified xsi:type="dcterms:W3CDTF">2015-04-14T23:13:10Z</dcterms:modified>
</cp:coreProperties>
</file>