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3" r:id="rId12"/>
    <p:sldId id="268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DED7-D5C3-4500-8452-FE2CA9C4B75E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2EFD-2EBC-4FBE-8A91-C4D31CD6C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213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DED7-D5C3-4500-8452-FE2CA9C4B75E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2EFD-2EBC-4FBE-8A91-C4D31CD6C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715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DED7-D5C3-4500-8452-FE2CA9C4B75E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2EFD-2EBC-4FBE-8A91-C4D31CD6C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708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DED7-D5C3-4500-8452-FE2CA9C4B75E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2EFD-2EBC-4FBE-8A91-C4D31CD6C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9031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DED7-D5C3-4500-8452-FE2CA9C4B75E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2EFD-2EBC-4FBE-8A91-C4D31CD6C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76032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DED7-D5C3-4500-8452-FE2CA9C4B75E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2EFD-2EBC-4FBE-8A91-C4D31CD6C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47338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DED7-D5C3-4500-8452-FE2CA9C4B75E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2EFD-2EBC-4FBE-8A91-C4D31CD6C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167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DED7-D5C3-4500-8452-FE2CA9C4B75E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2EFD-2EBC-4FBE-8A91-C4D31CD6C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1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DED7-D5C3-4500-8452-FE2CA9C4B75E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2EFD-2EBC-4FBE-8A91-C4D31CD6C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175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DED7-D5C3-4500-8452-FE2CA9C4B75E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2EFD-2EBC-4FBE-8A91-C4D31CD6C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719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DED7-D5C3-4500-8452-FE2CA9C4B75E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A2EFD-2EBC-4FBE-8A91-C4D31CD6C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0152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5DED7-D5C3-4500-8452-FE2CA9C4B75E}" type="datetimeFigureOut">
              <a:rPr lang="id-ID" smtClean="0"/>
              <a:t>12/03/2015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A2EFD-2EBC-4FBE-8A91-C4D31CD6C41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071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id-ID" sz="6600" b="1" smtClean="0"/>
              <a:t>PENDIDIKAN GIZI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819400"/>
          </a:xfrm>
        </p:spPr>
        <p:txBody>
          <a:bodyPr/>
          <a:lstStyle/>
          <a:p>
            <a:pPr eaLnBrk="1" hangingPunct="1"/>
            <a:r>
              <a:rPr lang="en-US" altLang="id-ID" dirty="0" err="1" smtClean="0">
                <a:solidFill>
                  <a:srgbClr val="FF0000"/>
                </a:solidFill>
              </a:rPr>
              <a:t>Idrus</a:t>
            </a:r>
            <a:r>
              <a:rPr lang="en-US" altLang="id-ID" dirty="0" smtClean="0">
                <a:solidFill>
                  <a:srgbClr val="FF0000"/>
                </a:solidFill>
              </a:rPr>
              <a:t> </a:t>
            </a:r>
            <a:r>
              <a:rPr lang="en-US" altLang="id-ID" dirty="0" err="1" smtClean="0">
                <a:solidFill>
                  <a:srgbClr val="FF0000"/>
                </a:solidFill>
              </a:rPr>
              <a:t>Jus’at</a:t>
            </a:r>
            <a:endParaRPr lang="en-US" altLang="id-ID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21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762000"/>
            <a:ext cx="7467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id-ID" sz="4400" b="1" cap="all" dirty="0" err="1" smtClean="0">
                <a:sym typeface="Wingdings" pitchFamily="2" charset="2"/>
              </a:rPr>
              <a:t>Preferensi</a:t>
            </a:r>
            <a:r>
              <a:rPr lang="en-US" altLang="id-ID" sz="4400" b="1" cap="all" dirty="0" smtClean="0">
                <a:sym typeface="Wingdings" pitchFamily="2" charset="2"/>
              </a:rPr>
              <a:t> </a:t>
            </a:r>
            <a:r>
              <a:rPr lang="en-US" altLang="id-ID" sz="4400" b="1" cap="all" dirty="0" err="1" smtClean="0">
                <a:sym typeface="Wingdings" pitchFamily="2" charset="2"/>
              </a:rPr>
              <a:t>sosial-budaya</a:t>
            </a:r>
            <a:endParaRPr lang="en-US" altLang="id-ID" sz="4400" b="1" cap="all" dirty="0" smtClean="0">
              <a:sym typeface="Wingdings" pitchFamily="2" charset="2"/>
            </a:endParaRPr>
          </a:p>
          <a:p>
            <a:endParaRPr lang="en-US" altLang="id-ID" sz="4400" b="1" cap="all" dirty="0">
              <a:sym typeface="Wingdings" pitchFamily="2" charset="2"/>
            </a:endParaRPr>
          </a:p>
          <a:p>
            <a:r>
              <a:rPr lang="en-US" altLang="id-ID" sz="4400" b="1" cap="all" dirty="0" err="1" smtClean="0">
                <a:sym typeface="Wingdings" pitchFamily="2" charset="2"/>
              </a:rPr>
              <a:t>Jenis</a:t>
            </a:r>
            <a:r>
              <a:rPr lang="en-US" altLang="id-ID" sz="4400" b="1" cap="all" dirty="0" smtClean="0">
                <a:sym typeface="Wingdings" pitchFamily="2" charset="2"/>
              </a:rPr>
              <a:t> </a:t>
            </a:r>
            <a:r>
              <a:rPr lang="en-US" altLang="id-ID" sz="4400" b="1" cap="all" dirty="0" err="1" smtClean="0">
                <a:sym typeface="Wingdings" pitchFamily="2" charset="2"/>
              </a:rPr>
              <a:t>Makanan</a:t>
            </a:r>
            <a:r>
              <a:rPr lang="en-US" altLang="id-ID" sz="4400" b="1" cap="all" dirty="0" smtClean="0">
                <a:sym typeface="Wingdings" pitchFamily="2" charset="2"/>
              </a:rPr>
              <a:t> </a:t>
            </a:r>
            <a:r>
              <a:rPr lang="en-US" altLang="id-ID" sz="4400" b="1" cap="all" dirty="0" err="1" smtClean="0">
                <a:sym typeface="Wingdings" pitchFamily="2" charset="2"/>
              </a:rPr>
              <a:t>dan</a:t>
            </a:r>
            <a:r>
              <a:rPr lang="en-US" altLang="id-ID" sz="4400" b="1" cap="all" dirty="0" smtClean="0">
                <a:sym typeface="Wingdings" pitchFamily="2" charset="2"/>
              </a:rPr>
              <a:t> </a:t>
            </a:r>
            <a:r>
              <a:rPr lang="en-US" altLang="id-ID" sz="4400" b="1" cap="all" dirty="0" err="1" smtClean="0">
                <a:sym typeface="Wingdings" pitchFamily="2" charset="2"/>
              </a:rPr>
              <a:t>pola</a:t>
            </a:r>
            <a:r>
              <a:rPr lang="en-US" altLang="id-ID" sz="4400" b="1" cap="all" dirty="0" smtClean="0">
                <a:sym typeface="Wingdings" pitchFamily="2" charset="2"/>
              </a:rPr>
              <a:t> </a:t>
            </a:r>
            <a:r>
              <a:rPr lang="en-US" altLang="id-ID" sz="4400" b="1" cap="all" dirty="0" err="1" smtClean="0">
                <a:sym typeface="Wingdings" pitchFamily="2" charset="2"/>
              </a:rPr>
              <a:t>konsumsi</a:t>
            </a:r>
            <a:r>
              <a:rPr lang="en-US" altLang="id-ID" sz="4400" b="1" cap="all" dirty="0" smtClean="0">
                <a:sym typeface="Wingdings" pitchFamily="2" charset="2"/>
              </a:rPr>
              <a:t> </a:t>
            </a:r>
            <a:r>
              <a:rPr lang="en-US" altLang="id-ID" sz="4400" b="1" cap="all" dirty="0" err="1" smtClean="0">
                <a:sym typeface="Wingdings" pitchFamily="2" charset="2"/>
              </a:rPr>
              <a:t>sangat</a:t>
            </a:r>
            <a:r>
              <a:rPr lang="en-US" altLang="id-ID" sz="4400" b="1" cap="all" dirty="0" smtClean="0">
                <a:sym typeface="Wingdings" pitchFamily="2" charset="2"/>
              </a:rPr>
              <a:t> </a:t>
            </a:r>
            <a:r>
              <a:rPr lang="en-US" altLang="id-ID" sz="4400" b="1" cap="all" dirty="0" err="1" smtClean="0">
                <a:sym typeface="Wingdings" pitchFamily="2" charset="2"/>
              </a:rPr>
              <a:t>dipengaruhi</a:t>
            </a:r>
            <a:r>
              <a:rPr lang="en-US" altLang="id-ID" sz="4400" b="1" cap="all" dirty="0" smtClean="0">
                <a:sym typeface="Wingdings" pitchFamily="2" charset="2"/>
              </a:rPr>
              <a:t> </a:t>
            </a:r>
            <a:r>
              <a:rPr lang="en-US" altLang="id-ID" sz="4400" b="1" cap="all" dirty="0" err="1" smtClean="0">
                <a:sym typeface="Wingdings" pitchFamily="2" charset="2"/>
              </a:rPr>
              <a:t>sosial</a:t>
            </a:r>
            <a:r>
              <a:rPr lang="en-US" altLang="id-ID" sz="4400" b="1" cap="all" dirty="0" smtClean="0">
                <a:sym typeface="Wingdings" pitchFamily="2" charset="2"/>
              </a:rPr>
              <a:t> </a:t>
            </a:r>
            <a:r>
              <a:rPr lang="en-US" altLang="id-ID" sz="4400" b="1" cap="all" dirty="0" err="1" smtClean="0">
                <a:sym typeface="Wingdings" pitchFamily="2" charset="2"/>
              </a:rPr>
              <a:t>budaya</a:t>
            </a:r>
            <a:endParaRPr lang="en-US" altLang="id-ID" sz="4400" b="1" cap="all" dirty="0" smtClean="0">
              <a:sym typeface="Wingdings" pitchFamily="2" charset="2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2659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533400"/>
            <a:ext cx="82296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id-ID" b="1" dirty="0" smtClean="0">
              <a:sym typeface="Wingdings" pitchFamily="2" charset="2"/>
            </a:endParaRPr>
          </a:p>
          <a:p>
            <a:r>
              <a:rPr lang="en-US" altLang="id-ID" sz="4400" b="1" dirty="0" err="1" smtClean="0">
                <a:sym typeface="Wingdings" pitchFamily="2" charset="2"/>
              </a:rPr>
              <a:t>Faktor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keluarga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dan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psikologi</a:t>
            </a:r>
            <a:endParaRPr lang="en-US" altLang="id-ID" sz="4400" b="1" dirty="0" smtClean="0">
              <a:sym typeface="Wingdings" pitchFamily="2" charset="2"/>
            </a:endParaRPr>
          </a:p>
          <a:p>
            <a:endParaRPr lang="en-US" altLang="id-ID" sz="4400" b="1" dirty="0">
              <a:sym typeface="Wingdings" pitchFamily="2" charset="2"/>
            </a:endParaRPr>
          </a:p>
          <a:p>
            <a:r>
              <a:rPr lang="en-US" altLang="id-ID" sz="4400" b="1" dirty="0" err="1" smtClean="0">
                <a:sym typeface="Wingdings" pitchFamily="2" charset="2"/>
              </a:rPr>
              <a:t>Keluarga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sangat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berperan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membentuk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pola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konsumsi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dan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kebiasaan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makan</a:t>
            </a:r>
            <a:r>
              <a:rPr lang="en-US" altLang="id-ID" sz="4400" b="1" dirty="0" smtClean="0">
                <a:sym typeface="Wingdings" pitchFamily="2" charset="2"/>
              </a:rPr>
              <a:t>.</a:t>
            </a:r>
          </a:p>
          <a:p>
            <a:r>
              <a:rPr lang="en-US" altLang="id-ID" sz="4400" b="1" dirty="0" err="1" smtClean="0">
                <a:sym typeface="Wingdings" pitchFamily="2" charset="2"/>
              </a:rPr>
              <a:t>Apa</a:t>
            </a:r>
            <a:r>
              <a:rPr lang="en-US" altLang="id-ID" sz="4400" b="1" dirty="0" smtClean="0">
                <a:sym typeface="Wingdings" pitchFamily="2" charset="2"/>
              </a:rPr>
              <a:t> yang </a:t>
            </a:r>
            <a:r>
              <a:rPr lang="en-US" altLang="id-ID" sz="4400" b="1" dirty="0" err="1" smtClean="0">
                <a:sym typeface="Wingdings" pitchFamily="2" charset="2"/>
              </a:rPr>
              <a:t>dikonsumsi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sangat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dipengaruhi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oleh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keadaan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psikologi</a:t>
            </a:r>
            <a:r>
              <a:rPr lang="en-US" altLang="id-ID" sz="4400" b="1" dirty="0" smtClean="0">
                <a:sym typeface="Wingdings" pitchFamily="2" charset="2"/>
              </a:rPr>
              <a:t> </a:t>
            </a:r>
            <a:r>
              <a:rPr lang="en-US" altLang="id-ID" sz="4400" b="1" dirty="0" err="1" smtClean="0">
                <a:sym typeface="Wingdings" pitchFamily="2" charset="2"/>
              </a:rPr>
              <a:t>seseorang</a:t>
            </a:r>
            <a:endParaRPr lang="en-US" altLang="id-ID" sz="4400" b="1" dirty="0"/>
          </a:p>
        </p:txBody>
      </p:sp>
    </p:spTree>
    <p:extLst>
      <p:ext uri="{BB962C8B-B14F-4D97-AF65-F5344CB8AC3E}">
        <p14:creationId xmlns:p14="http://schemas.microsoft.com/office/powerpoint/2010/main" val="149722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7115" y="2967335"/>
            <a:ext cx="760977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Sampai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Minggu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Depan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7254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51cEeUg+fFL._SL500_PIsitb-sticker-arrow-big,TopRight,35,-73_OU01_SS500_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-76200"/>
            <a:ext cx="69342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683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990600"/>
            <a:ext cx="731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KONTRAK PEKULIAHAN</a:t>
            </a:r>
          </a:p>
          <a:p>
            <a:endParaRPr lang="en-US" sz="3200" dirty="0"/>
          </a:p>
          <a:p>
            <a:r>
              <a:rPr lang="en-US" sz="3200" dirty="0" smtClean="0"/>
              <a:t>ABSENSI					10%</a:t>
            </a:r>
          </a:p>
          <a:p>
            <a:r>
              <a:rPr lang="en-US" sz="3200" dirty="0" smtClean="0"/>
              <a:t>TUGAS/DIKUSI KELOMPOK		30%</a:t>
            </a:r>
          </a:p>
          <a:p>
            <a:r>
              <a:rPr lang="en-US" sz="3200" dirty="0" smtClean="0"/>
              <a:t>UTS						30%</a:t>
            </a:r>
          </a:p>
          <a:p>
            <a:r>
              <a:rPr lang="en-US" sz="3200" dirty="0" smtClean="0"/>
              <a:t>UAS						30%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91063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9863" y="1600200"/>
            <a:ext cx="9398001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615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533400" y="304800"/>
            <a:ext cx="81534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id-ID" sz="3600" b="1"/>
          </a:p>
          <a:p>
            <a:pPr eaLnBrk="1" hangingPunct="1"/>
            <a:r>
              <a:rPr lang="en-US" altLang="id-ID" sz="3600" b="1"/>
              <a:t>Pendidikan Gizi </a:t>
            </a:r>
            <a:r>
              <a:rPr lang="en-US" altLang="id-ID" sz="3600" b="1">
                <a:sym typeface="Wingdings" pitchFamily="2" charset="2"/>
              </a:rPr>
              <a:t> PERLU ????</a:t>
            </a:r>
          </a:p>
          <a:p>
            <a:pPr eaLnBrk="1" hangingPunct="1"/>
            <a:endParaRPr lang="en-US" altLang="id-ID" sz="3600" b="1">
              <a:sym typeface="Wingdings" pitchFamily="2" charset="2"/>
            </a:endParaRPr>
          </a:p>
          <a:p>
            <a:pPr eaLnBrk="1" hangingPunct="1"/>
            <a:endParaRPr lang="en-US" altLang="id-ID" sz="3600" b="1">
              <a:sym typeface="Wingdings" pitchFamily="2" charset="2"/>
            </a:endParaRPr>
          </a:p>
          <a:p>
            <a:pPr eaLnBrk="1" hangingPunct="1"/>
            <a:endParaRPr lang="en-US" altLang="id-ID" sz="3600" b="1">
              <a:sym typeface="Wingdings" pitchFamily="2" charset="2"/>
            </a:endParaRPr>
          </a:p>
          <a:p>
            <a:pPr eaLnBrk="1" hangingPunct="1"/>
            <a:endParaRPr lang="en-US" altLang="id-ID" sz="3600" b="1">
              <a:sym typeface="Wingdings" pitchFamily="2" charset="2"/>
            </a:endParaRPr>
          </a:p>
          <a:p>
            <a:pPr eaLnBrk="1" hangingPunct="1"/>
            <a:endParaRPr lang="en-US" altLang="id-ID" sz="3600" b="1">
              <a:sym typeface="Wingdings" pitchFamily="2" charset="2"/>
            </a:endParaRPr>
          </a:p>
          <a:p>
            <a:pPr eaLnBrk="1" hangingPunct="1"/>
            <a:r>
              <a:rPr lang="en-US" altLang="id-ID" sz="3600" b="1">
                <a:sym typeface="Wingdings" pitchFamily="2" charset="2"/>
              </a:rPr>
              <a:t>Gizi  makanan  well being</a:t>
            </a:r>
          </a:p>
          <a:p>
            <a:pPr eaLnBrk="1" hangingPunct="1"/>
            <a:endParaRPr lang="en-US" altLang="id-ID" sz="3600" b="1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591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762000" y="533400"/>
            <a:ext cx="8001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id-ID" sz="3600" b="1" cap="all" dirty="0" err="1">
                <a:sym typeface="Wingdings" pitchFamily="2" charset="2"/>
              </a:rPr>
              <a:t>Pola</a:t>
            </a:r>
            <a:r>
              <a:rPr lang="en-US" altLang="id-ID" sz="3600" b="1" cap="all" dirty="0">
                <a:sym typeface="Wingdings" pitchFamily="2" charset="2"/>
              </a:rPr>
              <a:t> </a:t>
            </a:r>
            <a:r>
              <a:rPr lang="en-US" altLang="id-ID" sz="3600" b="1" cap="all" dirty="0" err="1">
                <a:sym typeface="Wingdings" pitchFamily="2" charset="2"/>
              </a:rPr>
              <a:t>makan</a:t>
            </a:r>
            <a:r>
              <a:rPr lang="en-US" altLang="id-ID" sz="3600" b="1" cap="all" dirty="0">
                <a:sym typeface="Wingdings" pitchFamily="2" charset="2"/>
              </a:rPr>
              <a:t> </a:t>
            </a:r>
            <a:r>
              <a:rPr lang="en-US" altLang="id-ID" sz="3600" b="1" cap="all" dirty="0" err="1">
                <a:sym typeface="Wingdings" pitchFamily="2" charset="2"/>
              </a:rPr>
              <a:t>belum</a:t>
            </a:r>
            <a:r>
              <a:rPr lang="en-US" altLang="id-ID" sz="3600" b="1" cap="all" dirty="0">
                <a:sym typeface="Wingdings" pitchFamily="2" charset="2"/>
              </a:rPr>
              <a:t> </a:t>
            </a:r>
            <a:r>
              <a:rPr lang="en-US" altLang="id-ID" sz="3600" b="1" cap="all" dirty="0" smtClean="0">
                <a:sym typeface="Wingdings" pitchFamily="2" charset="2"/>
              </a:rPr>
              <a:t>optimal</a:t>
            </a:r>
          </a:p>
          <a:p>
            <a:pPr eaLnBrk="1" hangingPunct="1"/>
            <a:endParaRPr lang="en-US" altLang="id-ID" sz="3600" b="1" dirty="0">
              <a:sym typeface="Wingdings" pitchFamily="2" charset="2"/>
            </a:endParaRPr>
          </a:p>
          <a:p>
            <a:pPr eaLnBrk="1" hangingPunct="1"/>
            <a:r>
              <a:rPr lang="en-US" altLang="id-ID" sz="3600" b="1" dirty="0" smtClean="0">
                <a:sym typeface="Wingdings" pitchFamily="2" charset="2"/>
              </a:rPr>
              <a:t>DATA NASIONAL</a:t>
            </a:r>
          </a:p>
          <a:p>
            <a:pPr eaLnBrk="1" hangingPunct="1"/>
            <a:r>
              <a:rPr lang="en-US" altLang="id-ID" sz="3600" b="1" dirty="0">
                <a:sym typeface="Wingdings" pitchFamily="2" charset="2"/>
              </a:rPr>
              <a:t>	</a:t>
            </a:r>
            <a:r>
              <a:rPr lang="en-US" altLang="id-ID" sz="3600" b="1" dirty="0" smtClean="0">
                <a:sym typeface="Wingdings" pitchFamily="2" charset="2"/>
              </a:rPr>
              <a:t>- RISKESDAS 2007</a:t>
            </a:r>
          </a:p>
          <a:p>
            <a:pPr eaLnBrk="1" hangingPunct="1"/>
            <a:r>
              <a:rPr lang="en-US" altLang="id-ID" sz="3600" b="1" dirty="0">
                <a:sym typeface="Wingdings" pitchFamily="2" charset="2"/>
              </a:rPr>
              <a:t>	</a:t>
            </a:r>
            <a:r>
              <a:rPr lang="en-US" altLang="id-ID" sz="3600" b="1" dirty="0" smtClean="0">
                <a:sym typeface="Wingdings" pitchFamily="2" charset="2"/>
              </a:rPr>
              <a:t>- RISKESDAS 2010</a:t>
            </a:r>
          </a:p>
          <a:p>
            <a:pPr eaLnBrk="1" hangingPunct="1"/>
            <a:endParaRPr lang="en-US" altLang="id-ID" sz="3600" b="1" dirty="0">
              <a:sym typeface="Wingdings" pitchFamily="2" charset="2"/>
            </a:endParaRPr>
          </a:p>
          <a:p>
            <a:pPr marL="571500" indent="-571500" eaLnBrk="1" hangingPunct="1">
              <a:buFont typeface="Wingdings" pitchFamily="2" charset="2"/>
              <a:buChar char="è"/>
            </a:pPr>
            <a:r>
              <a:rPr lang="en-US" altLang="id-ID" sz="3600" b="1" dirty="0" smtClean="0">
                <a:sym typeface="Wingdings" panose="05000000000000000000" pitchFamily="2" charset="2"/>
              </a:rPr>
              <a:t>TINGKAT KONSUMSI</a:t>
            </a:r>
          </a:p>
          <a:p>
            <a:pPr marL="571500" indent="-571500" eaLnBrk="1" hangingPunct="1">
              <a:buFont typeface="Wingdings" pitchFamily="2" charset="2"/>
              <a:buChar char="è"/>
            </a:pPr>
            <a:r>
              <a:rPr lang="en-US" altLang="id-ID" sz="3600" b="1" dirty="0" smtClean="0">
                <a:sym typeface="Wingdings" panose="05000000000000000000" pitchFamily="2" charset="2"/>
              </a:rPr>
              <a:t>POLA AKTIFITAS FISIK</a:t>
            </a:r>
            <a:endParaRPr lang="en-US" altLang="id-ID" sz="3600" b="1" dirty="0">
              <a:sym typeface="Wingdings" pitchFamily="2" charset="2"/>
            </a:endParaRPr>
          </a:p>
          <a:p>
            <a:pPr eaLnBrk="1" hangingPunct="1"/>
            <a:endParaRPr lang="en-US" altLang="id-ID" sz="3600" dirty="0"/>
          </a:p>
        </p:txBody>
      </p:sp>
    </p:spTree>
    <p:extLst>
      <p:ext uri="{BB962C8B-B14F-4D97-AF65-F5344CB8AC3E}">
        <p14:creationId xmlns:p14="http://schemas.microsoft.com/office/powerpoint/2010/main" val="79719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8077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id-ID" sz="3200" b="1" cap="all" dirty="0" err="1" smtClean="0">
                <a:sym typeface="Wingdings" pitchFamily="2" charset="2"/>
              </a:rPr>
              <a:t>Lingkungan</a:t>
            </a:r>
            <a:r>
              <a:rPr lang="en-US" altLang="id-ID" sz="3200" b="1" cap="all" dirty="0" smtClean="0">
                <a:sym typeface="Wingdings" pitchFamily="2" charset="2"/>
              </a:rPr>
              <a:t> </a:t>
            </a:r>
            <a:r>
              <a:rPr lang="en-US" altLang="id-ID" sz="3200" b="1" cap="all" dirty="0" err="1" smtClean="0">
                <a:sym typeface="Wingdings" pitchFamily="2" charset="2"/>
              </a:rPr>
              <a:t>pemilihan</a:t>
            </a:r>
            <a:r>
              <a:rPr lang="en-US" altLang="id-ID" sz="3200" b="1" cap="all" dirty="0" smtClean="0">
                <a:sym typeface="Wingdings" pitchFamily="2" charset="2"/>
              </a:rPr>
              <a:t> </a:t>
            </a:r>
            <a:r>
              <a:rPr lang="en-US" altLang="id-ID" sz="3200" b="1" cap="all" dirty="0" err="1" smtClean="0">
                <a:sym typeface="Wingdings" pitchFamily="2" charset="2"/>
              </a:rPr>
              <a:t>makanan</a:t>
            </a:r>
            <a:r>
              <a:rPr lang="en-US" altLang="id-ID" sz="3200" b="1" cap="all" dirty="0" smtClean="0">
                <a:sym typeface="Wingdings" pitchFamily="2" charset="2"/>
              </a:rPr>
              <a:t> </a:t>
            </a:r>
            <a:r>
              <a:rPr lang="en-US" altLang="id-ID" sz="3200" b="1" cap="all" dirty="0" err="1" smtClean="0">
                <a:sym typeface="Wingdings" pitchFamily="2" charset="2"/>
              </a:rPr>
              <a:t>kompleks</a:t>
            </a:r>
            <a:r>
              <a:rPr lang="en-US" altLang="id-ID" sz="3200" b="1" cap="all" dirty="0" smtClean="0">
                <a:sym typeface="Wingdings" pitchFamily="2" charset="2"/>
              </a:rPr>
              <a:t> </a:t>
            </a:r>
            <a:r>
              <a:rPr lang="en-US" altLang="id-ID" sz="3200" b="1" cap="all" dirty="0" err="1" smtClean="0">
                <a:sym typeface="Wingdings" pitchFamily="2" charset="2"/>
              </a:rPr>
              <a:t>sifatnya</a:t>
            </a:r>
            <a:endParaRPr lang="en-US" altLang="id-ID" sz="3200" b="1" cap="all" dirty="0" smtClean="0">
              <a:sym typeface="Wingdings" pitchFamily="2" charset="2"/>
            </a:endParaRPr>
          </a:p>
          <a:p>
            <a:endParaRPr lang="en-US" altLang="id-ID" sz="3200" b="1" cap="all" dirty="0" smtClean="0">
              <a:sym typeface="Wingdings" pitchFamily="2" charset="2"/>
            </a:endParaRPr>
          </a:p>
          <a:p>
            <a:r>
              <a:rPr lang="en-US" altLang="id-ID" sz="3200" b="1" cap="all" dirty="0" smtClean="0">
                <a:sym typeface="Wingdings" pitchFamily="2" charset="2"/>
              </a:rPr>
              <a:t>PERUBAHAN2 BESAR:</a:t>
            </a:r>
          </a:p>
          <a:p>
            <a:pPr marL="457200" indent="-457200">
              <a:buFont typeface="Arial" charset="0"/>
              <a:buChar char="•"/>
            </a:pPr>
            <a:r>
              <a:rPr lang="en-US" altLang="id-ID" sz="3200" b="1" cap="all" dirty="0" smtClean="0">
                <a:sym typeface="Wingdings" pitchFamily="2" charset="2"/>
              </a:rPr>
              <a:t>TRANSPORTASI</a:t>
            </a:r>
          </a:p>
          <a:p>
            <a:pPr marL="457200" indent="-457200">
              <a:buFont typeface="Arial" charset="0"/>
              <a:buChar char="•"/>
            </a:pPr>
            <a:r>
              <a:rPr lang="en-US" altLang="id-ID" sz="3200" b="1" cap="all" dirty="0" smtClean="0">
                <a:sym typeface="Wingdings" pitchFamily="2" charset="2"/>
              </a:rPr>
              <a:t>TEKNOLOGI PANGAN</a:t>
            </a:r>
          </a:p>
          <a:p>
            <a:pPr marL="457200" indent="-457200">
              <a:buFont typeface="Arial" charset="0"/>
              <a:buChar char="•"/>
            </a:pPr>
            <a:r>
              <a:rPr lang="en-US" altLang="id-ID" sz="3200" b="1" cap="all" dirty="0" smtClean="0">
                <a:sym typeface="Wingdings" pitchFamily="2" charset="2"/>
              </a:rPr>
              <a:t>TEKNOLOGI KOMUNIKASI</a:t>
            </a:r>
          </a:p>
          <a:p>
            <a:endParaRPr lang="en-US" altLang="id-ID" sz="3200" b="1" cap="all" dirty="0">
              <a:sym typeface="Wingdings" pitchFamily="2" charset="2"/>
            </a:endParaRPr>
          </a:p>
          <a:p>
            <a:endParaRPr lang="en-US" altLang="id-ID" sz="3200" b="1" cap="all" dirty="0" smtClean="0">
              <a:sym typeface="Wingdings" pitchFamily="2" charset="2"/>
            </a:endParaRPr>
          </a:p>
          <a:p>
            <a:r>
              <a:rPr lang="en-US" altLang="id-ID" sz="3200" b="1" cap="all" dirty="0" smtClean="0">
                <a:sym typeface="Wingdings" pitchFamily="2" charset="2"/>
              </a:rPr>
              <a:t>“EAT MORE FOOD ENVIRONMENT”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9352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762000"/>
            <a:ext cx="76962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id-ID" sz="3200" b="1" cap="all" dirty="0" err="1" smtClean="0">
                <a:sym typeface="Wingdings" pitchFamily="2" charset="2"/>
              </a:rPr>
              <a:t>Informasi</a:t>
            </a:r>
            <a:r>
              <a:rPr lang="en-US" altLang="id-ID" sz="3200" b="1" cap="all" dirty="0" smtClean="0">
                <a:sym typeface="Wingdings" pitchFamily="2" charset="2"/>
              </a:rPr>
              <a:t> </a:t>
            </a:r>
            <a:r>
              <a:rPr lang="en-US" altLang="id-ID" sz="3200" b="1" cap="all" dirty="0" err="1" smtClean="0">
                <a:sym typeface="Wingdings" pitchFamily="2" charset="2"/>
              </a:rPr>
              <a:t>makanan</a:t>
            </a:r>
            <a:r>
              <a:rPr lang="en-US" altLang="id-ID" sz="3200" b="1" cap="all" dirty="0" smtClean="0">
                <a:sym typeface="Wingdings" pitchFamily="2" charset="2"/>
              </a:rPr>
              <a:t>  </a:t>
            </a:r>
            <a:r>
              <a:rPr lang="en-US" altLang="id-ID" sz="3200" b="1" cap="all" dirty="0" err="1" smtClean="0">
                <a:sym typeface="Wingdings" pitchFamily="2" charset="2"/>
              </a:rPr>
              <a:t>kompleks</a:t>
            </a:r>
            <a:endParaRPr lang="en-US" altLang="id-ID" sz="3200" b="1" cap="all" dirty="0" smtClean="0">
              <a:sym typeface="Wingdings" pitchFamily="2" charset="2"/>
            </a:endParaRPr>
          </a:p>
          <a:p>
            <a:endParaRPr lang="en-US" altLang="id-ID" sz="3200" b="1" cap="all" dirty="0" smtClean="0">
              <a:sym typeface="Wingdings" pitchFamily="2" charset="2"/>
            </a:endParaRPr>
          </a:p>
          <a:p>
            <a:r>
              <a:rPr lang="en-US" altLang="id-ID" sz="3200" b="1" cap="all" dirty="0" err="1" smtClean="0">
                <a:sym typeface="Wingdings" pitchFamily="2" charset="2"/>
              </a:rPr>
              <a:t>KebingunGan</a:t>
            </a:r>
            <a:r>
              <a:rPr lang="en-US" altLang="id-ID" sz="3200" b="1" cap="all" dirty="0" smtClean="0">
                <a:sym typeface="Wingdings" pitchFamily="2" charset="2"/>
              </a:rPr>
              <a:t> </a:t>
            </a:r>
            <a:r>
              <a:rPr lang="en-US" altLang="id-ID" sz="3200" b="1" cap="all" dirty="0" err="1" smtClean="0">
                <a:sym typeface="Wingdings" pitchFamily="2" charset="2"/>
              </a:rPr>
              <a:t>masyarakat</a:t>
            </a:r>
            <a:r>
              <a:rPr lang="en-US" altLang="id-ID" sz="3200" b="1" cap="all" dirty="0" smtClean="0">
                <a:sym typeface="Wingdings" pitchFamily="2" charset="2"/>
              </a:rPr>
              <a:t>/</a:t>
            </a:r>
            <a:r>
              <a:rPr lang="en-US" altLang="id-ID" sz="3200" b="1" cap="all" dirty="0" err="1" smtClean="0">
                <a:sym typeface="Wingdings" pitchFamily="2" charset="2"/>
              </a:rPr>
              <a:t>konsumen</a:t>
            </a:r>
            <a:endParaRPr lang="en-US" altLang="id-ID" sz="3200" b="1" cap="all" dirty="0" smtClean="0">
              <a:sym typeface="Wingdings" pitchFamily="2" charset="2"/>
            </a:endParaRPr>
          </a:p>
          <a:p>
            <a:endParaRPr lang="en-US" altLang="id-ID" sz="3200" b="1" cap="all" dirty="0">
              <a:sym typeface="Wingdings" pitchFamily="2" charset="2"/>
            </a:endParaRPr>
          </a:p>
          <a:p>
            <a:r>
              <a:rPr lang="en-US" altLang="id-ID" sz="3200" b="1" cap="all" dirty="0" smtClean="0">
                <a:sym typeface="Wingdings" pitchFamily="2" charset="2"/>
              </a:rPr>
              <a:t>“FREEDOM OF CHOICE”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9484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838200"/>
            <a:ext cx="74676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id-ID" sz="4400" b="1" cap="all" dirty="0" err="1" smtClean="0">
                <a:sym typeface="Wingdings" pitchFamily="2" charset="2"/>
              </a:rPr>
              <a:t>Pengaruh</a:t>
            </a:r>
            <a:r>
              <a:rPr lang="en-US" altLang="id-ID" sz="4400" b="1" cap="all" dirty="0" smtClean="0">
                <a:sym typeface="Wingdings" pitchFamily="2" charset="2"/>
              </a:rPr>
              <a:t> </a:t>
            </a:r>
            <a:r>
              <a:rPr lang="en-US" altLang="id-ID" sz="4400" b="1" cap="all" dirty="0" err="1" smtClean="0">
                <a:sym typeface="Wingdings" pitchFamily="2" charset="2"/>
              </a:rPr>
              <a:t>biologis</a:t>
            </a:r>
            <a:endParaRPr lang="en-US" altLang="id-ID" sz="4400" b="1" cap="all" dirty="0" smtClean="0">
              <a:sym typeface="Wingdings" pitchFamily="2" charset="2"/>
            </a:endParaRPr>
          </a:p>
          <a:p>
            <a:endParaRPr lang="en-US" altLang="id-ID" sz="4400" b="1" cap="all" dirty="0">
              <a:sym typeface="Wingdings" pitchFamily="2" charset="2"/>
            </a:endParaRPr>
          </a:p>
          <a:p>
            <a:r>
              <a:rPr lang="en-US" altLang="id-ID" sz="3200" b="1" cap="all" dirty="0" smtClean="0">
                <a:sym typeface="Wingdings" pitchFamily="2" charset="2"/>
              </a:rPr>
              <a:t>KEBUTUHAN ENERGI DAN ZAT2 GIZI DIEPNGARUHI OLEH</a:t>
            </a:r>
          </a:p>
          <a:p>
            <a:pPr marL="457200" indent="-457200">
              <a:buFont typeface="Arial" charset="0"/>
              <a:buChar char="•"/>
            </a:pPr>
            <a:r>
              <a:rPr lang="en-US" altLang="id-ID" sz="3200" b="1" cap="all" dirty="0" smtClean="0">
                <a:sym typeface="Wingdings" pitchFamily="2" charset="2"/>
              </a:rPr>
              <a:t>UMUR</a:t>
            </a:r>
          </a:p>
          <a:p>
            <a:pPr marL="457200" indent="-457200">
              <a:buFont typeface="Arial" charset="0"/>
              <a:buChar char="•"/>
            </a:pPr>
            <a:r>
              <a:rPr lang="en-US" altLang="id-ID" sz="3200" b="1" cap="all" dirty="0" err="1" smtClean="0">
                <a:sym typeface="Wingdings" pitchFamily="2" charset="2"/>
              </a:rPr>
              <a:t>Jenis</a:t>
            </a:r>
            <a:r>
              <a:rPr lang="en-US" altLang="id-ID" sz="3200" b="1" cap="all" dirty="0" smtClean="0">
                <a:sym typeface="Wingdings" pitchFamily="2" charset="2"/>
              </a:rPr>
              <a:t> </a:t>
            </a:r>
            <a:r>
              <a:rPr lang="en-US" altLang="id-ID" sz="3200" b="1" cap="all" dirty="0" err="1" smtClean="0">
                <a:sym typeface="Wingdings" pitchFamily="2" charset="2"/>
              </a:rPr>
              <a:t>Kelamin</a:t>
            </a:r>
            <a:endParaRPr lang="en-US" altLang="id-ID" sz="3200" b="1" cap="all" dirty="0" smtClean="0">
              <a:sym typeface="Wingdings" pitchFamily="2" charset="2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altLang="id-ID" sz="3200" b="1" cap="all" dirty="0" err="1" smtClean="0">
                <a:sym typeface="Wingdings" pitchFamily="2" charset="2"/>
              </a:rPr>
              <a:t>Pola</a:t>
            </a:r>
            <a:r>
              <a:rPr lang="en-US" altLang="id-ID" sz="3200" b="1" cap="all" dirty="0" smtClean="0">
                <a:sym typeface="Wingdings" pitchFamily="2" charset="2"/>
              </a:rPr>
              <a:t> </a:t>
            </a:r>
            <a:r>
              <a:rPr lang="en-US" altLang="id-ID" sz="3200" b="1" cap="all" dirty="0" err="1" smtClean="0">
                <a:sym typeface="Wingdings" pitchFamily="2" charset="2"/>
              </a:rPr>
              <a:t>aktifitas</a:t>
            </a:r>
            <a:r>
              <a:rPr lang="en-US" altLang="id-ID" sz="3200" b="1" cap="all" dirty="0" smtClean="0">
                <a:sym typeface="Wingdings" pitchFamily="2" charset="2"/>
              </a:rPr>
              <a:t> </a:t>
            </a:r>
            <a:r>
              <a:rPr lang="en-US" altLang="id-ID" sz="3200" b="1" cap="all" dirty="0" err="1" smtClean="0">
                <a:sym typeface="Wingdings" pitchFamily="2" charset="2"/>
              </a:rPr>
              <a:t>fisik</a:t>
            </a:r>
            <a:endParaRPr lang="en-US" altLang="id-ID" sz="3200" b="1" cap="all" dirty="0" smtClean="0">
              <a:sym typeface="Wingdings" pitchFamily="2" charset="2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7488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106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PENDIDIKAN GIZI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PENDIDIKAN GIZI</dc:title>
  <dc:creator>Idrus</dc:creator>
  <cp:lastModifiedBy>Idrus</cp:lastModifiedBy>
  <cp:revision>6</cp:revision>
  <dcterms:created xsi:type="dcterms:W3CDTF">2015-03-10T04:05:00Z</dcterms:created>
  <dcterms:modified xsi:type="dcterms:W3CDTF">2015-03-12T04:17:12Z</dcterms:modified>
</cp:coreProperties>
</file>