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34" r:id="rId2"/>
    <p:sldId id="303" r:id="rId3"/>
    <p:sldId id="325" r:id="rId4"/>
    <p:sldId id="305" r:id="rId5"/>
    <p:sldId id="307" r:id="rId6"/>
    <p:sldId id="317" r:id="rId7"/>
    <p:sldId id="308" r:id="rId8"/>
    <p:sldId id="309" r:id="rId9"/>
    <p:sldId id="316" r:id="rId10"/>
    <p:sldId id="260" r:id="rId11"/>
    <p:sldId id="297" r:id="rId12"/>
    <p:sldId id="290" r:id="rId13"/>
    <p:sldId id="291" r:id="rId14"/>
    <p:sldId id="292" r:id="rId15"/>
    <p:sldId id="296" r:id="rId16"/>
    <p:sldId id="293" r:id="rId17"/>
    <p:sldId id="294" r:id="rId18"/>
    <p:sldId id="268" r:id="rId19"/>
    <p:sldId id="318" r:id="rId20"/>
    <p:sldId id="298" r:id="rId21"/>
    <p:sldId id="299" r:id="rId22"/>
    <p:sldId id="300" r:id="rId23"/>
    <p:sldId id="321" r:id="rId24"/>
    <p:sldId id="322" r:id="rId25"/>
    <p:sldId id="327" r:id="rId26"/>
    <p:sldId id="328" r:id="rId27"/>
    <p:sldId id="329" r:id="rId28"/>
    <p:sldId id="331" r:id="rId29"/>
    <p:sldId id="332" r:id="rId30"/>
    <p:sldId id="320" r:id="rId31"/>
    <p:sldId id="323" r:id="rId32"/>
    <p:sldId id="330" r:id="rId33"/>
    <p:sldId id="273" r:id="rId34"/>
    <p:sldId id="30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7"/>
    <a:srgbClr val="4C2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13BB48-A952-4876-8B63-1EA2B997A209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id-ID"/>
        </a:p>
      </dgm:t>
    </dgm:pt>
    <dgm:pt modelId="{31DE1B77-48D4-47FF-B5AC-2E55311F36A1}" type="pres">
      <dgm:prSet presAssocID="{4D13BB48-A952-4876-8B63-1EA2B997A2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</dgm:ptLst>
  <dgm:cxnLst>
    <dgm:cxn modelId="{0F01F9B5-2F66-415F-85D0-035D2CA55062}" type="presOf" srcId="{4D13BB48-A952-4876-8B63-1EA2B997A209}" destId="{31DE1B77-48D4-47FF-B5AC-2E55311F36A1}" srcOrd="0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B22FC7E-5CDE-40EA-AFC9-B48119D57BD5}" type="doc">
      <dgm:prSet loTypeId="urn:microsoft.com/office/officeart/2005/8/layout/process1" loCatId="process" qsTypeId="urn:microsoft.com/office/officeart/2005/8/quickstyle/3d1" qsCatId="3D" csTypeId="urn:microsoft.com/office/officeart/2005/8/colors/accent5_2" csCatId="accent5" phldr="1"/>
      <dgm:spPr/>
    </dgm:pt>
    <dgm:pt modelId="{1B1896A5-0C81-462F-BD2E-3FC1D6416BEF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err="1" smtClean="0">
              <a:solidFill>
                <a:srgbClr val="002060"/>
              </a:solidFill>
            </a:rPr>
            <a:t>Manipulasi</a:t>
          </a:r>
          <a:r>
            <a:rPr lang="en-US" dirty="0" smtClean="0">
              <a:solidFill>
                <a:srgbClr val="002060"/>
              </a:solidFill>
            </a:rPr>
            <a:t> (X</a:t>
          </a:r>
          <a:r>
            <a:rPr lang="id-ID" dirty="0" smtClean="0">
              <a:solidFill>
                <a:srgbClr val="002060"/>
              </a:solidFill>
            </a:rPr>
            <a:t>)</a:t>
          </a:r>
          <a:endParaRPr lang="en-US" dirty="0">
            <a:solidFill>
              <a:srgbClr val="002060"/>
            </a:solidFill>
          </a:endParaRPr>
        </a:p>
      </dgm:t>
    </dgm:pt>
    <dgm:pt modelId="{4C53E08F-B57F-43EA-8F74-3D0130148D5B}" type="sibTrans" cxnId="{B18FA267-F841-46CA-8C1F-0EA61CC34C0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C39DD88D-2E53-4D7E-822C-9829511E151E}" type="parTrans" cxnId="{B18FA267-F841-46CA-8C1F-0EA61CC34C03}">
      <dgm:prSet/>
      <dgm:spPr/>
      <dgm:t>
        <a:bodyPr/>
        <a:lstStyle/>
        <a:p>
          <a:endParaRPr lang="en-US"/>
        </a:p>
      </dgm:t>
    </dgm:pt>
    <dgm:pt modelId="{0267C8BC-B27A-46E2-AD5A-2E206F82846C}" type="pres">
      <dgm:prSet presAssocID="{2B22FC7E-5CDE-40EA-AFC9-B48119D57BD5}" presName="Name0" presStyleCnt="0">
        <dgm:presLayoutVars>
          <dgm:dir/>
          <dgm:resizeHandles val="exact"/>
        </dgm:presLayoutVars>
      </dgm:prSet>
      <dgm:spPr/>
    </dgm:pt>
    <dgm:pt modelId="{0E107ED1-D9E5-4C4A-B714-278F8FE2BFBB}" type="pres">
      <dgm:prSet presAssocID="{1B1896A5-0C81-462F-BD2E-3FC1D6416BEF}" presName="node" presStyleLbl="node1" presStyleIdx="0" presStyleCnt="1" custScaleX="130873" custLinFactNeighborX="-1969" custLinFactNeighborY="-5193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en-US"/>
        </a:p>
      </dgm:t>
    </dgm:pt>
  </dgm:ptLst>
  <dgm:cxnLst>
    <dgm:cxn modelId="{F57AD470-B905-4A26-ABA4-2602F4093C27}" type="presOf" srcId="{1B1896A5-0C81-462F-BD2E-3FC1D6416BEF}" destId="{0E107ED1-D9E5-4C4A-B714-278F8FE2BFBB}" srcOrd="0" destOrd="0" presId="urn:microsoft.com/office/officeart/2005/8/layout/process1"/>
    <dgm:cxn modelId="{96EB8478-09D3-4FB3-B159-19FD341D1ECD}" type="presOf" srcId="{2B22FC7E-5CDE-40EA-AFC9-B48119D57BD5}" destId="{0267C8BC-B27A-46E2-AD5A-2E206F82846C}" srcOrd="0" destOrd="0" presId="urn:microsoft.com/office/officeart/2005/8/layout/process1"/>
    <dgm:cxn modelId="{B18FA267-F841-46CA-8C1F-0EA61CC34C03}" srcId="{2B22FC7E-5CDE-40EA-AFC9-B48119D57BD5}" destId="{1B1896A5-0C81-462F-BD2E-3FC1D6416BEF}" srcOrd="0" destOrd="0" parTransId="{C39DD88D-2E53-4D7E-822C-9829511E151E}" sibTransId="{4C53E08F-B57F-43EA-8F74-3D0130148D5B}"/>
    <dgm:cxn modelId="{D5453653-4A79-44C4-9B14-855FC86C251B}" type="presParOf" srcId="{0267C8BC-B27A-46E2-AD5A-2E206F82846C}" destId="{0E107ED1-D9E5-4C4A-B714-278F8FE2BFB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B22FC7E-5CDE-40EA-AFC9-B48119D57BD5}" type="doc">
      <dgm:prSet loTypeId="urn:microsoft.com/office/officeart/2005/8/layout/process1" loCatId="process" qsTypeId="urn:microsoft.com/office/officeart/2005/8/quickstyle/3d1" qsCatId="3D" csTypeId="urn:microsoft.com/office/officeart/2005/8/colors/accent5_2" csCatId="accent5" phldr="1"/>
      <dgm:spPr/>
    </dgm:pt>
    <dgm:pt modelId="{1B1896A5-0C81-462F-BD2E-3FC1D6416BEF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d-ID" sz="3600" dirty="0" smtClean="0">
              <a:solidFill>
                <a:srgbClr val="002060"/>
              </a:solidFill>
            </a:rPr>
            <a:t>Pengukuran </a:t>
          </a:r>
          <a:r>
            <a:rPr lang="en-US" sz="3600" dirty="0" smtClean="0">
              <a:solidFill>
                <a:srgbClr val="002060"/>
              </a:solidFill>
            </a:rPr>
            <a:t>(</a:t>
          </a:r>
          <a:r>
            <a:rPr lang="id-ID" sz="3600" dirty="0" smtClean="0">
              <a:solidFill>
                <a:srgbClr val="002060"/>
              </a:solidFill>
            </a:rPr>
            <a:t>O)</a:t>
          </a:r>
          <a:endParaRPr lang="en-US" sz="3600" dirty="0">
            <a:solidFill>
              <a:srgbClr val="002060"/>
            </a:solidFill>
          </a:endParaRPr>
        </a:p>
      </dgm:t>
    </dgm:pt>
    <dgm:pt modelId="{4C53E08F-B57F-43EA-8F74-3D0130148D5B}" type="sibTrans" cxnId="{B18FA267-F841-46CA-8C1F-0EA61CC34C0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C39DD88D-2E53-4D7E-822C-9829511E151E}" type="parTrans" cxnId="{B18FA267-F841-46CA-8C1F-0EA61CC34C03}">
      <dgm:prSet/>
      <dgm:spPr/>
      <dgm:t>
        <a:bodyPr/>
        <a:lstStyle/>
        <a:p>
          <a:endParaRPr lang="en-US"/>
        </a:p>
      </dgm:t>
    </dgm:pt>
    <dgm:pt modelId="{0267C8BC-B27A-46E2-AD5A-2E206F82846C}" type="pres">
      <dgm:prSet presAssocID="{2B22FC7E-5CDE-40EA-AFC9-B48119D57BD5}" presName="Name0" presStyleCnt="0">
        <dgm:presLayoutVars>
          <dgm:dir/>
          <dgm:resizeHandles val="exact"/>
        </dgm:presLayoutVars>
      </dgm:prSet>
      <dgm:spPr/>
    </dgm:pt>
    <dgm:pt modelId="{0E107ED1-D9E5-4C4A-B714-278F8FE2BFBB}" type="pres">
      <dgm:prSet presAssocID="{1B1896A5-0C81-462F-BD2E-3FC1D6416BEF}" presName="node" presStyleLbl="node1" presStyleIdx="0" presStyleCnt="1" custScaleX="130873" custLinFactX="35635" custLinFactNeighborX="100000" custLinFactNeighborY="-962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F5AF8915-EFB5-4739-8804-EA9EB66E6A5C}" type="presOf" srcId="{2B22FC7E-5CDE-40EA-AFC9-B48119D57BD5}" destId="{0267C8BC-B27A-46E2-AD5A-2E206F82846C}" srcOrd="0" destOrd="0" presId="urn:microsoft.com/office/officeart/2005/8/layout/process1"/>
    <dgm:cxn modelId="{B18FA267-F841-46CA-8C1F-0EA61CC34C03}" srcId="{2B22FC7E-5CDE-40EA-AFC9-B48119D57BD5}" destId="{1B1896A5-0C81-462F-BD2E-3FC1D6416BEF}" srcOrd="0" destOrd="0" parTransId="{C39DD88D-2E53-4D7E-822C-9829511E151E}" sibTransId="{4C53E08F-B57F-43EA-8F74-3D0130148D5B}"/>
    <dgm:cxn modelId="{BA79D64D-4CD1-4573-AD6A-C02FE77F06BC}" type="presOf" srcId="{1B1896A5-0C81-462F-BD2E-3FC1D6416BEF}" destId="{0E107ED1-D9E5-4C4A-B714-278F8FE2BFBB}" srcOrd="0" destOrd="0" presId="urn:microsoft.com/office/officeart/2005/8/layout/process1"/>
    <dgm:cxn modelId="{F01C7EF1-576F-4A33-BCC8-3AFCFCF97CBA}" type="presParOf" srcId="{0267C8BC-B27A-46E2-AD5A-2E206F82846C}" destId="{0E107ED1-D9E5-4C4A-B714-278F8FE2BFB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B22FC7E-5CDE-40EA-AFC9-B48119D57BD5}" type="doc">
      <dgm:prSet loTypeId="urn:microsoft.com/office/officeart/2005/8/layout/process1" loCatId="process" qsTypeId="urn:microsoft.com/office/officeart/2005/8/quickstyle/3d1" qsCatId="3D" csTypeId="urn:microsoft.com/office/officeart/2005/8/colors/accent5_2" csCatId="accent5" phldr="1"/>
      <dgm:spPr/>
    </dgm:pt>
    <dgm:pt modelId="{1B1896A5-0C81-462F-BD2E-3FC1D6416BEF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rgbClr val="002060"/>
              </a:solidFill>
            </a:rPr>
            <a:t>Manipulasi</a:t>
          </a:r>
          <a:r>
            <a:rPr lang="en-US" sz="2400" dirty="0" smtClean="0">
              <a:solidFill>
                <a:srgbClr val="002060"/>
              </a:solidFill>
            </a:rPr>
            <a:t> (X</a:t>
          </a:r>
          <a:r>
            <a:rPr lang="id-ID" sz="2400" dirty="0" smtClean="0">
              <a:solidFill>
                <a:srgbClr val="002060"/>
              </a:solidFill>
            </a:rPr>
            <a:t>)</a:t>
          </a:r>
          <a:endParaRPr lang="en-US" sz="2400" dirty="0">
            <a:solidFill>
              <a:srgbClr val="002060"/>
            </a:solidFill>
          </a:endParaRPr>
        </a:p>
      </dgm:t>
    </dgm:pt>
    <dgm:pt modelId="{4C53E08F-B57F-43EA-8F74-3D0130148D5B}" type="sibTrans" cxnId="{B18FA267-F841-46CA-8C1F-0EA61CC34C0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C39DD88D-2E53-4D7E-822C-9829511E151E}" type="parTrans" cxnId="{B18FA267-F841-46CA-8C1F-0EA61CC34C03}">
      <dgm:prSet/>
      <dgm:spPr/>
      <dgm:t>
        <a:bodyPr/>
        <a:lstStyle/>
        <a:p>
          <a:endParaRPr lang="en-US"/>
        </a:p>
      </dgm:t>
    </dgm:pt>
    <dgm:pt modelId="{0267C8BC-B27A-46E2-AD5A-2E206F82846C}" type="pres">
      <dgm:prSet presAssocID="{2B22FC7E-5CDE-40EA-AFC9-B48119D57BD5}" presName="Name0" presStyleCnt="0">
        <dgm:presLayoutVars>
          <dgm:dir/>
          <dgm:resizeHandles val="exact"/>
        </dgm:presLayoutVars>
      </dgm:prSet>
      <dgm:spPr/>
    </dgm:pt>
    <dgm:pt modelId="{0E107ED1-D9E5-4C4A-B714-278F8FE2BFBB}" type="pres">
      <dgm:prSet presAssocID="{1B1896A5-0C81-462F-BD2E-3FC1D6416BEF}" presName="node" presStyleLbl="node1" presStyleIdx="0" presStyleCnt="1" custScaleX="130873" custLinFactNeighborX="-1969" custLinFactNeighborY="-5193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en-US"/>
        </a:p>
      </dgm:t>
    </dgm:pt>
  </dgm:ptLst>
  <dgm:cxnLst>
    <dgm:cxn modelId="{78E93D1A-A18B-4DB1-93C0-D45FA3E84CF2}" type="presOf" srcId="{2B22FC7E-5CDE-40EA-AFC9-B48119D57BD5}" destId="{0267C8BC-B27A-46E2-AD5A-2E206F82846C}" srcOrd="0" destOrd="0" presId="urn:microsoft.com/office/officeart/2005/8/layout/process1"/>
    <dgm:cxn modelId="{B18FA267-F841-46CA-8C1F-0EA61CC34C03}" srcId="{2B22FC7E-5CDE-40EA-AFC9-B48119D57BD5}" destId="{1B1896A5-0C81-462F-BD2E-3FC1D6416BEF}" srcOrd="0" destOrd="0" parTransId="{C39DD88D-2E53-4D7E-822C-9829511E151E}" sibTransId="{4C53E08F-B57F-43EA-8F74-3D0130148D5B}"/>
    <dgm:cxn modelId="{5060C5EE-5BAF-413A-A326-736F15F92C53}" type="presOf" srcId="{1B1896A5-0C81-462F-BD2E-3FC1D6416BEF}" destId="{0E107ED1-D9E5-4C4A-B714-278F8FE2BFBB}" srcOrd="0" destOrd="0" presId="urn:microsoft.com/office/officeart/2005/8/layout/process1"/>
    <dgm:cxn modelId="{BD00301F-E5E5-4218-A9A0-B75C038FC12E}" type="presParOf" srcId="{0267C8BC-B27A-46E2-AD5A-2E206F82846C}" destId="{0E107ED1-D9E5-4C4A-B714-278F8FE2BFB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B22FC7E-5CDE-40EA-AFC9-B48119D57BD5}" type="doc">
      <dgm:prSet loTypeId="urn:microsoft.com/office/officeart/2005/8/layout/process1" loCatId="process" qsTypeId="urn:microsoft.com/office/officeart/2005/8/quickstyle/3d1" qsCatId="3D" csTypeId="urn:microsoft.com/office/officeart/2005/8/colors/accent5_2" csCatId="accent5" phldr="1"/>
      <dgm:spPr/>
    </dgm:pt>
    <dgm:pt modelId="{1B1896A5-0C81-462F-BD2E-3FC1D6416BEF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d-ID" sz="2800" dirty="0" smtClean="0">
              <a:solidFill>
                <a:srgbClr val="002060"/>
              </a:solidFill>
            </a:rPr>
            <a:t>Pengukuran </a:t>
          </a:r>
          <a:r>
            <a:rPr lang="en-US" sz="2800" dirty="0" smtClean="0">
              <a:solidFill>
                <a:srgbClr val="002060"/>
              </a:solidFill>
            </a:rPr>
            <a:t>(</a:t>
          </a:r>
          <a:r>
            <a:rPr lang="id-ID" sz="2800" dirty="0" smtClean="0">
              <a:solidFill>
                <a:srgbClr val="002060"/>
              </a:solidFill>
            </a:rPr>
            <a:t>O1)</a:t>
          </a:r>
          <a:endParaRPr lang="en-US" sz="2800" dirty="0">
            <a:solidFill>
              <a:srgbClr val="002060"/>
            </a:solidFill>
          </a:endParaRPr>
        </a:p>
      </dgm:t>
    </dgm:pt>
    <dgm:pt modelId="{4C53E08F-B57F-43EA-8F74-3D0130148D5B}" type="sibTrans" cxnId="{B18FA267-F841-46CA-8C1F-0EA61CC34C0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 sz="2800"/>
        </a:p>
      </dgm:t>
    </dgm:pt>
    <dgm:pt modelId="{C39DD88D-2E53-4D7E-822C-9829511E151E}" type="parTrans" cxnId="{B18FA267-F841-46CA-8C1F-0EA61CC34C03}">
      <dgm:prSet/>
      <dgm:spPr/>
      <dgm:t>
        <a:bodyPr/>
        <a:lstStyle/>
        <a:p>
          <a:endParaRPr lang="en-US" sz="2800"/>
        </a:p>
      </dgm:t>
    </dgm:pt>
    <dgm:pt modelId="{0267C8BC-B27A-46E2-AD5A-2E206F82846C}" type="pres">
      <dgm:prSet presAssocID="{2B22FC7E-5CDE-40EA-AFC9-B48119D57BD5}" presName="Name0" presStyleCnt="0">
        <dgm:presLayoutVars>
          <dgm:dir/>
          <dgm:resizeHandles val="exact"/>
        </dgm:presLayoutVars>
      </dgm:prSet>
      <dgm:spPr/>
    </dgm:pt>
    <dgm:pt modelId="{0E107ED1-D9E5-4C4A-B714-278F8FE2BFBB}" type="pres">
      <dgm:prSet presAssocID="{1B1896A5-0C81-462F-BD2E-3FC1D6416BEF}" presName="node" presStyleLbl="node1" presStyleIdx="0" presStyleCnt="1" custScaleX="130873" custLinFactNeighborX="-101" custLinFactNeighborY="2000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B18FA267-F841-46CA-8C1F-0EA61CC34C03}" srcId="{2B22FC7E-5CDE-40EA-AFC9-B48119D57BD5}" destId="{1B1896A5-0C81-462F-BD2E-3FC1D6416BEF}" srcOrd="0" destOrd="0" parTransId="{C39DD88D-2E53-4D7E-822C-9829511E151E}" sibTransId="{4C53E08F-B57F-43EA-8F74-3D0130148D5B}"/>
    <dgm:cxn modelId="{AD7256B6-17F4-41FA-B69E-FCCA28DD9D6E}" type="presOf" srcId="{2B22FC7E-5CDE-40EA-AFC9-B48119D57BD5}" destId="{0267C8BC-B27A-46E2-AD5A-2E206F82846C}" srcOrd="0" destOrd="0" presId="urn:microsoft.com/office/officeart/2005/8/layout/process1"/>
    <dgm:cxn modelId="{6896AC3C-FC58-47CF-838C-8EE98BA20037}" type="presOf" srcId="{1B1896A5-0C81-462F-BD2E-3FC1D6416BEF}" destId="{0E107ED1-D9E5-4C4A-B714-278F8FE2BFBB}" srcOrd="0" destOrd="0" presId="urn:microsoft.com/office/officeart/2005/8/layout/process1"/>
    <dgm:cxn modelId="{04F5D5AF-6FCD-422E-B281-54C6DB0AB66E}" type="presParOf" srcId="{0267C8BC-B27A-46E2-AD5A-2E206F82846C}" destId="{0E107ED1-D9E5-4C4A-B714-278F8FE2BFB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B22FC7E-5CDE-40EA-AFC9-B48119D57BD5}" type="doc">
      <dgm:prSet loTypeId="urn:microsoft.com/office/officeart/2005/8/layout/process1" loCatId="process" qsTypeId="urn:microsoft.com/office/officeart/2005/8/quickstyle/3d1" qsCatId="3D" csTypeId="urn:microsoft.com/office/officeart/2005/8/colors/accent5_2" csCatId="accent5" phldr="1"/>
      <dgm:spPr/>
    </dgm:pt>
    <dgm:pt modelId="{1B1896A5-0C81-462F-BD2E-3FC1D6416BEF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d-ID" dirty="0" smtClean="0">
              <a:solidFill>
                <a:srgbClr val="002060"/>
              </a:solidFill>
            </a:rPr>
            <a:t>Tanpa Manipulasi</a:t>
          </a:r>
          <a:r>
            <a:rPr lang="en-US" dirty="0" smtClean="0">
              <a:solidFill>
                <a:srgbClr val="002060"/>
              </a:solidFill>
            </a:rPr>
            <a:t> (</a:t>
          </a:r>
          <a:r>
            <a:rPr lang="id-ID" dirty="0" smtClean="0">
              <a:solidFill>
                <a:srgbClr val="002060"/>
              </a:solidFill>
            </a:rPr>
            <a:t>-)</a:t>
          </a:r>
          <a:endParaRPr lang="en-US" dirty="0">
            <a:solidFill>
              <a:srgbClr val="002060"/>
            </a:solidFill>
          </a:endParaRPr>
        </a:p>
      </dgm:t>
    </dgm:pt>
    <dgm:pt modelId="{4C53E08F-B57F-43EA-8F74-3D0130148D5B}" type="sibTrans" cxnId="{B18FA267-F841-46CA-8C1F-0EA61CC34C0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C39DD88D-2E53-4D7E-822C-9829511E151E}" type="parTrans" cxnId="{B18FA267-F841-46CA-8C1F-0EA61CC34C03}">
      <dgm:prSet/>
      <dgm:spPr/>
      <dgm:t>
        <a:bodyPr/>
        <a:lstStyle/>
        <a:p>
          <a:endParaRPr lang="en-US"/>
        </a:p>
      </dgm:t>
    </dgm:pt>
    <dgm:pt modelId="{0267C8BC-B27A-46E2-AD5A-2E206F82846C}" type="pres">
      <dgm:prSet presAssocID="{2B22FC7E-5CDE-40EA-AFC9-B48119D57BD5}" presName="Name0" presStyleCnt="0">
        <dgm:presLayoutVars>
          <dgm:dir/>
          <dgm:resizeHandles val="exact"/>
        </dgm:presLayoutVars>
      </dgm:prSet>
      <dgm:spPr/>
    </dgm:pt>
    <dgm:pt modelId="{0E107ED1-D9E5-4C4A-B714-278F8FE2BFBB}" type="pres">
      <dgm:prSet presAssocID="{1B1896A5-0C81-462F-BD2E-3FC1D6416BEF}" presName="node" presStyleLbl="node1" presStyleIdx="0" presStyleCnt="1" custScaleX="130873" custLinFactNeighborX="-1969" custLinFactNeighborY="-5193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en-US"/>
        </a:p>
      </dgm:t>
    </dgm:pt>
  </dgm:ptLst>
  <dgm:cxnLst>
    <dgm:cxn modelId="{AD308A21-911F-44E3-ABDC-D0B273A3C51B}" type="presOf" srcId="{1B1896A5-0C81-462F-BD2E-3FC1D6416BEF}" destId="{0E107ED1-D9E5-4C4A-B714-278F8FE2BFBB}" srcOrd="0" destOrd="0" presId="urn:microsoft.com/office/officeart/2005/8/layout/process1"/>
    <dgm:cxn modelId="{B18FA267-F841-46CA-8C1F-0EA61CC34C03}" srcId="{2B22FC7E-5CDE-40EA-AFC9-B48119D57BD5}" destId="{1B1896A5-0C81-462F-BD2E-3FC1D6416BEF}" srcOrd="0" destOrd="0" parTransId="{C39DD88D-2E53-4D7E-822C-9829511E151E}" sibTransId="{4C53E08F-B57F-43EA-8F74-3D0130148D5B}"/>
    <dgm:cxn modelId="{D131DC1C-589B-478E-94F2-6680E873AFB2}" type="presOf" srcId="{2B22FC7E-5CDE-40EA-AFC9-B48119D57BD5}" destId="{0267C8BC-B27A-46E2-AD5A-2E206F82846C}" srcOrd="0" destOrd="0" presId="urn:microsoft.com/office/officeart/2005/8/layout/process1"/>
    <dgm:cxn modelId="{37CAD808-1192-4A45-BC8C-E5C826143F65}" type="presParOf" srcId="{0267C8BC-B27A-46E2-AD5A-2E206F82846C}" destId="{0E107ED1-D9E5-4C4A-B714-278F8FE2BFB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D38CCC7-986D-4332-AA0B-902D5C73C762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id-ID"/>
        </a:p>
      </dgm:t>
    </dgm:pt>
    <dgm:pt modelId="{BABEBA3D-8DA0-4C02-BC25-B986B6147349}">
      <dgm:prSet phldrT="[Text]" custT="1"/>
      <dgm:spPr/>
      <dgm:t>
        <a:bodyPr/>
        <a:lstStyle/>
        <a:p>
          <a:r>
            <a:rPr lang="id-ID" sz="2000" dirty="0" smtClean="0">
              <a:solidFill>
                <a:schemeClr val="tx1"/>
              </a:solidFill>
            </a:rPr>
            <a:t>Pengembangan dari rancangan eksperimental murni yang sulit dilaksanakan karena menyangkut etika</a:t>
          </a:r>
          <a:endParaRPr lang="id-ID" sz="2000" dirty="0">
            <a:solidFill>
              <a:schemeClr val="tx1"/>
            </a:solidFill>
          </a:endParaRPr>
        </a:p>
      </dgm:t>
    </dgm:pt>
    <dgm:pt modelId="{F1750125-4E53-45DA-8D99-3462FFA8C9D7}" type="parTrans" cxnId="{367CBDA7-8707-4B6E-B57B-F60F3B2CDCCB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79BF2E53-BADC-401C-8D80-6749BBD4E12E}" type="sibTrans" cxnId="{367CBDA7-8707-4B6E-B57B-F60F3B2CDCCB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539B1382-E0EE-4A74-9499-543F28C33953}">
      <dgm:prSet phldrT="[Text]" custT="1"/>
      <dgm:spPr/>
      <dgm:t>
        <a:bodyPr/>
        <a:lstStyle/>
        <a:p>
          <a:r>
            <a:rPr lang="id-ID" sz="2000" dirty="0" smtClean="0">
              <a:solidFill>
                <a:schemeClr val="tx1"/>
              </a:solidFill>
            </a:rPr>
            <a:t>Rancangan eksperimental ulang non random (</a:t>
          </a:r>
          <a:r>
            <a:rPr lang="id-ID" sz="2000" i="1" dirty="0" smtClean="0">
              <a:solidFill>
                <a:schemeClr val="tx1"/>
              </a:solidFill>
            </a:rPr>
            <a:t>non randomized pretest-posttest control group design)</a:t>
          </a:r>
        </a:p>
        <a:p>
          <a:endParaRPr lang="id-ID" sz="2000" dirty="0">
            <a:solidFill>
              <a:schemeClr val="tx1"/>
            </a:solidFill>
          </a:endParaRPr>
        </a:p>
      </dgm:t>
    </dgm:pt>
    <dgm:pt modelId="{131488B0-3484-4DAC-8E93-A6901DE25B08}" type="parTrans" cxnId="{80120501-0C5C-4B09-AADF-6C474799A8A9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CF1AE6B4-5DF2-4330-A355-2209ED75C136}" type="sibTrans" cxnId="{80120501-0C5C-4B09-AADF-6C474799A8A9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60C767D3-8AB3-4CE1-9BB0-BC2F0C502123}">
      <dgm:prSet phldrT="[Text]" custT="1"/>
      <dgm:spPr/>
      <dgm:t>
        <a:bodyPr/>
        <a:lstStyle/>
        <a:p>
          <a:r>
            <a:rPr lang="id-ID" sz="2000" dirty="0" smtClean="0">
              <a:solidFill>
                <a:schemeClr val="tx1"/>
              </a:solidFill>
            </a:rPr>
            <a:t>Rancangan eksperimental seri  (</a:t>
          </a:r>
          <a:r>
            <a:rPr lang="id-ID" sz="2000" i="1" dirty="0" smtClean="0">
              <a:solidFill>
                <a:schemeClr val="tx1"/>
              </a:solidFill>
            </a:rPr>
            <a:t>time series design)</a:t>
          </a:r>
        </a:p>
      </dgm:t>
    </dgm:pt>
    <dgm:pt modelId="{F4A8BC04-6440-460E-9431-2CA0ABF85C3C}" type="parTrans" cxnId="{E53DB076-9801-437E-8A90-74CE8C3B7364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8A916500-C2FB-42A4-A9CB-BAEF656D9F20}" type="sibTrans" cxnId="{E53DB076-9801-437E-8A90-74CE8C3B7364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255EB44D-EE36-46FA-8393-EFCFB116C6BF}" type="pres">
      <dgm:prSet presAssocID="{3D38CCC7-986D-4332-AA0B-902D5C73C76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3E17B2C-9920-44B4-8AD6-82890D6B3FBD}" type="pres">
      <dgm:prSet presAssocID="{BABEBA3D-8DA0-4C02-BC25-B986B6147349}" presName="root1" presStyleCnt="0"/>
      <dgm:spPr/>
    </dgm:pt>
    <dgm:pt modelId="{E42FCB32-2C83-4D5C-9C0B-0E9A61B53FF1}" type="pres">
      <dgm:prSet presAssocID="{BABEBA3D-8DA0-4C02-BC25-B986B6147349}" presName="LevelOneTextNode" presStyleLbl="node0" presStyleIdx="0" presStyleCnt="1" custScaleY="166339" custLinFactNeighborX="-20061" custLinFactNeighborY="-765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F9CE00F4-6D45-4AEB-91DE-44F84004EC44}" type="pres">
      <dgm:prSet presAssocID="{BABEBA3D-8DA0-4C02-BC25-B986B6147349}" presName="level2hierChild" presStyleCnt="0"/>
      <dgm:spPr/>
    </dgm:pt>
    <dgm:pt modelId="{1996CBD9-5FA3-4858-B84C-9C4697558C3A}" type="pres">
      <dgm:prSet presAssocID="{131488B0-3484-4DAC-8E93-A6901DE25B08}" presName="conn2-1" presStyleLbl="parChTrans1D2" presStyleIdx="0" presStyleCnt="2"/>
      <dgm:spPr/>
      <dgm:t>
        <a:bodyPr/>
        <a:lstStyle/>
        <a:p>
          <a:endParaRPr lang="id-ID"/>
        </a:p>
      </dgm:t>
    </dgm:pt>
    <dgm:pt modelId="{5C3E6C4D-5EF6-47E0-BD82-5E6E51154E42}" type="pres">
      <dgm:prSet presAssocID="{131488B0-3484-4DAC-8E93-A6901DE25B08}" presName="connTx" presStyleLbl="parChTrans1D2" presStyleIdx="0" presStyleCnt="2"/>
      <dgm:spPr/>
      <dgm:t>
        <a:bodyPr/>
        <a:lstStyle/>
        <a:p>
          <a:endParaRPr lang="id-ID"/>
        </a:p>
      </dgm:t>
    </dgm:pt>
    <dgm:pt modelId="{4F4ADF45-0BCC-4CBD-A989-336A84687815}" type="pres">
      <dgm:prSet presAssocID="{539B1382-E0EE-4A74-9499-543F28C33953}" presName="root2" presStyleCnt="0"/>
      <dgm:spPr/>
    </dgm:pt>
    <dgm:pt modelId="{D9B9C0C3-64E0-424F-A025-AAD817D187BE}" type="pres">
      <dgm:prSet presAssocID="{539B1382-E0EE-4A74-9499-543F28C33953}" presName="LevelTwoTextNode" presStyleLbl="node2" presStyleIdx="0" presStyleCnt="2" custScaleX="15254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E356260D-DDF3-44FB-8F72-14D4A2E77CEC}" type="pres">
      <dgm:prSet presAssocID="{539B1382-E0EE-4A74-9499-543F28C33953}" presName="level3hierChild" presStyleCnt="0"/>
      <dgm:spPr/>
    </dgm:pt>
    <dgm:pt modelId="{2178E472-9D8E-48B5-991F-A12D7474B3EE}" type="pres">
      <dgm:prSet presAssocID="{F4A8BC04-6440-460E-9431-2CA0ABF85C3C}" presName="conn2-1" presStyleLbl="parChTrans1D2" presStyleIdx="1" presStyleCnt="2"/>
      <dgm:spPr/>
      <dgm:t>
        <a:bodyPr/>
        <a:lstStyle/>
        <a:p>
          <a:endParaRPr lang="id-ID"/>
        </a:p>
      </dgm:t>
    </dgm:pt>
    <dgm:pt modelId="{940977DB-3825-455F-841E-19C007CCA9E9}" type="pres">
      <dgm:prSet presAssocID="{F4A8BC04-6440-460E-9431-2CA0ABF85C3C}" presName="connTx" presStyleLbl="parChTrans1D2" presStyleIdx="1" presStyleCnt="2"/>
      <dgm:spPr/>
      <dgm:t>
        <a:bodyPr/>
        <a:lstStyle/>
        <a:p>
          <a:endParaRPr lang="id-ID"/>
        </a:p>
      </dgm:t>
    </dgm:pt>
    <dgm:pt modelId="{3FB00BE2-FC91-4FAE-8EFC-EB7F79594A46}" type="pres">
      <dgm:prSet presAssocID="{60C767D3-8AB3-4CE1-9BB0-BC2F0C502123}" presName="root2" presStyleCnt="0"/>
      <dgm:spPr/>
    </dgm:pt>
    <dgm:pt modelId="{AD9B0087-76C9-444F-BEBA-F846ECC79D5C}" type="pres">
      <dgm:prSet presAssocID="{60C767D3-8AB3-4CE1-9BB0-BC2F0C502123}" presName="LevelTwoTextNode" presStyleLbl="node2" presStyleIdx="1" presStyleCnt="2" custScaleX="149209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32A915EA-3CB7-41A9-9313-BB178AE167B7}" type="pres">
      <dgm:prSet presAssocID="{60C767D3-8AB3-4CE1-9BB0-BC2F0C502123}" presName="level3hierChild" presStyleCnt="0"/>
      <dgm:spPr/>
    </dgm:pt>
  </dgm:ptLst>
  <dgm:cxnLst>
    <dgm:cxn modelId="{092A13CB-0BD2-4283-A4B0-305C02B05E44}" type="presOf" srcId="{3D38CCC7-986D-4332-AA0B-902D5C73C762}" destId="{255EB44D-EE36-46FA-8393-EFCFB116C6BF}" srcOrd="0" destOrd="0" presId="urn:microsoft.com/office/officeart/2005/8/layout/hierarchy2"/>
    <dgm:cxn modelId="{18D8EC18-F92D-4D90-9B11-7228C5C15807}" type="presOf" srcId="{60C767D3-8AB3-4CE1-9BB0-BC2F0C502123}" destId="{AD9B0087-76C9-444F-BEBA-F846ECC79D5C}" srcOrd="0" destOrd="0" presId="urn:microsoft.com/office/officeart/2005/8/layout/hierarchy2"/>
    <dgm:cxn modelId="{83A7E9FF-1287-40EA-8D63-2BEA56639E7C}" type="presOf" srcId="{131488B0-3484-4DAC-8E93-A6901DE25B08}" destId="{1996CBD9-5FA3-4858-B84C-9C4697558C3A}" srcOrd="0" destOrd="0" presId="urn:microsoft.com/office/officeart/2005/8/layout/hierarchy2"/>
    <dgm:cxn modelId="{367CBDA7-8707-4B6E-B57B-F60F3B2CDCCB}" srcId="{3D38CCC7-986D-4332-AA0B-902D5C73C762}" destId="{BABEBA3D-8DA0-4C02-BC25-B986B6147349}" srcOrd="0" destOrd="0" parTransId="{F1750125-4E53-45DA-8D99-3462FFA8C9D7}" sibTransId="{79BF2E53-BADC-401C-8D80-6749BBD4E12E}"/>
    <dgm:cxn modelId="{E53DB076-9801-437E-8A90-74CE8C3B7364}" srcId="{BABEBA3D-8DA0-4C02-BC25-B986B6147349}" destId="{60C767D3-8AB3-4CE1-9BB0-BC2F0C502123}" srcOrd="1" destOrd="0" parTransId="{F4A8BC04-6440-460E-9431-2CA0ABF85C3C}" sibTransId="{8A916500-C2FB-42A4-A9CB-BAEF656D9F20}"/>
    <dgm:cxn modelId="{80120501-0C5C-4B09-AADF-6C474799A8A9}" srcId="{BABEBA3D-8DA0-4C02-BC25-B986B6147349}" destId="{539B1382-E0EE-4A74-9499-543F28C33953}" srcOrd="0" destOrd="0" parTransId="{131488B0-3484-4DAC-8E93-A6901DE25B08}" sibTransId="{CF1AE6B4-5DF2-4330-A355-2209ED75C136}"/>
    <dgm:cxn modelId="{5B0BA58B-C601-40DE-A689-2E342CDB3CD3}" type="presOf" srcId="{F4A8BC04-6440-460E-9431-2CA0ABF85C3C}" destId="{2178E472-9D8E-48B5-991F-A12D7474B3EE}" srcOrd="0" destOrd="0" presId="urn:microsoft.com/office/officeart/2005/8/layout/hierarchy2"/>
    <dgm:cxn modelId="{9F3DCD5B-C385-4D0D-B6AB-FE6663FB59FF}" type="presOf" srcId="{F4A8BC04-6440-460E-9431-2CA0ABF85C3C}" destId="{940977DB-3825-455F-841E-19C007CCA9E9}" srcOrd="1" destOrd="0" presId="urn:microsoft.com/office/officeart/2005/8/layout/hierarchy2"/>
    <dgm:cxn modelId="{33B051F5-E9C3-4149-88E1-EDB0A3FFA9F0}" type="presOf" srcId="{539B1382-E0EE-4A74-9499-543F28C33953}" destId="{D9B9C0C3-64E0-424F-A025-AAD817D187BE}" srcOrd="0" destOrd="0" presId="urn:microsoft.com/office/officeart/2005/8/layout/hierarchy2"/>
    <dgm:cxn modelId="{BC41A08F-32CE-4F28-9FB4-3FE999CB4B16}" type="presOf" srcId="{131488B0-3484-4DAC-8E93-A6901DE25B08}" destId="{5C3E6C4D-5EF6-47E0-BD82-5E6E51154E42}" srcOrd="1" destOrd="0" presId="urn:microsoft.com/office/officeart/2005/8/layout/hierarchy2"/>
    <dgm:cxn modelId="{89D3577C-808D-4E67-94B6-F9493143100C}" type="presOf" srcId="{BABEBA3D-8DA0-4C02-BC25-B986B6147349}" destId="{E42FCB32-2C83-4D5C-9C0B-0E9A61B53FF1}" srcOrd="0" destOrd="0" presId="urn:microsoft.com/office/officeart/2005/8/layout/hierarchy2"/>
    <dgm:cxn modelId="{D6AB5AAA-5533-4AF2-B289-5D543190CD75}" type="presParOf" srcId="{255EB44D-EE36-46FA-8393-EFCFB116C6BF}" destId="{33E17B2C-9920-44B4-8AD6-82890D6B3FBD}" srcOrd="0" destOrd="0" presId="urn:microsoft.com/office/officeart/2005/8/layout/hierarchy2"/>
    <dgm:cxn modelId="{72E13DCE-B01D-43F8-B3E4-29891A6DF226}" type="presParOf" srcId="{33E17B2C-9920-44B4-8AD6-82890D6B3FBD}" destId="{E42FCB32-2C83-4D5C-9C0B-0E9A61B53FF1}" srcOrd="0" destOrd="0" presId="urn:microsoft.com/office/officeart/2005/8/layout/hierarchy2"/>
    <dgm:cxn modelId="{EE3B9BD9-3330-40FF-BA6D-8488D84E55CD}" type="presParOf" srcId="{33E17B2C-9920-44B4-8AD6-82890D6B3FBD}" destId="{F9CE00F4-6D45-4AEB-91DE-44F84004EC44}" srcOrd="1" destOrd="0" presId="urn:microsoft.com/office/officeart/2005/8/layout/hierarchy2"/>
    <dgm:cxn modelId="{27DDA786-C484-49ED-A58E-B5FD2CEF91BA}" type="presParOf" srcId="{F9CE00F4-6D45-4AEB-91DE-44F84004EC44}" destId="{1996CBD9-5FA3-4858-B84C-9C4697558C3A}" srcOrd="0" destOrd="0" presId="urn:microsoft.com/office/officeart/2005/8/layout/hierarchy2"/>
    <dgm:cxn modelId="{4843E67A-BA47-4AEF-BC91-D86FDCDFC2D0}" type="presParOf" srcId="{1996CBD9-5FA3-4858-B84C-9C4697558C3A}" destId="{5C3E6C4D-5EF6-47E0-BD82-5E6E51154E42}" srcOrd="0" destOrd="0" presId="urn:microsoft.com/office/officeart/2005/8/layout/hierarchy2"/>
    <dgm:cxn modelId="{2DEC3B3C-D203-458D-8F26-23ECB7C07301}" type="presParOf" srcId="{F9CE00F4-6D45-4AEB-91DE-44F84004EC44}" destId="{4F4ADF45-0BCC-4CBD-A989-336A84687815}" srcOrd="1" destOrd="0" presId="urn:microsoft.com/office/officeart/2005/8/layout/hierarchy2"/>
    <dgm:cxn modelId="{72A95BB0-3703-413C-9C44-475CE157268B}" type="presParOf" srcId="{4F4ADF45-0BCC-4CBD-A989-336A84687815}" destId="{D9B9C0C3-64E0-424F-A025-AAD817D187BE}" srcOrd="0" destOrd="0" presId="urn:microsoft.com/office/officeart/2005/8/layout/hierarchy2"/>
    <dgm:cxn modelId="{B4343A28-7405-474D-BB03-98E7C665245A}" type="presParOf" srcId="{4F4ADF45-0BCC-4CBD-A989-336A84687815}" destId="{E356260D-DDF3-44FB-8F72-14D4A2E77CEC}" srcOrd="1" destOrd="0" presId="urn:microsoft.com/office/officeart/2005/8/layout/hierarchy2"/>
    <dgm:cxn modelId="{0327C7CB-67D4-4599-BFF7-67D7D300E2A8}" type="presParOf" srcId="{F9CE00F4-6D45-4AEB-91DE-44F84004EC44}" destId="{2178E472-9D8E-48B5-991F-A12D7474B3EE}" srcOrd="2" destOrd="0" presId="urn:microsoft.com/office/officeart/2005/8/layout/hierarchy2"/>
    <dgm:cxn modelId="{ABD15ED3-CFDE-4A8B-9C71-A07A2AA161DB}" type="presParOf" srcId="{2178E472-9D8E-48B5-991F-A12D7474B3EE}" destId="{940977DB-3825-455F-841E-19C007CCA9E9}" srcOrd="0" destOrd="0" presId="urn:microsoft.com/office/officeart/2005/8/layout/hierarchy2"/>
    <dgm:cxn modelId="{271A259B-3155-4E5F-80A0-81B5F3C8F175}" type="presParOf" srcId="{F9CE00F4-6D45-4AEB-91DE-44F84004EC44}" destId="{3FB00BE2-FC91-4FAE-8EFC-EB7F79594A46}" srcOrd="3" destOrd="0" presId="urn:microsoft.com/office/officeart/2005/8/layout/hierarchy2"/>
    <dgm:cxn modelId="{EBEFF001-F1B5-4AB1-AEA6-A5D31434C53D}" type="presParOf" srcId="{3FB00BE2-FC91-4FAE-8EFC-EB7F79594A46}" destId="{AD9B0087-76C9-444F-BEBA-F846ECC79D5C}" srcOrd="0" destOrd="0" presId="urn:microsoft.com/office/officeart/2005/8/layout/hierarchy2"/>
    <dgm:cxn modelId="{1E4ED330-7DE9-410F-9F5A-393F82195055}" type="presParOf" srcId="{3FB00BE2-FC91-4FAE-8EFC-EB7F79594A46}" destId="{32A915EA-3CB7-41A9-9313-BB178AE167B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AAFFF5A-1B1D-4B57-A5A8-920FCF89BBF2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id-ID"/>
        </a:p>
      </dgm:t>
    </dgm:pt>
    <dgm:pt modelId="{7758D7C3-DF50-4399-ACAA-E022079FF691}">
      <dgm:prSet phldrT="[Text]" custT="1"/>
      <dgm:spPr/>
      <dgm:t>
        <a:bodyPr/>
        <a:lstStyle/>
        <a:p>
          <a:r>
            <a:rPr lang="id-ID" sz="2800" dirty="0" smtClean="0"/>
            <a:t>Ada teknik random</a:t>
          </a:r>
          <a:endParaRPr lang="id-ID" sz="2800" dirty="0"/>
        </a:p>
      </dgm:t>
    </dgm:pt>
    <dgm:pt modelId="{5A2FBB50-516C-431A-A7F2-EAD771D370D0}" type="parTrans" cxnId="{CA22C4FE-A848-46CE-BA90-4A695C4052E6}">
      <dgm:prSet/>
      <dgm:spPr/>
      <dgm:t>
        <a:bodyPr/>
        <a:lstStyle/>
        <a:p>
          <a:endParaRPr lang="id-ID" sz="2800"/>
        </a:p>
      </dgm:t>
    </dgm:pt>
    <dgm:pt modelId="{3C8E7E03-85A4-4AAD-BD3E-582A2F3188E9}" type="sibTrans" cxnId="{CA22C4FE-A848-46CE-BA90-4A695C4052E6}">
      <dgm:prSet/>
      <dgm:spPr/>
      <dgm:t>
        <a:bodyPr/>
        <a:lstStyle/>
        <a:p>
          <a:endParaRPr lang="id-ID" sz="2800"/>
        </a:p>
      </dgm:t>
    </dgm:pt>
    <dgm:pt modelId="{27BA4A8A-9C31-4D5E-B55F-B4EF24F49120}">
      <dgm:prSet phldrT="[Text]" custT="1"/>
      <dgm:spPr/>
      <dgm:t>
        <a:bodyPr/>
        <a:lstStyle/>
        <a:p>
          <a:r>
            <a:rPr lang="id-ID" sz="2800" dirty="0" smtClean="0"/>
            <a:t>Rancangan mempelajari mekanisme korelasi sebab-akibat</a:t>
          </a:r>
          <a:endParaRPr lang="id-ID" sz="2800" dirty="0"/>
        </a:p>
      </dgm:t>
    </dgm:pt>
    <dgm:pt modelId="{015437E5-F036-449E-897F-F00B92C57839}" type="parTrans" cxnId="{16D71CA3-D0A8-4AE6-8416-179F2033D967}">
      <dgm:prSet/>
      <dgm:spPr/>
      <dgm:t>
        <a:bodyPr/>
        <a:lstStyle/>
        <a:p>
          <a:endParaRPr lang="id-ID" sz="2800"/>
        </a:p>
      </dgm:t>
    </dgm:pt>
    <dgm:pt modelId="{961396FF-05AB-4639-AC2B-AF96B6084398}" type="sibTrans" cxnId="{16D71CA3-D0A8-4AE6-8416-179F2033D967}">
      <dgm:prSet/>
      <dgm:spPr/>
      <dgm:t>
        <a:bodyPr/>
        <a:lstStyle/>
        <a:p>
          <a:endParaRPr lang="id-ID" sz="2800"/>
        </a:p>
      </dgm:t>
    </dgm:pt>
    <dgm:pt modelId="{45ECC75C-71CB-4E7E-A512-43D71901819D}" type="pres">
      <dgm:prSet presAssocID="{DAAFFF5A-1B1D-4B57-A5A8-920FCF89BB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51ACB021-51CD-4F29-ADEA-2C335A169461}" type="pres">
      <dgm:prSet presAssocID="{7758D7C3-DF50-4399-ACAA-E022079FF69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E4C1CBD-E557-4B41-A4CF-7EB20E3EED9D}" type="pres">
      <dgm:prSet presAssocID="{3C8E7E03-85A4-4AAD-BD3E-582A2F3188E9}" presName="spacer" presStyleCnt="0"/>
      <dgm:spPr/>
    </dgm:pt>
    <dgm:pt modelId="{2B701D22-7D2A-4152-96EF-9B8FD42CD0D1}" type="pres">
      <dgm:prSet presAssocID="{27BA4A8A-9C31-4D5E-B55F-B4EF24F4912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0750D94-4250-465E-9A57-670E9F1C7301}" type="presOf" srcId="{7758D7C3-DF50-4399-ACAA-E022079FF691}" destId="{51ACB021-51CD-4F29-ADEA-2C335A169461}" srcOrd="0" destOrd="0" presId="urn:microsoft.com/office/officeart/2005/8/layout/vList2"/>
    <dgm:cxn modelId="{604F8A39-AFBB-41CD-93D5-36F7C947B7B9}" type="presOf" srcId="{27BA4A8A-9C31-4D5E-B55F-B4EF24F49120}" destId="{2B701D22-7D2A-4152-96EF-9B8FD42CD0D1}" srcOrd="0" destOrd="0" presId="urn:microsoft.com/office/officeart/2005/8/layout/vList2"/>
    <dgm:cxn modelId="{7E9526B6-87AC-45F2-A12B-3A7BD6048B63}" type="presOf" srcId="{DAAFFF5A-1B1D-4B57-A5A8-920FCF89BBF2}" destId="{45ECC75C-71CB-4E7E-A512-43D71901819D}" srcOrd="0" destOrd="0" presId="urn:microsoft.com/office/officeart/2005/8/layout/vList2"/>
    <dgm:cxn modelId="{CA22C4FE-A848-46CE-BA90-4A695C4052E6}" srcId="{DAAFFF5A-1B1D-4B57-A5A8-920FCF89BBF2}" destId="{7758D7C3-DF50-4399-ACAA-E022079FF691}" srcOrd="0" destOrd="0" parTransId="{5A2FBB50-516C-431A-A7F2-EAD771D370D0}" sibTransId="{3C8E7E03-85A4-4AAD-BD3E-582A2F3188E9}"/>
    <dgm:cxn modelId="{16D71CA3-D0A8-4AE6-8416-179F2033D967}" srcId="{DAAFFF5A-1B1D-4B57-A5A8-920FCF89BBF2}" destId="{27BA4A8A-9C31-4D5E-B55F-B4EF24F49120}" srcOrd="1" destOrd="0" parTransId="{015437E5-F036-449E-897F-F00B92C57839}" sibTransId="{961396FF-05AB-4639-AC2B-AF96B6084398}"/>
    <dgm:cxn modelId="{CDE99E20-DB22-4492-96D0-56372F5BDF6A}" type="presParOf" srcId="{45ECC75C-71CB-4E7E-A512-43D71901819D}" destId="{51ACB021-51CD-4F29-ADEA-2C335A169461}" srcOrd="0" destOrd="0" presId="urn:microsoft.com/office/officeart/2005/8/layout/vList2"/>
    <dgm:cxn modelId="{0E6FC55D-996A-4495-BE4E-4989A3A485FF}" type="presParOf" srcId="{45ECC75C-71CB-4E7E-A512-43D71901819D}" destId="{7E4C1CBD-E557-4B41-A4CF-7EB20E3EED9D}" srcOrd="1" destOrd="0" presId="urn:microsoft.com/office/officeart/2005/8/layout/vList2"/>
    <dgm:cxn modelId="{B10B31FF-CA2B-4E0B-8284-A0A6A726036D}" type="presParOf" srcId="{45ECC75C-71CB-4E7E-A512-43D71901819D}" destId="{2B701D22-7D2A-4152-96EF-9B8FD42CD0D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459572E-96B0-4B56-BF14-CA9BBCB0AA72}" type="doc">
      <dgm:prSet loTypeId="urn:microsoft.com/office/officeart/2005/8/layout/process4" loCatId="list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id-ID"/>
        </a:p>
      </dgm:t>
    </dgm:pt>
    <dgm:pt modelId="{06D75F92-C67C-474F-B59D-59D8E737DCEA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Rancangan Eksperimental Ulang (</a:t>
          </a:r>
          <a:r>
            <a:rPr lang="id-ID" i="1" dirty="0" smtClean="0">
              <a:solidFill>
                <a:schemeClr val="tx1"/>
              </a:solidFill>
            </a:rPr>
            <a:t>Pretest-posttest Control Group Design</a:t>
          </a:r>
          <a:r>
            <a:rPr lang="id-ID" dirty="0" smtClean="0">
              <a:solidFill>
                <a:schemeClr val="tx1"/>
              </a:solidFill>
            </a:rPr>
            <a:t>)</a:t>
          </a:r>
          <a:endParaRPr lang="id-ID" dirty="0">
            <a:solidFill>
              <a:schemeClr val="tx1"/>
            </a:solidFill>
          </a:endParaRPr>
        </a:p>
      </dgm:t>
    </dgm:pt>
    <dgm:pt modelId="{EB8F23CD-1846-465A-8DE5-04F8747D0964}" type="parTrans" cxnId="{C6948FE8-2DA4-40B8-B4B6-D1EA327596AB}">
      <dgm:prSet/>
      <dgm:spPr/>
      <dgm:t>
        <a:bodyPr/>
        <a:lstStyle/>
        <a:p>
          <a:endParaRPr lang="id-ID"/>
        </a:p>
      </dgm:t>
    </dgm:pt>
    <dgm:pt modelId="{26D2807D-935E-4F46-A391-1497AEEA6DBE}" type="sibTrans" cxnId="{C6948FE8-2DA4-40B8-B4B6-D1EA327596AB}">
      <dgm:prSet/>
      <dgm:spPr/>
      <dgm:t>
        <a:bodyPr/>
        <a:lstStyle/>
        <a:p>
          <a:endParaRPr lang="id-ID"/>
        </a:p>
      </dgm:t>
    </dgm:pt>
    <dgm:pt modelId="{41061570-2A6F-4545-AF2C-7DEF86203824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Rancangan Eksperimental Solomon (</a:t>
          </a:r>
          <a:r>
            <a:rPr lang="id-ID" i="1" dirty="0" smtClean="0">
              <a:solidFill>
                <a:schemeClr val="tx1"/>
              </a:solidFill>
            </a:rPr>
            <a:t>Solomon Four Groups Design</a:t>
          </a:r>
          <a:r>
            <a:rPr lang="id-ID" dirty="0" smtClean="0">
              <a:solidFill>
                <a:schemeClr val="tx1"/>
              </a:solidFill>
            </a:rPr>
            <a:t>)</a:t>
          </a:r>
          <a:endParaRPr lang="id-ID" dirty="0">
            <a:solidFill>
              <a:schemeClr val="tx1"/>
            </a:solidFill>
          </a:endParaRPr>
        </a:p>
      </dgm:t>
    </dgm:pt>
    <dgm:pt modelId="{634957DE-6637-45C6-ACC7-4609B4EA148F}" type="parTrans" cxnId="{52B4CD31-E05C-409D-9ECB-3E26087F267B}">
      <dgm:prSet/>
      <dgm:spPr/>
      <dgm:t>
        <a:bodyPr/>
        <a:lstStyle/>
        <a:p>
          <a:endParaRPr lang="id-ID"/>
        </a:p>
      </dgm:t>
    </dgm:pt>
    <dgm:pt modelId="{D63E4879-6E01-4A39-94EF-88C5FC795E12}" type="sibTrans" cxnId="{52B4CD31-E05C-409D-9ECB-3E26087F267B}">
      <dgm:prSet/>
      <dgm:spPr/>
      <dgm:t>
        <a:bodyPr/>
        <a:lstStyle/>
        <a:p>
          <a:endParaRPr lang="id-ID"/>
        </a:p>
      </dgm:t>
    </dgm:pt>
    <dgm:pt modelId="{316B3CF8-D645-48CB-8E6E-53E5EA983F73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Rancangan Eksperimental Sederhana (</a:t>
          </a:r>
          <a:r>
            <a:rPr lang="id-ID" i="1" dirty="0" smtClean="0">
              <a:solidFill>
                <a:schemeClr val="tx1"/>
              </a:solidFill>
            </a:rPr>
            <a:t>Posttest Only Control Group Design</a:t>
          </a:r>
          <a:r>
            <a:rPr lang="id-ID" dirty="0" smtClean="0">
              <a:solidFill>
                <a:schemeClr val="tx1"/>
              </a:solidFill>
            </a:rPr>
            <a:t>)</a:t>
          </a:r>
          <a:endParaRPr lang="id-ID" dirty="0">
            <a:solidFill>
              <a:schemeClr val="tx1"/>
            </a:solidFill>
          </a:endParaRPr>
        </a:p>
      </dgm:t>
    </dgm:pt>
    <dgm:pt modelId="{66B58576-CE82-42D6-BFB4-0119332A653C}" type="sibTrans" cxnId="{E06F1303-3654-4D84-B40B-BE6915393167}">
      <dgm:prSet/>
      <dgm:spPr/>
      <dgm:t>
        <a:bodyPr/>
        <a:lstStyle/>
        <a:p>
          <a:endParaRPr lang="id-ID"/>
        </a:p>
      </dgm:t>
    </dgm:pt>
    <dgm:pt modelId="{031B2B9C-5366-4909-A127-4954C99B1354}" type="parTrans" cxnId="{E06F1303-3654-4D84-B40B-BE6915393167}">
      <dgm:prSet/>
      <dgm:spPr/>
      <dgm:t>
        <a:bodyPr/>
        <a:lstStyle/>
        <a:p>
          <a:endParaRPr lang="id-ID"/>
        </a:p>
      </dgm:t>
    </dgm:pt>
    <dgm:pt modelId="{A5EC7A88-2C65-46B7-A459-B7DB5F59B30B}" type="pres">
      <dgm:prSet presAssocID="{1459572E-96B0-4B56-BF14-CA9BBCB0AA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743E111-D3A0-4894-9F02-A1494CC95B72}" type="pres">
      <dgm:prSet presAssocID="{41061570-2A6F-4545-AF2C-7DEF86203824}" presName="boxAndChildren" presStyleCnt="0"/>
      <dgm:spPr/>
    </dgm:pt>
    <dgm:pt modelId="{AC47B8FA-F570-48C4-AA47-6F18A0B3FB3D}" type="pres">
      <dgm:prSet presAssocID="{41061570-2A6F-4545-AF2C-7DEF86203824}" presName="parentTextBox" presStyleLbl="node1" presStyleIdx="0" presStyleCnt="3"/>
      <dgm:spPr/>
      <dgm:t>
        <a:bodyPr/>
        <a:lstStyle/>
        <a:p>
          <a:endParaRPr lang="id-ID"/>
        </a:p>
      </dgm:t>
    </dgm:pt>
    <dgm:pt modelId="{F55B8C7A-D6C2-4157-8C7E-7DB5E2BCC54E}" type="pres">
      <dgm:prSet presAssocID="{26D2807D-935E-4F46-A391-1497AEEA6DBE}" presName="sp" presStyleCnt="0"/>
      <dgm:spPr/>
    </dgm:pt>
    <dgm:pt modelId="{ADC9D2DF-0B82-4965-9FFB-224C2BA697E2}" type="pres">
      <dgm:prSet presAssocID="{06D75F92-C67C-474F-B59D-59D8E737DCEA}" presName="arrowAndChildren" presStyleCnt="0"/>
      <dgm:spPr/>
    </dgm:pt>
    <dgm:pt modelId="{7EBA61A7-2E8A-491C-8CF8-0BAE0289FD7E}" type="pres">
      <dgm:prSet presAssocID="{06D75F92-C67C-474F-B59D-59D8E737DCEA}" presName="parentTextArrow" presStyleLbl="node1" presStyleIdx="1" presStyleCnt="3"/>
      <dgm:spPr/>
      <dgm:t>
        <a:bodyPr/>
        <a:lstStyle/>
        <a:p>
          <a:endParaRPr lang="id-ID"/>
        </a:p>
      </dgm:t>
    </dgm:pt>
    <dgm:pt modelId="{2567D4DF-6066-4487-A1FC-712CCCABA2C1}" type="pres">
      <dgm:prSet presAssocID="{66B58576-CE82-42D6-BFB4-0119332A653C}" presName="sp" presStyleCnt="0"/>
      <dgm:spPr/>
    </dgm:pt>
    <dgm:pt modelId="{F510C9D2-ACE8-46A0-821B-5949978B1670}" type="pres">
      <dgm:prSet presAssocID="{316B3CF8-D645-48CB-8E6E-53E5EA983F73}" presName="arrowAndChildren" presStyleCnt="0"/>
      <dgm:spPr/>
    </dgm:pt>
    <dgm:pt modelId="{F23B6162-F907-4A98-A23F-737A97910DDD}" type="pres">
      <dgm:prSet presAssocID="{316B3CF8-D645-48CB-8E6E-53E5EA983F73}" presName="parentTextArrow" presStyleLbl="node1" presStyleIdx="2" presStyleCnt="3"/>
      <dgm:spPr/>
      <dgm:t>
        <a:bodyPr/>
        <a:lstStyle/>
        <a:p>
          <a:endParaRPr lang="id-ID"/>
        </a:p>
      </dgm:t>
    </dgm:pt>
  </dgm:ptLst>
  <dgm:cxnLst>
    <dgm:cxn modelId="{52B4CD31-E05C-409D-9ECB-3E26087F267B}" srcId="{1459572E-96B0-4B56-BF14-CA9BBCB0AA72}" destId="{41061570-2A6F-4545-AF2C-7DEF86203824}" srcOrd="2" destOrd="0" parTransId="{634957DE-6637-45C6-ACC7-4609B4EA148F}" sibTransId="{D63E4879-6E01-4A39-94EF-88C5FC795E12}"/>
    <dgm:cxn modelId="{64CB898E-F54E-4EC2-BDE8-2D1A23C071E8}" type="presOf" srcId="{41061570-2A6F-4545-AF2C-7DEF86203824}" destId="{AC47B8FA-F570-48C4-AA47-6F18A0B3FB3D}" srcOrd="0" destOrd="0" presId="urn:microsoft.com/office/officeart/2005/8/layout/process4"/>
    <dgm:cxn modelId="{99B41052-78D8-4F55-8F74-8BA461E82127}" type="presOf" srcId="{06D75F92-C67C-474F-B59D-59D8E737DCEA}" destId="{7EBA61A7-2E8A-491C-8CF8-0BAE0289FD7E}" srcOrd="0" destOrd="0" presId="urn:microsoft.com/office/officeart/2005/8/layout/process4"/>
    <dgm:cxn modelId="{025E70E7-F07E-4669-BC46-CB0435DCFDA7}" type="presOf" srcId="{1459572E-96B0-4B56-BF14-CA9BBCB0AA72}" destId="{A5EC7A88-2C65-46B7-A459-B7DB5F59B30B}" srcOrd="0" destOrd="0" presId="urn:microsoft.com/office/officeart/2005/8/layout/process4"/>
    <dgm:cxn modelId="{C6948FE8-2DA4-40B8-B4B6-D1EA327596AB}" srcId="{1459572E-96B0-4B56-BF14-CA9BBCB0AA72}" destId="{06D75F92-C67C-474F-B59D-59D8E737DCEA}" srcOrd="1" destOrd="0" parTransId="{EB8F23CD-1846-465A-8DE5-04F8747D0964}" sibTransId="{26D2807D-935E-4F46-A391-1497AEEA6DBE}"/>
    <dgm:cxn modelId="{E632720A-B317-4A7A-A7DC-8814CE3BEB0F}" type="presOf" srcId="{316B3CF8-D645-48CB-8E6E-53E5EA983F73}" destId="{F23B6162-F907-4A98-A23F-737A97910DDD}" srcOrd="0" destOrd="0" presId="urn:microsoft.com/office/officeart/2005/8/layout/process4"/>
    <dgm:cxn modelId="{E06F1303-3654-4D84-B40B-BE6915393167}" srcId="{1459572E-96B0-4B56-BF14-CA9BBCB0AA72}" destId="{316B3CF8-D645-48CB-8E6E-53E5EA983F73}" srcOrd="0" destOrd="0" parTransId="{031B2B9C-5366-4909-A127-4954C99B1354}" sibTransId="{66B58576-CE82-42D6-BFB4-0119332A653C}"/>
    <dgm:cxn modelId="{6B5BA934-5698-45DF-B377-CC9D59EE71FE}" type="presParOf" srcId="{A5EC7A88-2C65-46B7-A459-B7DB5F59B30B}" destId="{3743E111-D3A0-4894-9F02-A1494CC95B72}" srcOrd="0" destOrd="0" presId="urn:microsoft.com/office/officeart/2005/8/layout/process4"/>
    <dgm:cxn modelId="{C7DC82CC-7E4E-4DC3-A31E-003933AC3BA4}" type="presParOf" srcId="{3743E111-D3A0-4894-9F02-A1494CC95B72}" destId="{AC47B8FA-F570-48C4-AA47-6F18A0B3FB3D}" srcOrd="0" destOrd="0" presId="urn:microsoft.com/office/officeart/2005/8/layout/process4"/>
    <dgm:cxn modelId="{BD9A1608-935E-4474-A79A-C3EAD5952B91}" type="presParOf" srcId="{A5EC7A88-2C65-46B7-A459-B7DB5F59B30B}" destId="{F55B8C7A-D6C2-4157-8C7E-7DB5E2BCC54E}" srcOrd="1" destOrd="0" presId="urn:microsoft.com/office/officeart/2005/8/layout/process4"/>
    <dgm:cxn modelId="{CBB91A87-579E-4E29-914F-4C7D160EC8B7}" type="presParOf" srcId="{A5EC7A88-2C65-46B7-A459-B7DB5F59B30B}" destId="{ADC9D2DF-0B82-4965-9FFB-224C2BA697E2}" srcOrd="2" destOrd="0" presId="urn:microsoft.com/office/officeart/2005/8/layout/process4"/>
    <dgm:cxn modelId="{DDA1981C-CCE7-42D9-BA95-8D720B3F867D}" type="presParOf" srcId="{ADC9D2DF-0B82-4965-9FFB-224C2BA697E2}" destId="{7EBA61A7-2E8A-491C-8CF8-0BAE0289FD7E}" srcOrd="0" destOrd="0" presId="urn:microsoft.com/office/officeart/2005/8/layout/process4"/>
    <dgm:cxn modelId="{736D77E1-DDDC-4DC4-ADA4-81714A34026E}" type="presParOf" srcId="{A5EC7A88-2C65-46B7-A459-B7DB5F59B30B}" destId="{2567D4DF-6066-4487-A1FC-712CCCABA2C1}" srcOrd="3" destOrd="0" presId="urn:microsoft.com/office/officeart/2005/8/layout/process4"/>
    <dgm:cxn modelId="{962F6692-645E-4A9E-9DA8-8196CE3DFF8A}" type="presParOf" srcId="{A5EC7A88-2C65-46B7-A459-B7DB5F59B30B}" destId="{F510C9D2-ACE8-46A0-821B-5949978B1670}" srcOrd="4" destOrd="0" presId="urn:microsoft.com/office/officeart/2005/8/layout/process4"/>
    <dgm:cxn modelId="{25AC2541-08F2-4399-B8FF-8FA380C9B17F}" type="presParOf" srcId="{F510C9D2-ACE8-46A0-821B-5949978B1670}" destId="{F23B6162-F907-4A98-A23F-737A97910DD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B22FC7E-5CDE-40EA-AFC9-B48119D57BD5}" type="doc">
      <dgm:prSet loTypeId="urn:microsoft.com/office/officeart/2005/8/layout/process1" loCatId="process" qsTypeId="urn:microsoft.com/office/officeart/2005/8/quickstyle/3d1" qsCatId="3D" csTypeId="urn:microsoft.com/office/officeart/2005/8/colors/accent5_2" csCatId="accent5" phldr="1"/>
      <dgm:spPr/>
    </dgm:pt>
    <dgm:pt modelId="{1B1896A5-0C81-462F-BD2E-3FC1D6416BEF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err="1" smtClean="0">
              <a:solidFill>
                <a:srgbClr val="002060"/>
              </a:solidFill>
            </a:rPr>
            <a:t>Manipulasi</a:t>
          </a:r>
          <a:r>
            <a:rPr lang="en-US" sz="2000" dirty="0" smtClean="0">
              <a:solidFill>
                <a:srgbClr val="002060"/>
              </a:solidFill>
            </a:rPr>
            <a:t> (X</a:t>
          </a:r>
          <a:r>
            <a:rPr lang="id-ID" sz="2000" dirty="0" smtClean="0">
              <a:solidFill>
                <a:srgbClr val="002060"/>
              </a:solidFill>
            </a:rPr>
            <a:t>)</a:t>
          </a:r>
          <a:endParaRPr lang="en-US" sz="2000" dirty="0">
            <a:solidFill>
              <a:srgbClr val="002060"/>
            </a:solidFill>
          </a:endParaRPr>
        </a:p>
      </dgm:t>
    </dgm:pt>
    <dgm:pt modelId="{4C53E08F-B57F-43EA-8F74-3D0130148D5B}" type="sibTrans" cxnId="{B18FA267-F841-46CA-8C1F-0EA61CC34C0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C39DD88D-2E53-4D7E-822C-9829511E151E}" type="parTrans" cxnId="{B18FA267-F841-46CA-8C1F-0EA61CC34C03}">
      <dgm:prSet/>
      <dgm:spPr/>
      <dgm:t>
        <a:bodyPr/>
        <a:lstStyle/>
        <a:p>
          <a:endParaRPr lang="en-US"/>
        </a:p>
      </dgm:t>
    </dgm:pt>
    <dgm:pt modelId="{0267C8BC-B27A-46E2-AD5A-2E206F82846C}" type="pres">
      <dgm:prSet presAssocID="{2B22FC7E-5CDE-40EA-AFC9-B48119D57BD5}" presName="Name0" presStyleCnt="0">
        <dgm:presLayoutVars>
          <dgm:dir/>
          <dgm:resizeHandles val="exact"/>
        </dgm:presLayoutVars>
      </dgm:prSet>
      <dgm:spPr/>
    </dgm:pt>
    <dgm:pt modelId="{0E107ED1-D9E5-4C4A-B714-278F8FE2BFBB}" type="pres">
      <dgm:prSet presAssocID="{1B1896A5-0C81-462F-BD2E-3FC1D6416BEF}" presName="node" presStyleLbl="node1" presStyleIdx="0" presStyleCnt="1" custScaleX="130873" custLinFactNeighborX="-1969" custLinFactNeighborY="-5193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en-US"/>
        </a:p>
      </dgm:t>
    </dgm:pt>
  </dgm:ptLst>
  <dgm:cxnLst>
    <dgm:cxn modelId="{C52E7B11-A2A7-407F-B32D-8AF5C7A02712}" type="presOf" srcId="{1B1896A5-0C81-462F-BD2E-3FC1D6416BEF}" destId="{0E107ED1-D9E5-4C4A-B714-278F8FE2BFBB}" srcOrd="0" destOrd="0" presId="urn:microsoft.com/office/officeart/2005/8/layout/process1"/>
    <dgm:cxn modelId="{B18FA267-F841-46CA-8C1F-0EA61CC34C03}" srcId="{2B22FC7E-5CDE-40EA-AFC9-B48119D57BD5}" destId="{1B1896A5-0C81-462F-BD2E-3FC1D6416BEF}" srcOrd="0" destOrd="0" parTransId="{C39DD88D-2E53-4D7E-822C-9829511E151E}" sibTransId="{4C53E08F-B57F-43EA-8F74-3D0130148D5B}"/>
    <dgm:cxn modelId="{36A73CE7-7F41-4350-B5FF-AD8BFD72300A}" type="presOf" srcId="{2B22FC7E-5CDE-40EA-AFC9-B48119D57BD5}" destId="{0267C8BC-B27A-46E2-AD5A-2E206F82846C}" srcOrd="0" destOrd="0" presId="urn:microsoft.com/office/officeart/2005/8/layout/process1"/>
    <dgm:cxn modelId="{D26D8DFB-845F-43A8-98FA-9FBE81EB6246}" type="presParOf" srcId="{0267C8BC-B27A-46E2-AD5A-2E206F82846C}" destId="{0E107ED1-D9E5-4C4A-B714-278F8FE2BFB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B22FC7E-5CDE-40EA-AFC9-B48119D57BD5}" type="doc">
      <dgm:prSet loTypeId="urn:microsoft.com/office/officeart/2005/8/layout/process1" loCatId="process" qsTypeId="urn:microsoft.com/office/officeart/2005/8/quickstyle/3d1" qsCatId="3D" csTypeId="urn:microsoft.com/office/officeart/2005/8/colors/accent5_2" csCatId="accent5" phldr="1"/>
      <dgm:spPr/>
    </dgm:pt>
    <dgm:pt modelId="{1B1896A5-0C81-462F-BD2E-3FC1D6416BE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dirty="0" smtClean="0">
              <a:solidFill>
                <a:srgbClr val="002060"/>
              </a:solidFill>
            </a:rPr>
            <a:t>Tanpa </a:t>
          </a:r>
          <a:r>
            <a:rPr lang="en-US" dirty="0" err="1" smtClean="0">
              <a:solidFill>
                <a:srgbClr val="002060"/>
              </a:solidFill>
            </a:rPr>
            <a:t>Manipulasi</a:t>
          </a:r>
          <a:r>
            <a:rPr lang="en-US" dirty="0" smtClean="0">
              <a:solidFill>
                <a:srgbClr val="002060"/>
              </a:solidFill>
            </a:rPr>
            <a:t> (</a:t>
          </a:r>
          <a:r>
            <a:rPr lang="id-ID" dirty="0" smtClean="0">
              <a:solidFill>
                <a:srgbClr val="002060"/>
              </a:solidFill>
            </a:rPr>
            <a:t>-)</a:t>
          </a:r>
          <a:endParaRPr lang="en-US" dirty="0">
            <a:solidFill>
              <a:srgbClr val="002060"/>
            </a:solidFill>
          </a:endParaRPr>
        </a:p>
      </dgm:t>
    </dgm:pt>
    <dgm:pt modelId="{4C53E08F-B57F-43EA-8F74-3D0130148D5B}" type="sibTrans" cxnId="{B18FA267-F841-46CA-8C1F-0EA61CC34C0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C39DD88D-2E53-4D7E-822C-9829511E151E}" type="parTrans" cxnId="{B18FA267-F841-46CA-8C1F-0EA61CC34C03}">
      <dgm:prSet/>
      <dgm:spPr/>
      <dgm:t>
        <a:bodyPr/>
        <a:lstStyle/>
        <a:p>
          <a:endParaRPr lang="en-US"/>
        </a:p>
      </dgm:t>
    </dgm:pt>
    <dgm:pt modelId="{0267C8BC-B27A-46E2-AD5A-2E206F82846C}" type="pres">
      <dgm:prSet presAssocID="{2B22FC7E-5CDE-40EA-AFC9-B48119D57BD5}" presName="Name0" presStyleCnt="0">
        <dgm:presLayoutVars>
          <dgm:dir/>
          <dgm:resizeHandles val="exact"/>
        </dgm:presLayoutVars>
      </dgm:prSet>
      <dgm:spPr/>
    </dgm:pt>
    <dgm:pt modelId="{0E107ED1-D9E5-4C4A-B714-278F8FE2BFBB}" type="pres">
      <dgm:prSet presAssocID="{1B1896A5-0C81-462F-BD2E-3FC1D6416BEF}" presName="node" presStyleLbl="node1" presStyleIdx="0" presStyleCnt="1" custScaleX="130873" custLinFactNeighborX="-1969" custLinFactNeighborY="-5193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en-US"/>
        </a:p>
      </dgm:t>
    </dgm:pt>
  </dgm:ptLst>
  <dgm:cxnLst>
    <dgm:cxn modelId="{F66C93E0-84AF-47B2-A0ED-789530E5C94A}" type="presOf" srcId="{2B22FC7E-5CDE-40EA-AFC9-B48119D57BD5}" destId="{0267C8BC-B27A-46E2-AD5A-2E206F82846C}" srcOrd="0" destOrd="0" presId="urn:microsoft.com/office/officeart/2005/8/layout/process1"/>
    <dgm:cxn modelId="{929FB197-5F41-4A64-BB31-FF2172479EA0}" type="presOf" srcId="{1B1896A5-0C81-462F-BD2E-3FC1D6416BEF}" destId="{0E107ED1-D9E5-4C4A-B714-278F8FE2BFBB}" srcOrd="0" destOrd="0" presId="urn:microsoft.com/office/officeart/2005/8/layout/process1"/>
    <dgm:cxn modelId="{B18FA267-F841-46CA-8C1F-0EA61CC34C03}" srcId="{2B22FC7E-5CDE-40EA-AFC9-B48119D57BD5}" destId="{1B1896A5-0C81-462F-BD2E-3FC1D6416BEF}" srcOrd="0" destOrd="0" parTransId="{C39DD88D-2E53-4D7E-822C-9829511E151E}" sibTransId="{4C53E08F-B57F-43EA-8F74-3D0130148D5B}"/>
    <dgm:cxn modelId="{6179B181-0CB2-4B3A-9EB4-FBC56DC725DC}" type="presParOf" srcId="{0267C8BC-B27A-46E2-AD5A-2E206F82846C}" destId="{0E107ED1-D9E5-4C4A-B714-278F8FE2BFB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C9FDA5-E263-4EE2-9563-810257939AE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8F077C-A55E-4A94-9800-F5C833FBDE05}">
      <dgm:prSet phldrT="[Text]"/>
      <dgm:spPr>
        <a:solidFill>
          <a:srgbClr val="0070C0"/>
        </a:solidFill>
      </dgm:spPr>
      <dgm:t>
        <a:bodyPr/>
        <a:lstStyle/>
        <a:p>
          <a:pPr algn="ctr"/>
          <a:r>
            <a:rPr lang="id-ID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PENGERTIAN </a:t>
          </a:r>
          <a:endParaRPr lang="en-US" b="1" dirty="0">
            <a:solidFill>
              <a:schemeClr val="bg1"/>
            </a:solidFill>
          </a:endParaRPr>
        </a:p>
      </dgm:t>
    </dgm:pt>
    <dgm:pt modelId="{649AF0DA-A470-4ACD-84A2-BD6C1BA01784}" type="parTrans" cxnId="{0AD21BF1-E8DE-44DC-B1FB-B95413D7ABFB}">
      <dgm:prSet/>
      <dgm:spPr/>
      <dgm:t>
        <a:bodyPr/>
        <a:lstStyle/>
        <a:p>
          <a:endParaRPr lang="en-US"/>
        </a:p>
      </dgm:t>
    </dgm:pt>
    <dgm:pt modelId="{E35C1EE9-EA73-471C-87DA-B9A52BBFDECE}" type="sibTrans" cxnId="{0AD21BF1-E8DE-44DC-B1FB-B95413D7ABFB}">
      <dgm:prSet/>
      <dgm:spPr/>
      <dgm:t>
        <a:bodyPr/>
        <a:lstStyle/>
        <a:p>
          <a:endParaRPr lang="en-US"/>
        </a:p>
      </dgm:t>
    </dgm:pt>
    <dgm:pt modelId="{A56B6D98-C417-41EB-A1C3-63A7CDEBCC53}">
      <dgm:prSet phldrT="[Text]"/>
      <dgm:spPr>
        <a:solidFill>
          <a:srgbClr val="0070C0"/>
        </a:solidFill>
      </dgm:spPr>
      <dgm:t>
        <a:bodyPr/>
        <a:lstStyle/>
        <a:p>
          <a:pPr algn="just"/>
          <a:r>
            <a:rPr lang="id-ID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Metode penelitian dengan </a:t>
          </a:r>
          <a:r>
            <a:rPr lang="id-ID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perlakuan</a:t>
          </a:r>
          <a:r>
            <a:rPr lang="id-ID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untuk menunjukkan adanya </a:t>
          </a:r>
          <a:r>
            <a:rPr lang="id-ID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hubungan sebab akibat</a:t>
          </a:r>
          <a:r>
            <a:rPr lang="id-ID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antara satu atau lebih variabel tergantung dan satu atau lebih variabel bebas (Bailey, 1978)</a:t>
          </a:r>
          <a:r>
            <a: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335AA7-1B6D-43AB-B730-4D0155AC658D}" type="sibTrans" cxnId="{036478CE-766A-47CF-A34C-5F0DC318149E}">
      <dgm:prSet/>
      <dgm:spPr/>
      <dgm:t>
        <a:bodyPr/>
        <a:lstStyle/>
        <a:p>
          <a:endParaRPr lang="en-US"/>
        </a:p>
      </dgm:t>
    </dgm:pt>
    <dgm:pt modelId="{1D8514A1-83E6-4D0A-B5AE-8F1C2D2E4BD5}" type="parTrans" cxnId="{036478CE-766A-47CF-A34C-5F0DC318149E}">
      <dgm:prSet/>
      <dgm:spPr/>
      <dgm:t>
        <a:bodyPr/>
        <a:lstStyle/>
        <a:p>
          <a:endParaRPr lang="en-US"/>
        </a:p>
      </dgm:t>
    </dgm:pt>
    <dgm:pt modelId="{5DB78D7E-B6F0-4FBF-AC68-5263FB64EB04}" type="pres">
      <dgm:prSet presAssocID="{45C9FDA5-E263-4EE2-9563-810257939AE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4390DE-7464-4050-9F6C-5302D288F2E0}" type="pres">
      <dgm:prSet presAssocID="{E48F077C-A55E-4A94-9800-F5C833FBDE05}" presName="parentText" presStyleLbl="node1" presStyleIdx="0" presStyleCnt="1" custScaleX="53846" custScaleY="86973" custLinFactNeighborX="-6838" custLinFactNeighborY="-801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AC07C-A7DD-468E-B05D-4FF76734795B}" type="pres">
      <dgm:prSet presAssocID="{E48F077C-A55E-4A94-9800-F5C833FBDE05}" presName="childText" presStyleLbl="revTx" presStyleIdx="0" presStyleCnt="1" custScaleX="89744" custScaleY="43837" custLinFactNeighborY="4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6478CE-766A-47CF-A34C-5F0DC318149E}" srcId="{E48F077C-A55E-4A94-9800-F5C833FBDE05}" destId="{A56B6D98-C417-41EB-A1C3-63A7CDEBCC53}" srcOrd="0" destOrd="0" parTransId="{1D8514A1-83E6-4D0A-B5AE-8F1C2D2E4BD5}" sibTransId="{B8335AA7-1B6D-43AB-B730-4D0155AC658D}"/>
    <dgm:cxn modelId="{0AD21BF1-E8DE-44DC-B1FB-B95413D7ABFB}" srcId="{45C9FDA5-E263-4EE2-9563-810257939AE4}" destId="{E48F077C-A55E-4A94-9800-F5C833FBDE05}" srcOrd="0" destOrd="0" parTransId="{649AF0DA-A470-4ACD-84A2-BD6C1BA01784}" sibTransId="{E35C1EE9-EA73-471C-87DA-B9A52BBFDECE}"/>
    <dgm:cxn modelId="{ABCF9EE5-761C-4411-96E6-8E16E6C4BE73}" type="presOf" srcId="{A56B6D98-C417-41EB-A1C3-63A7CDEBCC53}" destId="{32BAC07C-A7DD-468E-B05D-4FF76734795B}" srcOrd="0" destOrd="0" presId="urn:microsoft.com/office/officeart/2005/8/layout/vList2"/>
    <dgm:cxn modelId="{E525CCD7-3BC7-4612-BB90-2DC2FC20A60F}" type="presOf" srcId="{45C9FDA5-E263-4EE2-9563-810257939AE4}" destId="{5DB78D7E-B6F0-4FBF-AC68-5263FB64EB04}" srcOrd="0" destOrd="0" presId="urn:microsoft.com/office/officeart/2005/8/layout/vList2"/>
    <dgm:cxn modelId="{5AF3D7B3-98AC-4272-9297-3AE40FF612C0}" type="presOf" srcId="{E48F077C-A55E-4A94-9800-F5C833FBDE05}" destId="{F74390DE-7464-4050-9F6C-5302D288F2E0}" srcOrd="0" destOrd="0" presId="urn:microsoft.com/office/officeart/2005/8/layout/vList2"/>
    <dgm:cxn modelId="{78146335-011D-4FBE-B1DB-59E725B17B12}" type="presParOf" srcId="{5DB78D7E-B6F0-4FBF-AC68-5263FB64EB04}" destId="{F74390DE-7464-4050-9F6C-5302D288F2E0}" srcOrd="0" destOrd="0" presId="urn:microsoft.com/office/officeart/2005/8/layout/vList2"/>
    <dgm:cxn modelId="{24651580-8B56-43BE-898E-9F3B0536E1CE}" type="presParOf" srcId="{5DB78D7E-B6F0-4FBF-AC68-5263FB64EB04}" destId="{32BAC07C-A7DD-468E-B05D-4FF76734795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E44F099-3085-4FE3-8EB3-684423CC7FAC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FD4BAF10-F91A-43D0-9022-200F7B40C57A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id-ID" dirty="0" smtClean="0">
              <a:solidFill>
                <a:schemeClr val="tx1"/>
              </a:solidFill>
            </a:rPr>
            <a:t>Membuat kerangka sampling atau daftar semua eligible subjek</a:t>
          </a:r>
          <a:endParaRPr lang="id-ID" dirty="0">
            <a:solidFill>
              <a:schemeClr val="tx1"/>
            </a:solidFill>
          </a:endParaRPr>
        </a:p>
      </dgm:t>
    </dgm:pt>
    <dgm:pt modelId="{8E9EFA3D-C112-49C4-B980-A8FD40D03BB0}" type="parTrans" cxnId="{01E3AFCB-C960-45DC-A823-5B7AD027A953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EB63ECA5-AF07-4324-8459-E4682752F828}" type="sibTrans" cxnId="{01E3AFCB-C960-45DC-A823-5B7AD027A953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B78B0341-19BA-4DAD-904A-F501D2716B9A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id-ID" dirty="0" smtClean="0">
              <a:solidFill>
                <a:schemeClr val="tx1"/>
              </a:solidFill>
            </a:rPr>
            <a:t>Memilih anggota dari masing – masing grup (grup kontol maupun grup perlakuan) dari kerangka sampling dengan menggunakan tabel acak </a:t>
          </a:r>
          <a:endParaRPr lang="id-ID" dirty="0">
            <a:solidFill>
              <a:schemeClr val="tx1"/>
            </a:solidFill>
          </a:endParaRPr>
        </a:p>
      </dgm:t>
    </dgm:pt>
    <dgm:pt modelId="{881026AD-030B-494E-B4F8-7BF85070A30C}" type="parTrans" cxnId="{72C5F52A-3CE6-4461-82A8-36B7D981D3F8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E370D88E-FCDF-47AF-B3B9-082FDB0660A0}" type="sibTrans" cxnId="{72C5F52A-3CE6-4461-82A8-36B7D981D3F8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468CA5AC-9149-4F1C-8D5E-2F63D317312C}" type="pres">
      <dgm:prSet presAssocID="{0E44F099-3085-4FE3-8EB3-684423CC7F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946483-27EE-4613-BCE1-9E05A50FDD50}" type="pres">
      <dgm:prSet presAssocID="{B78B0341-19BA-4DAD-904A-F501D2716B9A}" presName="boxAndChildren" presStyleCnt="0"/>
      <dgm:spPr/>
    </dgm:pt>
    <dgm:pt modelId="{BF23A1A5-7BAF-4634-9B9D-F56E7536375A}" type="pres">
      <dgm:prSet presAssocID="{B78B0341-19BA-4DAD-904A-F501D2716B9A}" presName="parentTextBox" presStyleLbl="node1" presStyleIdx="0" presStyleCnt="2"/>
      <dgm:spPr/>
      <dgm:t>
        <a:bodyPr/>
        <a:lstStyle/>
        <a:p>
          <a:endParaRPr lang="id-ID"/>
        </a:p>
      </dgm:t>
    </dgm:pt>
    <dgm:pt modelId="{5C8033AB-B1BB-409B-977A-3ABA68D14D27}" type="pres">
      <dgm:prSet presAssocID="{EB63ECA5-AF07-4324-8459-E4682752F828}" presName="sp" presStyleCnt="0"/>
      <dgm:spPr/>
    </dgm:pt>
    <dgm:pt modelId="{46477FDE-810D-485E-8160-05EC1B0CB71C}" type="pres">
      <dgm:prSet presAssocID="{FD4BAF10-F91A-43D0-9022-200F7B40C57A}" presName="arrowAndChildren" presStyleCnt="0"/>
      <dgm:spPr/>
    </dgm:pt>
    <dgm:pt modelId="{CB9E19E4-22C0-4098-846F-0A04A9414373}" type="pres">
      <dgm:prSet presAssocID="{FD4BAF10-F91A-43D0-9022-200F7B40C57A}" presName="parentTextArrow" presStyleLbl="node1" presStyleIdx="1" presStyleCnt="2"/>
      <dgm:spPr/>
      <dgm:t>
        <a:bodyPr/>
        <a:lstStyle/>
        <a:p>
          <a:endParaRPr lang="id-ID"/>
        </a:p>
      </dgm:t>
    </dgm:pt>
  </dgm:ptLst>
  <dgm:cxnLst>
    <dgm:cxn modelId="{66988E53-BCAC-4468-B2E2-5FEE0D143153}" type="presOf" srcId="{FD4BAF10-F91A-43D0-9022-200F7B40C57A}" destId="{CB9E19E4-22C0-4098-846F-0A04A9414373}" srcOrd="0" destOrd="0" presId="urn:microsoft.com/office/officeart/2005/8/layout/process4"/>
    <dgm:cxn modelId="{01E3AFCB-C960-45DC-A823-5B7AD027A953}" srcId="{0E44F099-3085-4FE3-8EB3-684423CC7FAC}" destId="{FD4BAF10-F91A-43D0-9022-200F7B40C57A}" srcOrd="0" destOrd="0" parTransId="{8E9EFA3D-C112-49C4-B980-A8FD40D03BB0}" sibTransId="{EB63ECA5-AF07-4324-8459-E4682752F828}"/>
    <dgm:cxn modelId="{72C5F52A-3CE6-4461-82A8-36B7D981D3F8}" srcId="{0E44F099-3085-4FE3-8EB3-684423CC7FAC}" destId="{B78B0341-19BA-4DAD-904A-F501D2716B9A}" srcOrd="1" destOrd="0" parTransId="{881026AD-030B-494E-B4F8-7BF85070A30C}" sibTransId="{E370D88E-FCDF-47AF-B3B9-082FDB0660A0}"/>
    <dgm:cxn modelId="{B21DCF05-9E41-44B4-8CA4-72EC201F7F67}" type="presOf" srcId="{B78B0341-19BA-4DAD-904A-F501D2716B9A}" destId="{BF23A1A5-7BAF-4634-9B9D-F56E7536375A}" srcOrd="0" destOrd="0" presId="urn:microsoft.com/office/officeart/2005/8/layout/process4"/>
    <dgm:cxn modelId="{04A0044E-0ACF-42FB-92A4-CD90223B6254}" type="presOf" srcId="{0E44F099-3085-4FE3-8EB3-684423CC7FAC}" destId="{468CA5AC-9149-4F1C-8D5E-2F63D317312C}" srcOrd="0" destOrd="0" presId="urn:microsoft.com/office/officeart/2005/8/layout/process4"/>
    <dgm:cxn modelId="{62AC19AD-FAE6-488E-BFF8-07FA2B589723}" type="presParOf" srcId="{468CA5AC-9149-4F1C-8D5E-2F63D317312C}" destId="{56946483-27EE-4613-BCE1-9E05A50FDD50}" srcOrd="0" destOrd="0" presId="urn:microsoft.com/office/officeart/2005/8/layout/process4"/>
    <dgm:cxn modelId="{C9E53F9B-0DB9-4DCB-A821-ACC12E5F7998}" type="presParOf" srcId="{56946483-27EE-4613-BCE1-9E05A50FDD50}" destId="{BF23A1A5-7BAF-4634-9B9D-F56E7536375A}" srcOrd="0" destOrd="0" presId="urn:microsoft.com/office/officeart/2005/8/layout/process4"/>
    <dgm:cxn modelId="{DB376C45-5D8A-4010-84E0-8609FCFB4CCA}" type="presParOf" srcId="{468CA5AC-9149-4F1C-8D5E-2F63D317312C}" destId="{5C8033AB-B1BB-409B-977A-3ABA68D14D27}" srcOrd="1" destOrd="0" presId="urn:microsoft.com/office/officeart/2005/8/layout/process4"/>
    <dgm:cxn modelId="{0F12FEE8-4EB4-40BF-95E7-B3CFCB57E648}" type="presParOf" srcId="{468CA5AC-9149-4F1C-8D5E-2F63D317312C}" destId="{46477FDE-810D-485E-8160-05EC1B0CB71C}" srcOrd="2" destOrd="0" presId="urn:microsoft.com/office/officeart/2005/8/layout/process4"/>
    <dgm:cxn modelId="{7DC56307-B095-4136-BC91-2221D4762F8F}" type="presParOf" srcId="{46477FDE-810D-485E-8160-05EC1B0CB71C}" destId="{CB9E19E4-22C0-4098-846F-0A04A941437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D86A590-1C72-4056-B9D0-32E3BADBF4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4CD3D18B-E8AA-403A-9F5E-457CC7F73CFA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id-ID" dirty="0" smtClean="0"/>
            <a:t>Eksperimen ilmiah dimana beberapa </a:t>
          </a:r>
          <a:r>
            <a:rPr lang="id-ID" dirty="0" smtClean="0">
              <a:solidFill>
                <a:srgbClr val="FF0000"/>
              </a:solidFill>
            </a:rPr>
            <a:t>orang yang terlibat akan dicegah dari mengetahui informasi tertentu </a:t>
          </a:r>
          <a:r>
            <a:rPr lang="id-ID" dirty="0" smtClean="0"/>
            <a:t>yang dapat mengakibatkan bias sadar, yang dapat berakibat kegagalan hasil eksperimen. (wikipedia)</a:t>
          </a:r>
          <a:endParaRPr lang="id-ID" dirty="0"/>
        </a:p>
      </dgm:t>
    </dgm:pt>
    <dgm:pt modelId="{E26947EE-A42D-4FED-8ABB-37947E904524}" type="parTrans" cxnId="{76C2E37C-299B-4B09-BFA9-EE685ED3F509}">
      <dgm:prSet/>
      <dgm:spPr/>
      <dgm:t>
        <a:bodyPr/>
        <a:lstStyle/>
        <a:p>
          <a:endParaRPr lang="id-ID"/>
        </a:p>
      </dgm:t>
    </dgm:pt>
    <dgm:pt modelId="{9B090C86-A9D8-45A8-9C5C-9CF0C54BABF6}" type="sibTrans" cxnId="{76C2E37C-299B-4B09-BFA9-EE685ED3F509}">
      <dgm:prSet/>
      <dgm:spPr/>
      <dgm:t>
        <a:bodyPr/>
        <a:lstStyle/>
        <a:p>
          <a:endParaRPr lang="id-ID"/>
        </a:p>
      </dgm:t>
    </dgm:pt>
    <dgm:pt modelId="{C423BACA-0095-4B2D-93D3-8A70407F0BFB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id-ID" dirty="0" smtClean="0"/>
            <a:t>Peneliti, subjek yang diteliti tidak tahu untuk mencegah bias </a:t>
          </a:r>
          <a:br>
            <a:rPr lang="id-ID" dirty="0" smtClean="0"/>
          </a:br>
          <a:endParaRPr lang="id-ID" dirty="0"/>
        </a:p>
      </dgm:t>
    </dgm:pt>
    <dgm:pt modelId="{4CDD347D-40B2-4411-AFC7-A2B0C3DFD8EA}" type="parTrans" cxnId="{F716E550-A5D9-4715-9405-7BBB4725948A}">
      <dgm:prSet/>
      <dgm:spPr/>
      <dgm:t>
        <a:bodyPr/>
        <a:lstStyle/>
        <a:p>
          <a:endParaRPr lang="id-ID"/>
        </a:p>
      </dgm:t>
    </dgm:pt>
    <dgm:pt modelId="{F5D835AE-EAD5-4582-85EE-DAA862FB8267}" type="sibTrans" cxnId="{F716E550-A5D9-4715-9405-7BBB4725948A}">
      <dgm:prSet/>
      <dgm:spPr/>
      <dgm:t>
        <a:bodyPr/>
        <a:lstStyle/>
        <a:p>
          <a:endParaRPr lang="id-ID"/>
        </a:p>
      </dgm:t>
    </dgm:pt>
    <dgm:pt modelId="{C8D4FA58-74E6-4994-A97F-039ADE9BB35C}" type="pres">
      <dgm:prSet presAssocID="{FD86A590-1C72-4056-B9D0-32E3BADBF4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098A063B-73B0-416F-BF4D-2904EF1677C4}" type="pres">
      <dgm:prSet presAssocID="{4CD3D18B-E8AA-403A-9F5E-457CC7F73CF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E3FB52D-A4A1-4C5E-8BBC-AFDC5F8A01C6}" type="pres">
      <dgm:prSet presAssocID="{9B090C86-A9D8-45A8-9C5C-9CF0C54BABF6}" presName="spacer" presStyleCnt="0"/>
      <dgm:spPr/>
    </dgm:pt>
    <dgm:pt modelId="{AB26F155-C57C-486E-96C2-253A52C3A324}" type="pres">
      <dgm:prSet presAssocID="{C423BACA-0095-4B2D-93D3-8A70407F0BF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56FAEC57-D01D-40FC-A7AE-8B5598A54167}" type="presOf" srcId="{4CD3D18B-E8AA-403A-9F5E-457CC7F73CFA}" destId="{098A063B-73B0-416F-BF4D-2904EF1677C4}" srcOrd="0" destOrd="0" presId="urn:microsoft.com/office/officeart/2005/8/layout/vList2"/>
    <dgm:cxn modelId="{2883525D-F75F-4753-A786-F6D033E2DAA4}" type="presOf" srcId="{FD86A590-1C72-4056-B9D0-32E3BADBF47C}" destId="{C8D4FA58-74E6-4994-A97F-039ADE9BB35C}" srcOrd="0" destOrd="0" presId="urn:microsoft.com/office/officeart/2005/8/layout/vList2"/>
    <dgm:cxn modelId="{40A5658E-B27F-4296-8B43-FAA8A0668A77}" type="presOf" srcId="{C423BACA-0095-4B2D-93D3-8A70407F0BFB}" destId="{AB26F155-C57C-486E-96C2-253A52C3A324}" srcOrd="0" destOrd="0" presId="urn:microsoft.com/office/officeart/2005/8/layout/vList2"/>
    <dgm:cxn modelId="{76C2E37C-299B-4B09-BFA9-EE685ED3F509}" srcId="{FD86A590-1C72-4056-B9D0-32E3BADBF47C}" destId="{4CD3D18B-E8AA-403A-9F5E-457CC7F73CFA}" srcOrd="0" destOrd="0" parTransId="{E26947EE-A42D-4FED-8ABB-37947E904524}" sibTransId="{9B090C86-A9D8-45A8-9C5C-9CF0C54BABF6}"/>
    <dgm:cxn modelId="{F716E550-A5D9-4715-9405-7BBB4725948A}" srcId="{FD86A590-1C72-4056-B9D0-32E3BADBF47C}" destId="{C423BACA-0095-4B2D-93D3-8A70407F0BFB}" srcOrd="1" destOrd="0" parTransId="{4CDD347D-40B2-4411-AFC7-A2B0C3DFD8EA}" sibTransId="{F5D835AE-EAD5-4582-85EE-DAA862FB8267}"/>
    <dgm:cxn modelId="{255E0EC4-6D74-4A2B-A0C9-1C67905250E0}" type="presParOf" srcId="{C8D4FA58-74E6-4994-A97F-039ADE9BB35C}" destId="{098A063B-73B0-416F-BF4D-2904EF1677C4}" srcOrd="0" destOrd="0" presId="urn:microsoft.com/office/officeart/2005/8/layout/vList2"/>
    <dgm:cxn modelId="{CF518D40-9354-4AF0-B0B7-F6260AAB2A88}" type="presParOf" srcId="{C8D4FA58-74E6-4994-A97F-039ADE9BB35C}" destId="{8E3FB52D-A4A1-4C5E-8BBC-AFDC5F8A01C6}" srcOrd="1" destOrd="0" presId="urn:microsoft.com/office/officeart/2005/8/layout/vList2"/>
    <dgm:cxn modelId="{7CAF8973-43A4-4924-8423-E052B40811E7}" type="presParOf" srcId="{C8D4FA58-74E6-4994-A97F-039ADE9BB35C}" destId="{AB26F155-C57C-486E-96C2-253A52C3A32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D86A590-1C72-4056-B9D0-32E3BADBF4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C423BACA-0095-4B2D-93D3-8A70407F0BFB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id-ID" sz="3200" dirty="0" smtClean="0"/>
            <a:t>Single Blinding</a:t>
          </a:r>
        </a:p>
      </dgm:t>
    </dgm:pt>
    <dgm:pt modelId="{4CDD347D-40B2-4411-AFC7-A2B0C3DFD8EA}" type="parTrans" cxnId="{F716E550-A5D9-4715-9405-7BBB4725948A}">
      <dgm:prSet/>
      <dgm:spPr/>
      <dgm:t>
        <a:bodyPr/>
        <a:lstStyle/>
        <a:p>
          <a:pPr algn="just"/>
          <a:endParaRPr lang="id-ID" sz="3200"/>
        </a:p>
      </dgm:t>
    </dgm:pt>
    <dgm:pt modelId="{F5D835AE-EAD5-4582-85EE-DAA862FB8267}" type="sibTrans" cxnId="{F716E550-A5D9-4715-9405-7BBB4725948A}">
      <dgm:prSet/>
      <dgm:spPr/>
      <dgm:t>
        <a:bodyPr/>
        <a:lstStyle/>
        <a:p>
          <a:pPr algn="just"/>
          <a:endParaRPr lang="id-ID" sz="3200"/>
        </a:p>
      </dgm:t>
    </dgm:pt>
    <dgm:pt modelId="{8F04E6BC-7C25-4CDF-8F30-F4D0E2D2B327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id-ID" sz="3200" dirty="0" smtClean="0"/>
            <a:t>Double Blinding</a:t>
          </a:r>
        </a:p>
      </dgm:t>
    </dgm:pt>
    <dgm:pt modelId="{0D37577A-3CD9-474C-AE16-9EECABD42C97}" type="parTrans" cxnId="{678FC6D8-EB14-4C65-AC76-27F3B599EF14}">
      <dgm:prSet/>
      <dgm:spPr/>
      <dgm:t>
        <a:bodyPr/>
        <a:lstStyle/>
        <a:p>
          <a:pPr algn="just"/>
          <a:endParaRPr lang="id-ID" sz="3200"/>
        </a:p>
      </dgm:t>
    </dgm:pt>
    <dgm:pt modelId="{80E1202F-2708-471C-B4C6-4D867CABACCC}" type="sibTrans" cxnId="{678FC6D8-EB14-4C65-AC76-27F3B599EF14}">
      <dgm:prSet/>
      <dgm:spPr/>
      <dgm:t>
        <a:bodyPr/>
        <a:lstStyle/>
        <a:p>
          <a:pPr algn="just"/>
          <a:endParaRPr lang="id-ID" sz="3200"/>
        </a:p>
      </dgm:t>
    </dgm:pt>
    <dgm:pt modelId="{A0878A98-07F5-49AD-809D-C4D8E99A951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id-ID" sz="3200" dirty="0" smtClean="0"/>
            <a:t>Triple Blinding</a:t>
          </a:r>
        </a:p>
      </dgm:t>
    </dgm:pt>
    <dgm:pt modelId="{0AE44158-4BC5-4ECF-81A5-F169C13E2AEA}" type="parTrans" cxnId="{40E0D9C8-3D35-41F7-A892-CBC795030674}">
      <dgm:prSet/>
      <dgm:spPr/>
      <dgm:t>
        <a:bodyPr/>
        <a:lstStyle/>
        <a:p>
          <a:pPr algn="just"/>
          <a:endParaRPr lang="id-ID" sz="3200"/>
        </a:p>
      </dgm:t>
    </dgm:pt>
    <dgm:pt modelId="{2E27EA66-FFFC-4163-9320-E991F3BED4E0}" type="sibTrans" cxnId="{40E0D9C8-3D35-41F7-A892-CBC795030674}">
      <dgm:prSet/>
      <dgm:spPr/>
      <dgm:t>
        <a:bodyPr/>
        <a:lstStyle/>
        <a:p>
          <a:pPr algn="just"/>
          <a:endParaRPr lang="id-ID" sz="3200"/>
        </a:p>
      </dgm:t>
    </dgm:pt>
    <dgm:pt modelId="{C8D4FA58-74E6-4994-A97F-039ADE9BB35C}" type="pres">
      <dgm:prSet presAssocID="{FD86A590-1C72-4056-B9D0-32E3BADBF4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B26F155-C57C-486E-96C2-253A52C3A324}" type="pres">
      <dgm:prSet presAssocID="{C423BACA-0095-4B2D-93D3-8A70407F0BF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EBA667D-3B29-467F-9F02-005707D3FE0F}" type="pres">
      <dgm:prSet presAssocID="{F5D835AE-EAD5-4582-85EE-DAA862FB8267}" presName="spacer" presStyleCnt="0"/>
      <dgm:spPr/>
    </dgm:pt>
    <dgm:pt modelId="{92E6DDFA-0E3B-4464-BE4B-98C166EB723B}" type="pres">
      <dgm:prSet presAssocID="{8F04E6BC-7C25-4CDF-8F30-F4D0E2D2B32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2AB85C0-AB8C-401F-9076-D7CBD011C168}" type="pres">
      <dgm:prSet presAssocID="{80E1202F-2708-471C-B4C6-4D867CABACCC}" presName="spacer" presStyleCnt="0"/>
      <dgm:spPr/>
    </dgm:pt>
    <dgm:pt modelId="{EF58DF6D-C8D1-4284-9FA2-8109985E1F37}" type="pres">
      <dgm:prSet presAssocID="{A0878A98-07F5-49AD-809D-C4D8E99A95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23C2D50-F12F-4ED1-A4F5-2A4168F58FAF}" type="presOf" srcId="{C423BACA-0095-4B2D-93D3-8A70407F0BFB}" destId="{AB26F155-C57C-486E-96C2-253A52C3A324}" srcOrd="0" destOrd="0" presId="urn:microsoft.com/office/officeart/2005/8/layout/vList2"/>
    <dgm:cxn modelId="{F716E550-A5D9-4715-9405-7BBB4725948A}" srcId="{FD86A590-1C72-4056-B9D0-32E3BADBF47C}" destId="{C423BACA-0095-4B2D-93D3-8A70407F0BFB}" srcOrd="0" destOrd="0" parTransId="{4CDD347D-40B2-4411-AFC7-A2B0C3DFD8EA}" sibTransId="{F5D835AE-EAD5-4582-85EE-DAA862FB8267}"/>
    <dgm:cxn modelId="{678FC6D8-EB14-4C65-AC76-27F3B599EF14}" srcId="{FD86A590-1C72-4056-B9D0-32E3BADBF47C}" destId="{8F04E6BC-7C25-4CDF-8F30-F4D0E2D2B327}" srcOrd="1" destOrd="0" parTransId="{0D37577A-3CD9-474C-AE16-9EECABD42C97}" sibTransId="{80E1202F-2708-471C-B4C6-4D867CABACCC}"/>
    <dgm:cxn modelId="{9C883621-8D93-4AD5-AD6D-65DC5EF43CDF}" type="presOf" srcId="{FD86A590-1C72-4056-B9D0-32E3BADBF47C}" destId="{C8D4FA58-74E6-4994-A97F-039ADE9BB35C}" srcOrd="0" destOrd="0" presId="urn:microsoft.com/office/officeart/2005/8/layout/vList2"/>
    <dgm:cxn modelId="{A44E2467-4805-4B87-9E58-1DAB668D8290}" type="presOf" srcId="{A0878A98-07F5-49AD-809D-C4D8E99A9515}" destId="{EF58DF6D-C8D1-4284-9FA2-8109985E1F37}" srcOrd="0" destOrd="0" presId="urn:microsoft.com/office/officeart/2005/8/layout/vList2"/>
    <dgm:cxn modelId="{40E0D9C8-3D35-41F7-A892-CBC795030674}" srcId="{FD86A590-1C72-4056-B9D0-32E3BADBF47C}" destId="{A0878A98-07F5-49AD-809D-C4D8E99A9515}" srcOrd="2" destOrd="0" parTransId="{0AE44158-4BC5-4ECF-81A5-F169C13E2AEA}" sibTransId="{2E27EA66-FFFC-4163-9320-E991F3BED4E0}"/>
    <dgm:cxn modelId="{3DDC4988-924B-4F04-8B0E-C7ED121D38E6}" type="presOf" srcId="{8F04E6BC-7C25-4CDF-8F30-F4D0E2D2B327}" destId="{92E6DDFA-0E3B-4464-BE4B-98C166EB723B}" srcOrd="0" destOrd="0" presId="urn:microsoft.com/office/officeart/2005/8/layout/vList2"/>
    <dgm:cxn modelId="{54C0A5EA-BF6A-477A-818D-5282F3C77F3C}" type="presParOf" srcId="{C8D4FA58-74E6-4994-A97F-039ADE9BB35C}" destId="{AB26F155-C57C-486E-96C2-253A52C3A324}" srcOrd="0" destOrd="0" presId="urn:microsoft.com/office/officeart/2005/8/layout/vList2"/>
    <dgm:cxn modelId="{651789DF-CEB4-4285-A193-E0BEBD036A66}" type="presParOf" srcId="{C8D4FA58-74E6-4994-A97F-039ADE9BB35C}" destId="{AEBA667D-3B29-467F-9F02-005707D3FE0F}" srcOrd="1" destOrd="0" presId="urn:microsoft.com/office/officeart/2005/8/layout/vList2"/>
    <dgm:cxn modelId="{82534BC6-4C0D-4210-A85A-74997B4D3333}" type="presParOf" srcId="{C8D4FA58-74E6-4994-A97F-039ADE9BB35C}" destId="{92E6DDFA-0E3B-4464-BE4B-98C166EB723B}" srcOrd="2" destOrd="0" presId="urn:microsoft.com/office/officeart/2005/8/layout/vList2"/>
    <dgm:cxn modelId="{41E0F8E1-6083-4BC4-A813-38EA1ED54269}" type="presParOf" srcId="{C8D4FA58-74E6-4994-A97F-039ADE9BB35C}" destId="{22AB85C0-AB8C-401F-9076-D7CBD011C168}" srcOrd="3" destOrd="0" presId="urn:microsoft.com/office/officeart/2005/8/layout/vList2"/>
    <dgm:cxn modelId="{7926B887-7490-43A1-A5CC-D1856C490F0F}" type="presParOf" srcId="{C8D4FA58-74E6-4994-A97F-039ADE9BB35C}" destId="{EF58DF6D-C8D1-4284-9FA2-8109985E1F3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CFEF12-F19C-4EA1-900D-73F34ABEC3E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B069BB-A664-4530-B133-1DE508211273}">
      <dgm:prSet phldrT="[Text]" custT="1"/>
      <dgm:spPr/>
      <dgm:t>
        <a:bodyPr/>
        <a:lstStyle/>
        <a:p>
          <a:r>
            <a:rPr lang="en-US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CIRI KHAS</a:t>
          </a:r>
          <a:endParaRPr lang="en-US" sz="4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6FEFF7-AC95-45AA-BDB9-5541AD53062B}" type="parTrans" cxnId="{D591D14B-44A1-457B-AAC1-5B1E7C1BAE00}">
      <dgm:prSet/>
      <dgm:spPr/>
      <dgm:t>
        <a:bodyPr/>
        <a:lstStyle/>
        <a:p>
          <a:endParaRPr lang="en-US" sz="2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96C041-08BF-43F5-AF3A-69AEE9B3B015}" type="sibTrans" cxnId="{D591D14B-44A1-457B-AAC1-5B1E7C1BAE00}">
      <dgm:prSet/>
      <dgm:spPr/>
      <dgm:t>
        <a:bodyPr/>
        <a:lstStyle/>
        <a:p>
          <a:endParaRPr lang="en-US" sz="2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31A21D-9C3D-44B3-B049-0BD25D21B09A}">
      <dgm:prSet phldrT="[Text]" custT="1"/>
      <dgm:spPr/>
      <dgm:t>
        <a:bodyPr/>
        <a:lstStyle/>
        <a:p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Adanya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kelompok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kontrol</a:t>
          </a:r>
          <a:endParaRPr lang="en-US" sz="2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07E482-0111-493C-98B7-96CB05E85251}" type="parTrans" cxnId="{C57D4CB5-5365-43B5-8109-82BADC95195E}">
      <dgm:prSet/>
      <dgm:spPr/>
      <dgm:t>
        <a:bodyPr/>
        <a:lstStyle/>
        <a:p>
          <a:endParaRPr lang="en-US" sz="2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0FDC4E-A637-448A-9323-50E7749031BD}" type="sibTrans" cxnId="{C57D4CB5-5365-43B5-8109-82BADC95195E}">
      <dgm:prSet/>
      <dgm:spPr/>
      <dgm:t>
        <a:bodyPr/>
        <a:lstStyle/>
        <a:p>
          <a:endParaRPr lang="en-US" sz="2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17B1C1-A443-4274-A11C-6492A2AF4491}">
      <dgm:prSet phldrT="[Text]" custT="1"/>
      <dgm:spPr/>
      <dgm:t>
        <a:bodyPr/>
        <a:lstStyle/>
        <a:p>
          <a:pPr algn="l"/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Memanipulasi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perlakuan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pada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variabel</a:t>
          </a:r>
          <a:endParaRPr lang="en-US" sz="28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l"/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Mengontrol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variabel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lain yang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relevan</a:t>
          </a:r>
          <a:endParaRPr lang="en-US" sz="28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l"/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Mengobservasi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memonitor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suatu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perubahan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atau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pengaruh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thd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variabel</a:t>
          </a:r>
          <a:r>
            <a: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terkait</a:t>
          </a:r>
          <a:endParaRPr lang="en-US" sz="2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8C09A1-7383-436D-80F1-D1FEE5784FCE}" type="parTrans" cxnId="{668ACF09-7AB6-4C66-833D-D3CFCA4FCB9D}">
      <dgm:prSet/>
      <dgm:spPr/>
      <dgm:t>
        <a:bodyPr/>
        <a:lstStyle/>
        <a:p>
          <a:endParaRPr lang="en-US" sz="2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F19AA2-83E3-473C-A36F-9688D9C9F04A}" type="sibTrans" cxnId="{668ACF09-7AB6-4C66-833D-D3CFCA4FCB9D}">
      <dgm:prSet/>
      <dgm:spPr/>
      <dgm:t>
        <a:bodyPr/>
        <a:lstStyle/>
        <a:p>
          <a:endParaRPr lang="en-US" sz="2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B9B761-13CF-4856-9A70-A609CB407085}" type="pres">
      <dgm:prSet presAssocID="{40CFEF12-F19C-4EA1-900D-73F34ABEC3E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73D59A5-5F7B-4CD7-AADA-987C8DD2B8D9}" type="pres">
      <dgm:prSet presAssocID="{AFB069BB-A664-4530-B133-1DE508211273}" presName="thickLine" presStyleLbl="alignNode1" presStyleIdx="0" presStyleCnt="1"/>
      <dgm:spPr/>
    </dgm:pt>
    <dgm:pt modelId="{351A734B-95BE-4B74-B984-0AAEEF5A4092}" type="pres">
      <dgm:prSet presAssocID="{AFB069BB-A664-4530-B133-1DE508211273}" presName="horz1" presStyleCnt="0"/>
      <dgm:spPr/>
    </dgm:pt>
    <dgm:pt modelId="{6EA49CB0-D1BD-4E05-B82E-6C2B69BF4CB9}" type="pres">
      <dgm:prSet presAssocID="{AFB069BB-A664-4530-B133-1DE508211273}" presName="tx1" presStyleLbl="revTx" presStyleIdx="0" presStyleCnt="3"/>
      <dgm:spPr/>
      <dgm:t>
        <a:bodyPr/>
        <a:lstStyle/>
        <a:p>
          <a:endParaRPr lang="en-US"/>
        </a:p>
      </dgm:t>
    </dgm:pt>
    <dgm:pt modelId="{CCE24DA3-328F-4452-962D-9B5C575855EC}" type="pres">
      <dgm:prSet presAssocID="{AFB069BB-A664-4530-B133-1DE508211273}" presName="vert1" presStyleCnt="0"/>
      <dgm:spPr/>
    </dgm:pt>
    <dgm:pt modelId="{C542CDF0-050F-4C10-98E9-901D05C8DA68}" type="pres">
      <dgm:prSet presAssocID="{8731A21D-9C3D-44B3-B049-0BD25D21B09A}" presName="vertSpace2a" presStyleCnt="0"/>
      <dgm:spPr/>
    </dgm:pt>
    <dgm:pt modelId="{423B2809-6FF5-4124-834C-1149B3558AA5}" type="pres">
      <dgm:prSet presAssocID="{8731A21D-9C3D-44B3-B049-0BD25D21B09A}" presName="horz2" presStyleCnt="0"/>
      <dgm:spPr/>
    </dgm:pt>
    <dgm:pt modelId="{5B98FA6B-2EEA-495A-9267-87A20AA1FAEA}" type="pres">
      <dgm:prSet presAssocID="{8731A21D-9C3D-44B3-B049-0BD25D21B09A}" presName="horzSpace2" presStyleCnt="0"/>
      <dgm:spPr/>
    </dgm:pt>
    <dgm:pt modelId="{EC34FB99-ADB3-40C9-9C85-E36F13D3670A}" type="pres">
      <dgm:prSet presAssocID="{8731A21D-9C3D-44B3-B049-0BD25D21B09A}" presName="tx2" presStyleLbl="revTx" presStyleIdx="1" presStyleCnt="3" custScaleY="25084"/>
      <dgm:spPr/>
      <dgm:t>
        <a:bodyPr/>
        <a:lstStyle/>
        <a:p>
          <a:endParaRPr lang="en-US"/>
        </a:p>
      </dgm:t>
    </dgm:pt>
    <dgm:pt modelId="{AB65EE8F-8DCF-43E9-BCFC-D8AB791CFEE2}" type="pres">
      <dgm:prSet presAssocID="{8731A21D-9C3D-44B3-B049-0BD25D21B09A}" presName="vert2" presStyleCnt="0"/>
      <dgm:spPr/>
    </dgm:pt>
    <dgm:pt modelId="{FB2BC79E-F0AD-4185-8256-D154FE12A557}" type="pres">
      <dgm:prSet presAssocID="{8731A21D-9C3D-44B3-B049-0BD25D21B09A}" presName="thinLine2b" presStyleLbl="callout" presStyleIdx="0" presStyleCnt="2"/>
      <dgm:spPr/>
    </dgm:pt>
    <dgm:pt modelId="{5977C8D3-724B-4BF7-A2F4-0D836B9D4EE4}" type="pres">
      <dgm:prSet presAssocID="{8731A21D-9C3D-44B3-B049-0BD25D21B09A}" presName="vertSpace2b" presStyleCnt="0"/>
      <dgm:spPr/>
    </dgm:pt>
    <dgm:pt modelId="{D392FD99-0C8C-480E-A025-4A1EB8AD3612}" type="pres">
      <dgm:prSet presAssocID="{0D17B1C1-A443-4274-A11C-6492A2AF4491}" presName="horz2" presStyleCnt="0"/>
      <dgm:spPr/>
    </dgm:pt>
    <dgm:pt modelId="{12AD4687-8EB7-46B6-9D9F-D6E841C97250}" type="pres">
      <dgm:prSet presAssocID="{0D17B1C1-A443-4274-A11C-6492A2AF4491}" presName="horzSpace2" presStyleCnt="0"/>
      <dgm:spPr/>
    </dgm:pt>
    <dgm:pt modelId="{B4599514-64C9-4B3A-AA8C-A723A4CB6087}" type="pres">
      <dgm:prSet presAssocID="{0D17B1C1-A443-4274-A11C-6492A2AF4491}" presName="tx2" presStyleLbl="revTx" presStyleIdx="2" presStyleCnt="3" custScaleX="99683" custScaleY="62837"/>
      <dgm:spPr/>
      <dgm:t>
        <a:bodyPr/>
        <a:lstStyle/>
        <a:p>
          <a:endParaRPr lang="en-US"/>
        </a:p>
      </dgm:t>
    </dgm:pt>
    <dgm:pt modelId="{90688316-E214-4B74-8589-8AC2EC84BAA5}" type="pres">
      <dgm:prSet presAssocID="{0D17B1C1-A443-4274-A11C-6492A2AF4491}" presName="vert2" presStyleCnt="0"/>
      <dgm:spPr/>
    </dgm:pt>
    <dgm:pt modelId="{E3986C4D-68AA-437E-84E3-1126A9ED1994}" type="pres">
      <dgm:prSet presAssocID="{0D17B1C1-A443-4274-A11C-6492A2AF4491}" presName="thinLine2b" presStyleLbl="callout" presStyleIdx="1" presStyleCnt="2"/>
      <dgm:spPr/>
    </dgm:pt>
    <dgm:pt modelId="{45CAB474-5217-4EC7-BEA4-F9318EA1B67B}" type="pres">
      <dgm:prSet presAssocID="{0D17B1C1-A443-4274-A11C-6492A2AF4491}" presName="vertSpace2b" presStyleCnt="0"/>
      <dgm:spPr/>
    </dgm:pt>
  </dgm:ptLst>
  <dgm:cxnLst>
    <dgm:cxn modelId="{05FA218A-175B-4BB2-A522-40AA2E217CFF}" type="presOf" srcId="{40CFEF12-F19C-4EA1-900D-73F34ABEC3E7}" destId="{D7B9B761-13CF-4856-9A70-A609CB407085}" srcOrd="0" destOrd="0" presId="urn:microsoft.com/office/officeart/2008/layout/LinedList"/>
    <dgm:cxn modelId="{D4299FB1-0991-428E-BEB0-7101D77A4B36}" type="presOf" srcId="{0D17B1C1-A443-4274-A11C-6492A2AF4491}" destId="{B4599514-64C9-4B3A-AA8C-A723A4CB6087}" srcOrd="0" destOrd="0" presId="urn:microsoft.com/office/officeart/2008/layout/LinedList"/>
    <dgm:cxn modelId="{662E0839-F772-442F-98A5-05575FB17122}" type="presOf" srcId="{AFB069BB-A664-4530-B133-1DE508211273}" destId="{6EA49CB0-D1BD-4E05-B82E-6C2B69BF4CB9}" srcOrd="0" destOrd="0" presId="urn:microsoft.com/office/officeart/2008/layout/LinedList"/>
    <dgm:cxn modelId="{668ACF09-7AB6-4C66-833D-D3CFCA4FCB9D}" srcId="{AFB069BB-A664-4530-B133-1DE508211273}" destId="{0D17B1C1-A443-4274-A11C-6492A2AF4491}" srcOrd="1" destOrd="0" parTransId="{0C8C09A1-7383-436D-80F1-D1FEE5784FCE}" sibTransId="{AAF19AA2-83E3-473C-A36F-9688D9C9F04A}"/>
    <dgm:cxn modelId="{F7AC518A-7174-4945-9102-C268B0C07A38}" type="presOf" srcId="{8731A21D-9C3D-44B3-B049-0BD25D21B09A}" destId="{EC34FB99-ADB3-40C9-9C85-E36F13D3670A}" srcOrd="0" destOrd="0" presId="urn:microsoft.com/office/officeart/2008/layout/LinedList"/>
    <dgm:cxn modelId="{C57D4CB5-5365-43B5-8109-82BADC95195E}" srcId="{AFB069BB-A664-4530-B133-1DE508211273}" destId="{8731A21D-9C3D-44B3-B049-0BD25D21B09A}" srcOrd="0" destOrd="0" parTransId="{1F07E482-0111-493C-98B7-96CB05E85251}" sibTransId="{2F0FDC4E-A637-448A-9323-50E7749031BD}"/>
    <dgm:cxn modelId="{D591D14B-44A1-457B-AAC1-5B1E7C1BAE00}" srcId="{40CFEF12-F19C-4EA1-900D-73F34ABEC3E7}" destId="{AFB069BB-A664-4530-B133-1DE508211273}" srcOrd="0" destOrd="0" parTransId="{2C6FEFF7-AC95-45AA-BDB9-5541AD53062B}" sibTransId="{ED96C041-08BF-43F5-AF3A-69AEE9B3B015}"/>
    <dgm:cxn modelId="{8DE09BB5-0BDA-4303-8E07-E2D18C7F6077}" type="presParOf" srcId="{D7B9B761-13CF-4856-9A70-A609CB407085}" destId="{A73D59A5-5F7B-4CD7-AADA-987C8DD2B8D9}" srcOrd="0" destOrd="0" presId="urn:microsoft.com/office/officeart/2008/layout/LinedList"/>
    <dgm:cxn modelId="{3A1F89B6-3558-43AB-B590-74189DA87175}" type="presParOf" srcId="{D7B9B761-13CF-4856-9A70-A609CB407085}" destId="{351A734B-95BE-4B74-B984-0AAEEF5A4092}" srcOrd="1" destOrd="0" presId="urn:microsoft.com/office/officeart/2008/layout/LinedList"/>
    <dgm:cxn modelId="{61BDFAC3-508E-4EC1-8A4A-E5FE28698044}" type="presParOf" srcId="{351A734B-95BE-4B74-B984-0AAEEF5A4092}" destId="{6EA49CB0-D1BD-4E05-B82E-6C2B69BF4CB9}" srcOrd="0" destOrd="0" presId="urn:microsoft.com/office/officeart/2008/layout/LinedList"/>
    <dgm:cxn modelId="{838EA917-EBB4-465D-8870-FDA5D24034E9}" type="presParOf" srcId="{351A734B-95BE-4B74-B984-0AAEEF5A4092}" destId="{CCE24DA3-328F-4452-962D-9B5C575855EC}" srcOrd="1" destOrd="0" presId="urn:microsoft.com/office/officeart/2008/layout/LinedList"/>
    <dgm:cxn modelId="{7BE5EB66-D493-434E-AA5B-8DCF0859592E}" type="presParOf" srcId="{CCE24DA3-328F-4452-962D-9B5C575855EC}" destId="{C542CDF0-050F-4C10-98E9-901D05C8DA68}" srcOrd="0" destOrd="0" presId="urn:microsoft.com/office/officeart/2008/layout/LinedList"/>
    <dgm:cxn modelId="{E40F3557-18A9-4F2F-905D-BEF6E2CE981C}" type="presParOf" srcId="{CCE24DA3-328F-4452-962D-9B5C575855EC}" destId="{423B2809-6FF5-4124-834C-1149B3558AA5}" srcOrd="1" destOrd="0" presId="urn:microsoft.com/office/officeart/2008/layout/LinedList"/>
    <dgm:cxn modelId="{88B799B1-00E2-4E35-BF52-56036D9E3B31}" type="presParOf" srcId="{423B2809-6FF5-4124-834C-1149B3558AA5}" destId="{5B98FA6B-2EEA-495A-9267-87A20AA1FAEA}" srcOrd="0" destOrd="0" presId="urn:microsoft.com/office/officeart/2008/layout/LinedList"/>
    <dgm:cxn modelId="{74179E64-C4BF-4F97-AEA4-D6A17877B032}" type="presParOf" srcId="{423B2809-6FF5-4124-834C-1149B3558AA5}" destId="{EC34FB99-ADB3-40C9-9C85-E36F13D3670A}" srcOrd="1" destOrd="0" presId="urn:microsoft.com/office/officeart/2008/layout/LinedList"/>
    <dgm:cxn modelId="{13CE31D8-4FB5-4993-8C40-17F092884756}" type="presParOf" srcId="{423B2809-6FF5-4124-834C-1149B3558AA5}" destId="{AB65EE8F-8DCF-43E9-BCFC-D8AB791CFEE2}" srcOrd="2" destOrd="0" presId="urn:microsoft.com/office/officeart/2008/layout/LinedList"/>
    <dgm:cxn modelId="{88FF5376-0723-4AF2-B8C0-5CE006873E77}" type="presParOf" srcId="{CCE24DA3-328F-4452-962D-9B5C575855EC}" destId="{FB2BC79E-F0AD-4185-8256-D154FE12A557}" srcOrd="2" destOrd="0" presId="urn:microsoft.com/office/officeart/2008/layout/LinedList"/>
    <dgm:cxn modelId="{DB9438EF-B91E-40E8-9C9C-1D2AD76A7334}" type="presParOf" srcId="{CCE24DA3-328F-4452-962D-9B5C575855EC}" destId="{5977C8D3-724B-4BF7-A2F4-0D836B9D4EE4}" srcOrd="3" destOrd="0" presId="urn:microsoft.com/office/officeart/2008/layout/LinedList"/>
    <dgm:cxn modelId="{A0756A66-ECFD-4724-B263-B4195A90396C}" type="presParOf" srcId="{CCE24DA3-328F-4452-962D-9B5C575855EC}" destId="{D392FD99-0C8C-480E-A025-4A1EB8AD3612}" srcOrd="4" destOrd="0" presId="urn:microsoft.com/office/officeart/2008/layout/LinedList"/>
    <dgm:cxn modelId="{EB4F5E56-055C-41F9-8C28-07D4BCB0F228}" type="presParOf" srcId="{D392FD99-0C8C-480E-A025-4A1EB8AD3612}" destId="{12AD4687-8EB7-46B6-9D9F-D6E841C97250}" srcOrd="0" destOrd="0" presId="urn:microsoft.com/office/officeart/2008/layout/LinedList"/>
    <dgm:cxn modelId="{120D738A-E856-4E7E-B9E9-C7095F406184}" type="presParOf" srcId="{D392FD99-0C8C-480E-A025-4A1EB8AD3612}" destId="{B4599514-64C9-4B3A-AA8C-A723A4CB6087}" srcOrd="1" destOrd="0" presId="urn:microsoft.com/office/officeart/2008/layout/LinedList"/>
    <dgm:cxn modelId="{19E740EA-5C1F-44A1-9EB9-9DACF31C63EA}" type="presParOf" srcId="{D392FD99-0C8C-480E-A025-4A1EB8AD3612}" destId="{90688316-E214-4B74-8589-8AC2EC84BAA5}" srcOrd="2" destOrd="0" presId="urn:microsoft.com/office/officeart/2008/layout/LinedList"/>
    <dgm:cxn modelId="{05843D6E-7BCD-4132-B8A0-CD082F536516}" type="presParOf" srcId="{CCE24DA3-328F-4452-962D-9B5C575855EC}" destId="{E3986C4D-68AA-437E-84E3-1126A9ED1994}" srcOrd="5" destOrd="0" presId="urn:microsoft.com/office/officeart/2008/layout/LinedList"/>
    <dgm:cxn modelId="{DE9F69C2-14C1-4E7A-B71D-347709EDDFDA}" type="presParOf" srcId="{CCE24DA3-328F-4452-962D-9B5C575855EC}" destId="{45CAB474-5217-4EC7-BEA4-F9318EA1B67B}" srcOrd="6" destOrd="0" presId="urn:microsoft.com/office/officeart/2008/layout/LinedList"/>
  </dgm:cxnLst>
  <dgm:bg>
    <a:solidFill>
      <a:srgbClr val="0070C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CF8674-ECDC-4D61-A03E-68DBA3C6833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429959-A66B-44E1-8969-D17517BAD788}">
      <dgm:prSet phldrT="[Text]" custT="1"/>
      <dgm:spPr>
        <a:solidFill>
          <a:srgbClr val="FFFF00"/>
        </a:solidFill>
      </dgm:spPr>
      <dgm:t>
        <a:bodyPr vert="vert270"/>
        <a:lstStyle/>
        <a:p>
          <a:pPr algn="ctr"/>
          <a:r>
            <a:rPr lang="en-US" sz="6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PRINSIP</a:t>
          </a:r>
          <a:endParaRPr lang="en-US" sz="6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DA8568-D98A-408C-A9FB-47B601193BDB}" type="parTrans" cxnId="{F16EE564-44C7-4717-901B-3E1CFFBB50A0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66C034-C4AC-4D07-85DC-4C5A8D4E3AB8}" type="sibTrans" cxnId="{F16EE564-44C7-4717-901B-3E1CFFBB50A0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D657E1-9ACC-42F0-B59C-0694C8254DF6}">
      <dgm:prSet phldrT="[Text]" custT="1"/>
      <dgm:spPr/>
      <dgm:t>
        <a:bodyPr/>
        <a:lstStyle/>
        <a:p>
          <a:pPr algn="r"/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Pemilihan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populasi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penelitian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07EE31-9DD6-4B5B-9C0E-98A83FABB3D7}" type="parTrans" cxnId="{4894C0D3-3019-45B7-9E10-82BD4973F0A2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4378B4-0925-4F70-93C1-4843ABA7C9EE}" type="sibTrans" cxnId="{4894C0D3-3019-45B7-9E10-82BD4973F0A2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767073-057D-408F-9DB2-F656CAAA7B02}">
      <dgm:prSet phldrT="[Text]" custT="1"/>
      <dgm:spPr/>
      <dgm:t>
        <a:bodyPr/>
        <a:lstStyle/>
        <a:p>
          <a:pPr algn="r"/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Pengaruh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terhadap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kelompok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mendapat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perlakuan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886FF6-D297-40CE-89D2-037ABE6B2E30}" type="parTrans" cxnId="{38C633E9-1F50-4A05-B745-0B881830E3C7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21271D-7F0E-4E48-951F-2193D00EB633}" type="sibTrans" cxnId="{38C633E9-1F50-4A05-B745-0B881830E3C7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CEB6DA-A790-4AAA-9FA1-9F9D2E0D0C4B}">
      <dgm:prSet phldrT="[Text]" custT="1"/>
      <dgm:spPr/>
      <dgm:t>
        <a:bodyPr/>
        <a:lstStyle/>
        <a:p>
          <a:pPr algn="r"/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Alokasi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terhadap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perlakuan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53AB82-AB78-4A94-8043-7DBC98C1978B}" type="parTrans" cxnId="{AB233EC5-19C4-4EB6-B2DC-B3DE9E2ECB42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8E3959-0137-4C1E-A233-AAF351665BDB}" type="sibTrans" cxnId="{AB233EC5-19C4-4EB6-B2DC-B3DE9E2ECB42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BB67B5-3002-47F0-84DC-05FF6C6D85AB}">
      <dgm:prSet phldrT="[Text]" custT="1"/>
      <dgm:spPr/>
      <dgm:t>
        <a:bodyPr/>
        <a:lstStyle/>
        <a:p>
          <a:pPr algn="r"/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Lamanya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pengamatan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perlakuan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0792A5-B410-474D-B221-4FA10224F7D4}" type="parTrans" cxnId="{A2409896-4995-4802-B22F-57239063B617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CF5D19-D801-4ED3-B29B-B385FD8F5940}" type="sibTrans" cxnId="{A2409896-4995-4802-B22F-57239063B617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504F50-FB85-4EF9-9C80-F44B1D7DAB8B}">
      <dgm:prSet phldrT="[Text]" custT="1"/>
      <dgm:spPr/>
      <dgm:t>
        <a:bodyPr/>
        <a:lstStyle/>
        <a:p>
          <a:pPr algn="r"/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Pengaruh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pemberi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perlakuan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pengamatan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816DB-0546-4230-8162-6044DF22A981}" type="parTrans" cxnId="{4D6D364C-ED6A-4674-9CEC-2A470A538A9E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B1CDBA-0CEC-46B8-B46B-6401109CD396}" type="sibTrans" cxnId="{4D6D364C-ED6A-4674-9CEC-2A470A538A9E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1CEFEB-07F6-4F06-BF3B-69A3921D9EE5}">
      <dgm:prSet phldrT="[Text]" custT="1"/>
      <dgm:spPr/>
      <dgm:t>
        <a:bodyPr/>
        <a:lstStyle/>
        <a:p>
          <a:pPr algn="r"/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Penentuan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hasil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perlakuan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dampaknya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9E780-CA25-4D9D-88DC-EAF26621C93F}" type="parTrans" cxnId="{C5C661A5-55E0-4C2C-BCAE-D55DCB960BF5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EEDD97-33DC-4BAE-85D1-CF5964DC68B3}" type="sibTrans" cxnId="{C5C661A5-55E0-4C2C-BCAE-D55DCB960BF5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E4E6DC-C9C1-47ED-9E2A-28B1AD5A6BB1}">
      <dgm:prSet phldrT="[Text]" custT="1"/>
      <dgm:spPr/>
      <dgm:t>
        <a:bodyPr/>
        <a:lstStyle/>
        <a:p>
          <a:pPr algn="r"/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Besarnya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sampel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7B3973-FEB1-4642-8C1F-68665654FAFA}" type="parTrans" cxnId="{6B2D8ABC-7D99-4E80-AA9B-ADC7774A4C91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141940-7235-461D-AA11-ADEF9E56AB89}" type="sibTrans" cxnId="{6B2D8ABC-7D99-4E80-AA9B-ADC7774A4C91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709855-CB00-4F15-B7B4-B7186E6E0C53}">
      <dgm:prSet phldrT="[Text]" custT="1"/>
      <dgm:spPr/>
      <dgm:t>
        <a:bodyPr/>
        <a:lstStyle/>
        <a:p>
          <a:pPr algn="r"/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Kemampuan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menganalisis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interpretasikan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hasil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C5B4E2-7983-4F7D-9B11-12008E42F450}" type="parTrans" cxnId="{34CAE51C-2246-4394-8EAD-BB42270491B3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E7DC30-6588-4087-A2BB-02459C2D11B8}" type="sibTrans" cxnId="{34CAE51C-2246-4394-8EAD-BB42270491B3}">
      <dgm:prSet/>
      <dgm:spPr/>
      <dgm:t>
        <a:bodyPr/>
        <a:lstStyle/>
        <a:p>
          <a:pPr algn="r"/>
          <a:endParaRPr lang="en-US" sz="32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0B4DFE-9694-4264-B126-35C68EA9747B}">
      <dgm:prSet phldrT="[Text]" custT="1"/>
      <dgm:spPr/>
      <dgm:t>
        <a:bodyPr/>
        <a:lstStyle/>
        <a:p>
          <a:pPr algn="r"/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Kepatuhan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kelompok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mendapat</a:t>
          </a:r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perlakuan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3AFBC4-475D-4285-8696-7D38837C2B39}" type="parTrans" cxnId="{2EF495F3-2A21-4844-BA5E-09D091EFE836}">
      <dgm:prSet/>
      <dgm:spPr/>
      <dgm:t>
        <a:bodyPr/>
        <a:lstStyle/>
        <a:p>
          <a:endParaRPr lang="en-US" sz="20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747B8B-C3BC-44C1-A689-FA3ADE8C8B53}" type="sibTrans" cxnId="{2EF495F3-2A21-4844-BA5E-09D091EFE836}">
      <dgm:prSet/>
      <dgm:spPr/>
      <dgm:t>
        <a:bodyPr/>
        <a:lstStyle/>
        <a:p>
          <a:endParaRPr lang="en-US" sz="2000" b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41C6C1-65B8-4440-A7DD-CD92C45FA3FB}" type="pres">
      <dgm:prSet presAssocID="{4BCF8674-ECDC-4D61-A03E-68DBA3C6833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A1FDA22-D18A-4B79-B39F-A8B54876D8FA}" type="pres">
      <dgm:prSet presAssocID="{EC429959-A66B-44E1-8969-D17517BAD788}" presName="thickLine" presStyleLbl="alignNode1" presStyleIdx="0" presStyleCnt="1"/>
      <dgm:spPr/>
    </dgm:pt>
    <dgm:pt modelId="{D572BC26-2FC7-4135-85B7-AFBEA5009E89}" type="pres">
      <dgm:prSet presAssocID="{EC429959-A66B-44E1-8969-D17517BAD788}" presName="horz1" presStyleCnt="0"/>
      <dgm:spPr/>
    </dgm:pt>
    <dgm:pt modelId="{EBC40894-F0B9-4E50-AD32-339F4443E359}" type="pres">
      <dgm:prSet presAssocID="{EC429959-A66B-44E1-8969-D17517BAD788}" presName="tx1" presStyleLbl="revTx" presStyleIdx="0" presStyleCnt="10" custScaleX="72260"/>
      <dgm:spPr/>
      <dgm:t>
        <a:bodyPr/>
        <a:lstStyle/>
        <a:p>
          <a:endParaRPr lang="en-US"/>
        </a:p>
      </dgm:t>
    </dgm:pt>
    <dgm:pt modelId="{F1A7AFC1-B738-490B-A580-BD52F0F2ABDD}" type="pres">
      <dgm:prSet presAssocID="{EC429959-A66B-44E1-8969-D17517BAD788}" presName="vert1" presStyleCnt="0"/>
      <dgm:spPr/>
    </dgm:pt>
    <dgm:pt modelId="{BD8316CC-2931-45F2-BB06-048B8018C321}" type="pres">
      <dgm:prSet presAssocID="{73D657E1-9ACC-42F0-B59C-0694C8254DF6}" presName="vertSpace2a" presStyleCnt="0"/>
      <dgm:spPr/>
    </dgm:pt>
    <dgm:pt modelId="{9B9F248E-1FDF-4E45-965A-230179B6EDBC}" type="pres">
      <dgm:prSet presAssocID="{73D657E1-9ACC-42F0-B59C-0694C8254DF6}" presName="horz2" presStyleCnt="0"/>
      <dgm:spPr/>
    </dgm:pt>
    <dgm:pt modelId="{4FC22253-A467-4656-92D4-4719D1FD35F0}" type="pres">
      <dgm:prSet presAssocID="{73D657E1-9ACC-42F0-B59C-0694C8254DF6}" presName="horzSpace2" presStyleCnt="0"/>
      <dgm:spPr/>
    </dgm:pt>
    <dgm:pt modelId="{A2E8ED56-3AED-4B28-9CB4-0F6E6A72D7B9}" type="pres">
      <dgm:prSet presAssocID="{73D657E1-9ACC-42F0-B59C-0694C8254DF6}" presName="tx2" presStyleLbl="revTx" presStyleIdx="1" presStyleCnt="10"/>
      <dgm:spPr/>
      <dgm:t>
        <a:bodyPr/>
        <a:lstStyle/>
        <a:p>
          <a:endParaRPr lang="en-US"/>
        </a:p>
      </dgm:t>
    </dgm:pt>
    <dgm:pt modelId="{B752E68E-6BC9-4A54-924B-EB49F43F8A54}" type="pres">
      <dgm:prSet presAssocID="{73D657E1-9ACC-42F0-B59C-0694C8254DF6}" presName="vert2" presStyleCnt="0"/>
      <dgm:spPr/>
    </dgm:pt>
    <dgm:pt modelId="{33CDBA2E-5FBA-40E4-8C98-F6F82C72D2AA}" type="pres">
      <dgm:prSet presAssocID="{73D657E1-9ACC-42F0-B59C-0694C8254DF6}" presName="thinLine2b" presStyleLbl="callout" presStyleIdx="0" presStyleCnt="9"/>
      <dgm:spPr/>
    </dgm:pt>
    <dgm:pt modelId="{63A2D049-DBDA-4269-8164-8BCBBF08BF1D}" type="pres">
      <dgm:prSet presAssocID="{73D657E1-9ACC-42F0-B59C-0694C8254DF6}" presName="vertSpace2b" presStyleCnt="0"/>
      <dgm:spPr/>
    </dgm:pt>
    <dgm:pt modelId="{D581450E-3F08-42AD-B09E-AD5430C35D07}" type="pres">
      <dgm:prSet presAssocID="{93CEB6DA-A790-4AAA-9FA1-9F9D2E0D0C4B}" presName="horz2" presStyleCnt="0"/>
      <dgm:spPr/>
    </dgm:pt>
    <dgm:pt modelId="{012930D0-9E48-43A8-A33A-A6A89D48F966}" type="pres">
      <dgm:prSet presAssocID="{93CEB6DA-A790-4AAA-9FA1-9F9D2E0D0C4B}" presName="horzSpace2" presStyleCnt="0"/>
      <dgm:spPr/>
    </dgm:pt>
    <dgm:pt modelId="{C47E665C-3576-4939-A6BB-4C21679ED17A}" type="pres">
      <dgm:prSet presAssocID="{93CEB6DA-A790-4AAA-9FA1-9F9D2E0D0C4B}" presName="tx2" presStyleLbl="revTx" presStyleIdx="2" presStyleCnt="10"/>
      <dgm:spPr/>
      <dgm:t>
        <a:bodyPr/>
        <a:lstStyle/>
        <a:p>
          <a:endParaRPr lang="en-US"/>
        </a:p>
      </dgm:t>
    </dgm:pt>
    <dgm:pt modelId="{E7291E86-9FCA-4EC0-89BC-87CA272835E1}" type="pres">
      <dgm:prSet presAssocID="{93CEB6DA-A790-4AAA-9FA1-9F9D2E0D0C4B}" presName="vert2" presStyleCnt="0"/>
      <dgm:spPr/>
    </dgm:pt>
    <dgm:pt modelId="{EAFD52F0-1CAF-42D0-BC11-4F5F790539B0}" type="pres">
      <dgm:prSet presAssocID="{93CEB6DA-A790-4AAA-9FA1-9F9D2E0D0C4B}" presName="thinLine2b" presStyleLbl="callout" presStyleIdx="1" presStyleCnt="9"/>
      <dgm:spPr/>
    </dgm:pt>
    <dgm:pt modelId="{0F1C4DA6-C6F5-4AD3-AB69-49E3B4697CAB}" type="pres">
      <dgm:prSet presAssocID="{93CEB6DA-A790-4AAA-9FA1-9F9D2E0D0C4B}" presName="vertSpace2b" presStyleCnt="0"/>
      <dgm:spPr/>
    </dgm:pt>
    <dgm:pt modelId="{182C4D3D-BF48-44B9-8830-F5C0389A7733}" type="pres">
      <dgm:prSet presAssocID="{C5BB67B5-3002-47F0-84DC-05FF6C6D85AB}" presName="horz2" presStyleCnt="0"/>
      <dgm:spPr/>
    </dgm:pt>
    <dgm:pt modelId="{8C5D808F-CFD5-42C7-9960-FFB8EC681575}" type="pres">
      <dgm:prSet presAssocID="{C5BB67B5-3002-47F0-84DC-05FF6C6D85AB}" presName="horzSpace2" presStyleCnt="0"/>
      <dgm:spPr/>
    </dgm:pt>
    <dgm:pt modelId="{9E633E77-865E-4B91-99FD-7114EEC6F882}" type="pres">
      <dgm:prSet presAssocID="{C5BB67B5-3002-47F0-84DC-05FF6C6D85AB}" presName="tx2" presStyleLbl="revTx" presStyleIdx="3" presStyleCnt="10"/>
      <dgm:spPr/>
      <dgm:t>
        <a:bodyPr/>
        <a:lstStyle/>
        <a:p>
          <a:endParaRPr lang="en-US"/>
        </a:p>
      </dgm:t>
    </dgm:pt>
    <dgm:pt modelId="{EC855140-EF73-49C1-B2A5-BBD4210AFBD6}" type="pres">
      <dgm:prSet presAssocID="{C5BB67B5-3002-47F0-84DC-05FF6C6D85AB}" presName="vert2" presStyleCnt="0"/>
      <dgm:spPr/>
    </dgm:pt>
    <dgm:pt modelId="{E0F040C4-4092-4F81-8B4A-CC980406B5EB}" type="pres">
      <dgm:prSet presAssocID="{C5BB67B5-3002-47F0-84DC-05FF6C6D85AB}" presName="thinLine2b" presStyleLbl="callout" presStyleIdx="2" presStyleCnt="9"/>
      <dgm:spPr/>
    </dgm:pt>
    <dgm:pt modelId="{2659E5A2-A1A9-4DB3-A425-C499D6BC5C38}" type="pres">
      <dgm:prSet presAssocID="{C5BB67B5-3002-47F0-84DC-05FF6C6D85AB}" presName="vertSpace2b" presStyleCnt="0"/>
      <dgm:spPr/>
    </dgm:pt>
    <dgm:pt modelId="{4BE14C4F-184F-418B-A4A8-F05E642D9367}" type="pres">
      <dgm:prSet presAssocID="{C0504F50-FB85-4EF9-9C80-F44B1D7DAB8B}" presName="horz2" presStyleCnt="0"/>
      <dgm:spPr/>
    </dgm:pt>
    <dgm:pt modelId="{833CA61E-3BFE-467E-888A-7291BA72477B}" type="pres">
      <dgm:prSet presAssocID="{C0504F50-FB85-4EF9-9C80-F44B1D7DAB8B}" presName="horzSpace2" presStyleCnt="0"/>
      <dgm:spPr/>
    </dgm:pt>
    <dgm:pt modelId="{29CCBB90-7D46-41B0-9D5D-FD4BD7A89E49}" type="pres">
      <dgm:prSet presAssocID="{C0504F50-FB85-4EF9-9C80-F44B1D7DAB8B}" presName="tx2" presStyleLbl="revTx" presStyleIdx="4" presStyleCnt="10"/>
      <dgm:spPr/>
      <dgm:t>
        <a:bodyPr/>
        <a:lstStyle/>
        <a:p>
          <a:endParaRPr lang="en-US"/>
        </a:p>
      </dgm:t>
    </dgm:pt>
    <dgm:pt modelId="{37EECD0E-F317-4DDB-BA77-156E713112BC}" type="pres">
      <dgm:prSet presAssocID="{C0504F50-FB85-4EF9-9C80-F44B1D7DAB8B}" presName="vert2" presStyleCnt="0"/>
      <dgm:spPr/>
    </dgm:pt>
    <dgm:pt modelId="{95CF0B3E-04C7-46D0-9C4C-94038BDE2AD3}" type="pres">
      <dgm:prSet presAssocID="{C0504F50-FB85-4EF9-9C80-F44B1D7DAB8B}" presName="thinLine2b" presStyleLbl="callout" presStyleIdx="3" presStyleCnt="9"/>
      <dgm:spPr/>
    </dgm:pt>
    <dgm:pt modelId="{31CCAB68-EDD5-4DE1-BA0D-310163290E85}" type="pres">
      <dgm:prSet presAssocID="{C0504F50-FB85-4EF9-9C80-F44B1D7DAB8B}" presName="vertSpace2b" presStyleCnt="0"/>
      <dgm:spPr/>
    </dgm:pt>
    <dgm:pt modelId="{FF32802B-1BD2-4010-9735-B6BA74F97D78}" type="pres">
      <dgm:prSet presAssocID="{D5767073-057D-408F-9DB2-F656CAAA7B02}" presName="horz2" presStyleCnt="0"/>
      <dgm:spPr/>
    </dgm:pt>
    <dgm:pt modelId="{6E88B385-8D91-482F-9522-1C29BC69D506}" type="pres">
      <dgm:prSet presAssocID="{D5767073-057D-408F-9DB2-F656CAAA7B02}" presName="horzSpace2" presStyleCnt="0"/>
      <dgm:spPr/>
    </dgm:pt>
    <dgm:pt modelId="{336F5CA1-160B-4060-8430-B32CB8A4C7D3}" type="pres">
      <dgm:prSet presAssocID="{D5767073-057D-408F-9DB2-F656CAAA7B02}" presName="tx2" presStyleLbl="revTx" presStyleIdx="5" presStyleCnt="10"/>
      <dgm:spPr/>
      <dgm:t>
        <a:bodyPr/>
        <a:lstStyle/>
        <a:p>
          <a:endParaRPr lang="en-US"/>
        </a:p>
      </dgm:t>
    </dgm:pt>
    <dgm:pt modelId="{35869D0D-0B29-4BDE-9F3F-9140735FECE1}" type="pres">
      <dgm:prSet presAssocID="{D5767073-057D-408F-9DB2-F656CAAA7B02}" presName="vert2" presStyleCnt="0"/>
      <dgm:spPr/>
    </dgm:pt>
    <dgm:pt modelId="{BF3E5FFD-BD62-48A3-96E2-E1BDC7D1F532}" type="pres">
      <dgm:prSet presAssocID="{D5767073-057D-408F-9DB2-F656CAAA7B02}" presName="thinLine2b" presStyleLbl="callout" presStyleIdx="4" presStyleCnt="9"/>
      <dgm:spPr/>
    </dgm:pt>
    <dgm:pt modelId="{E0BA7403-9A80-4307-B3AD-D73898609361}" type="pres">
      <dgm:prSet presAssocID="{D5767073-057D-408F-9DB2-F656CAAA7B02}" presName="vertSpace2b" presStyleCnt="0"/>
      <dgm:spPr/>
    </dgm:pt>
    <dgm:pt modelId="{1CD29540-D534-49F8-954E-41B62460753D}" type="pres">
      <dgm:prSet presAssocID="{871CEFEB-07F6-4F06-BF3B-69A3921D9EE5}" presName="horz2" presStyleCnt="0"/>
      <dgm:spPr/>
    </dgm:pt>
    <dgm:pt modelId="{D93AED3B-D58C-4E2D-B4D0-79F12C8A0A0B}" type="pres">
      <dgm:prSet presAssocID="{871CEFEB-07F6-4F06-BF3B-69A3921D9EE5}" presName="horzSpace2" presStyleCnt="0"/>
      <dgm:spPr/>
    </dgm:pt>
    <dgm:pt modelId="{A5BE8668-FEA7-4879-9062-675DF9702EF4}" type="pres">
      <dgm:prSet presAssocID="{871CEFEB-07F6-4F06-BF3B-69A3921D9EE5}" presName="tx2" presStyleLbl="revTx" presStyleIdx="6" presStyleCnt="10"/>
      <dgm:spPr/>
      <dgm:t>
        <a:bodyPr/>
        <a:lstStyle/>
        <a:p>
          <a:endParaRPr lang="en-US"/>
        </a:p>
      </dgm:t>
    </dgm:pt>
    <dgm:pt modelId="{55D8B45E-DA91-4462-B497-97D10168377E}" type="pres">
      <dgm:prSet presAssocID="{871CEFEB-07F6-4F06-BF3B-69A3921D9EE5}" presName="vert2" presStyleCnt="0"/>
      <dgm:spPr/>
    </dgm:pt>
    <dgm:pt modelId="{F605553C-C302-4F05-AD28-89B3D0508EA4}" type="pres">
      <dgm:prSet presAssocID="{871CEFEB-07F6-4F06-BF3B-69A3921D9EE5}" presName="thinLine2b" presStyleLbl="callout" presStyleIdx="5" presStyleCnt="9"/>
      <dgm:spPr/>
    </dgm:pt>
    <dgm:pt modelId="{FBDC15C2-1CE0-4C51-9EE5-499D95E61448}" type="pres">
      <dgm:prSet presAssocID="{871CEFEB-07F6-4F06-BF3B-69A3921D9EE5}" presName="vertSpace2b" presStyleCnt="0"/>
      <dgm:spPr/>
    </dgm:pt>
    <dgm:pt modelId="{3C94E0BB-379E-4724-AF37-A6C4BF85F732}" type="pres">
      <dgm:prSet presAssocID="{E00B4DFE-9694-4264-B126-35C68EA9747B}" presName="horz2" presStyleCnt="0"/>
      <dgm:spPr/>
    </dgm:pt>
    <dgm:pt modelId="{90706CFD-1CFB-4792-9DCE-B8098518269D}" type="pres">
      <dgm:prSet presAssocID="{E00B4DFE-9694-4264-B126-35C68EA9747B}" presName="horzSpace2" presStyleCnt="0"/>
      <dgm:spPr/>
    </dgm:pt>
    <dgm:pt modelId="{6C8A24F5-AE31-405B-9228-0DFAC3DBA2E9}" type="pres">
      <dgm:prSet presAssocID="{E00B4DFE-9694-4264-B126-35C68EA9747B}" presName="tx2" presStyleLbl="revTx" presStyleIdx="7" presStyleCnt="10"/>
      <dgm:spPr/>
      <dgm:t>
        <a:bodyPr/>
        <a:lstStyle/>
        <a:p>
          <a:endParaRPr lang="en-US"/>
        </a:p>
      </dgm:t>
    </dgm:pt>
    <dgm:pt modelId="{429BE857-AF09-4C8F-8776-634E347B3E8A}" type="pres">
      <dgm:prSet presAssocID="{E00B4DFE-9694-4264-B126-35C68EA9747B}" presName="vert2" presStyleCnt="0"/>
      <dgm:spPr/>
    </dgm:pt>
    <dgm:pt modelId="{3EA8DF36-9BEE-4206-8B13-D2F589BCF97B}" type="pres">
      <dgm:prSet presAssocID="{E00B4DFE-9694-4264-B126-35C68EA9747B}" presName="thinLine2b" presStyleLbl="callout" presStyleIdx="6" presStyleCnt="9"/>
      <dgm:spPr/>
    </dgm:pt>
    <dgm:pt modelId="{C8361FB0-BCE9-4BAE-871D-F9DBE5606A34}" type="pres">
      <dgm:prSet presAssocID="{E00B4DFE-9694-4264-B126-35C68EA9747B}" presName="vertSpace2b" presStyleCnt="0"/>
      <dgm:spPr/>
    </dgm:pt>
    <dgm:pt modelId="{14234F4D-0D21-48BB-ABF0-953350F3A149}" type="pres">
      <dgm:prSet presAssocID="{D7E4E6DC-C9C1-47ED-9E2A-28B1AD5A6BB1}" presName="horz2" presStyleCnt="0"/>
      <dgm:spPr/>
    </dgm:pt>
    <dgm:pt modelId="{B4001015-5DA5-4B08-AE3B-ED89130A093A}" type="pres">
      <dgm:prSet presAssocID="{D7E4E6DC-C9C1-47ED-9E2A-28B1AD5A6BB1}" presName="horzSpace2" presStyleCnt="0"/>
      <dgm:spPr/>
    </dgm:pt>
    <dgm:pt modelId="{63BFC855-DBD1-44F1-BB1C-13864EC7416C}" type="pres">
      <dgm:prSet presAssocID="{D7E4E6DC-C9C1-47ED-9E2A-28B1AD5A6BB1}" presName="tx2" presStyleLbl="revTx" presStyleIdx="8" presStyleCnt="10"/>
      <dgm:spPr/>
      <dgm:t>
        <a:bodyPr/>
        <a:lstStyle/>
        <a:p>
          <a:endParaRPr lang="en-US"/>
        </a:p>
      </dgm:t>
    </dgm:pt>
    <dgm:pt modelId="{4D37C5AD-8FE6-4F97-B95B-374844AFC1DC}" type="pres">
      <dgm:prSet presAssocID="{D7E4E6DC-C9C1-47ED-9E2A-28B1AD5A6BB1}" presName="vert2" presStyleCnt="0"/>
      <dgm:spPr/>
    </dgm:pt>
    <dgm:pt modelId="{71C05710-D8D4-4F05-A6AB-2A53E7193015}" type="pres">
      <dgm:prSet presAssocID="{D7E4E6DC-C9C1-47ED-9E2A-28B1AD5A6BB1}" presName="thinLine2b" presStyleLbl="callout" presStyleIdx="7" presStyleCnt="9"/>
      <dgm:spPr/>
    </dgm:pt>
    <dgm:pt modelId="{1F46D805-8006-419F-98A0-8FFDCC2D1ADB}" type="pres">
      <dgm:prSet presAssocID="{D7E4E6DC-C9C1-47ED-9E2A-28B1AD5A6BB1}" presName="vertSpace2b" presStyleCnt="0"/>
      <dgm:spPr/>
    </dgm:pt>
    <dgm:pt modelId="{6C83631D-8574-442B-8E41-914566DFA2D9}" type="pres">
      <dgm:prSet presAssocID="{3A709855-CB00-4F15-B7B4-B7186E6E0C53}" presName="horz2" presStyleCnt="0"/>
      <dgm:spPr/>
    </dgm:pt>
    <dgm:pt modelId="{B9DED709-2402-43CA-A200-1E80C4FB237F}" type="pres">
      <dgm:prSet presAssocID="{3A709855-CB00-4F15-B7B4-B7186E6E0C53}" presName="horzSpace2" presStyleCnt="0"/>
      <dgm:spPr/>
    </dgm:pt>
    <dgm:pt modelId="{C97952AB-F52B-4882-B40E-21F7B7BE94C6}" type="pres">
      <dgm:prSet presAssocID="{3A709855-CB00-4F15-B7B4-B7186E6E0C53}" presName="tx2" presStyleLbl="revTx" presStyleIdx="9" presStyleCnt="10"/>
      <dgm:spPr/>
      <dgm:t>
        <a:bodyPr/>
        <a:lstStyle/>
        <a:p>
          <a:endParaRPr lang="en-US"/>
        </a:p>
      </dgm:t>
    </dgm:pt>
    <dgm:pt modelId="{DC459E08-CC2F-4EE3-A654-5C332B62DDCE}" type="pres">
      <dgm:prSet presAssocID="{3A709855-CB00-4F15-B7B4-B7186E6E0C53}" presName="vert2" presStyleCnt="0"/>
      <dgm:spPr/>
    </dgm:pt>
    <dgm:pt modelId="{AFC39936-245C-4694-8C57-5AD8D0ABC690}" type="pres">
      <dgm:prSet presAssocID="{3A709855-CB00-4F15-B7B4-B7186E6E0C53}" presName="thinLine2b" presStyleLbl="callout" presStyleIdx="8" presStyleCnt="9"/>
      <dgm:spPr/>
    </dgm:pt>
    <dgm:pt modelId="{1F56AD55-D67F-419D-803C-376D525FBD01}" type="pres">
      <dgm:prSet presAssocID="{3A709855-CB00-4F15-B7B4-B7186E6E0C53}" presName="vertSpace2b" presStyleCnt="0"/>
      <dgm:spPr/>
    </dgm:pt>
  </dgm:ptLst>
  <dgm:cxnLst>
    <dgm:cxn modelId="{2EF495F3-2A21-4844-BA5E-09D091EFE836}" srcId="{EC429959-A66B-44E1-8969-D17517BAD788}" destId="{E00B4DFE-9694-4264-B126-35C68EA9747B}" srcOrd="6" destOrd="0" parTransId="{303AFBC4-475D-4285-8696-7D38837C2B39}" sibTransId="{D1747B8B-C3BC-44C1-A689-FA3ADE8C8B53}"/>
    <dgm:cxn modelId="{FA8E7901-D810-4E35-B23F-51DDE6567C54}" type="presOf" srcId="{EC429959-A66B-44E1-8969-D17517BAD788}" destId="{EBC40894-F0B9-4E50-AD32-339F4443E359}" srcOrd="0" destOrd="0" presId="urn:microsoft.com/office/officeart/2008/layout/LinedList"/>
    <dgm:cxn modelId="{F16EE564-44C7-4717-901B-3E1CFFBB50A0}" srcId="{4BCF8674-ECDC-4D61-A03E-68DBA3C6833B}" destId="{EC429959-A66B-44E1-8969-D17517BAD788}" srcOrd="0" destOrd="0" parTransId="{61DA8568-D98A-408C-A9FB-47B601193BDB}" sibTransId="{A866C034-C4AC-4D07-85DC-4C5A8D4E3AB8}"/>
    <dgm:cxn modelId="{9974B2F5-AD2B-40E4-84DE-A0D6BB50C07E}" type="presOf" srcId="{C5BB67B5-3002-47F0-84DC-05FF6C6D85AB}" destId="{9E633E77-865E-4B91-99FD-7114EEC6F882}" srcOrd="0" destOrd="0" presId="urn:microsoft.com/office/officeart/2008/layout/LinedList"/>
    <dgm:cxn modelId="{38C633E9-1F50-4A05-B745-0B881830E3C7}" srcId="{EC429959-A66B-44E1-8969-D17517BAD788}" destId="{D5767073-057D-408F-9DB2-F656CAAA7B02}" srcOrd="4" destOrd="0" parTransId="{53886FF6-D297-40CE-89D2-037ABE6B2E30}" sibTransId="{AF21271D-7F0E-4E48-951F-2193D00EB633}"/>
    <dgm:cxn modelId="{AB233EC5-19C4-4EB6-B2DC-B3DE9E2ECB42}" srcId="{EC429959-A66B-44E1-8969-D17517BAD788}" destId="{93CEB6DA-A790-4AAA-9FA1-9F9D2E0D0C4B}" srcOrd="1" destOrd="0" parTransId="{E253AB82-AB78-4A94-8043-7DBC98C1978B}" sibTransId="{9B8E3959-0137-4C1E-A233-AAF351665BDB}"/>
    <dgm:cxn modelId="{4D6D364C-ED6A-4674-9CEC-2A470A538A9E}" srcId="{EC429959-A66B-44E1-8969-D17517BAD788}" destId="{C0504F50-FB85-4EF9-9C80-F44B1D7DAB8B}" srcOrd="3" destOrd="0" parTransId="{FBE816DB-0546-4230-8162-6044DF22A981}" sibTransId="{83B1CDBA-0CEC-46B8-B46B-6401109CD396}"/>
    <dgm:cxn modelId="{5CB2DE08-DC02-48B6-9D81-999836D2CC98}" type="presOf" srcId="{93CEB6DA-A790-4AAA-9FA1-9F9D2E0D0C4B}" destId="{C47E665C-3576-4939-A6BB-4C21679ED17A}" srcOrd="0" destOrd="0" presId="urn:microsoft.com/office/officeart/2008/layout/LinedList"/>
    <dgm:cxn modelId="{95A1DDF8-8456-44F2-87F1-4BAB02E4A149}" type="presOf" srcId="{D7E4E6DC-C9C1-47ED-9E2A-28B1AD5A6BB1}" destId="{63BFC855-DBD1-44F1-BB1C-13864EC7416C}" srcOrd="0" destOrd="0" presId="urn:microsoft.com/office/officeart/2008/layout/LinedList"/>
    <dgm:cxn modelId="{26BBD3F4-1819-4CD9-8947-ED00B9E7C643}" type="presOf" srcId="{E00B4DFE-9694-4264-B126-35C68EA9747B}" destId="{6C8A24F5-AE31-405B-9228-0DFAC3DBA2E9}" srcOrd="0" destOrd="0" presId="urn:microsoft.com/office/officeart/2008/layout/LinedList"/>
    <dgm:cxn modelId="{8105F5D2-5599-40A4-BDE5-7D0F86AEC74D}" type="presOf" srcId="{C0504F50-FB85-4EF9-9C80-F44B1D7DAB8B}" destId="{29CCBB90-7D46-41B0-9D5D-FD4BD7A89E49}" srcOrd="0" destOrd="0" presId="urn:microsoft.com/office/officeart/2008/layout/LinedList"/>
    <dgm:cxn modelId="{18BC2488-B950-4FD6-BFA8-52B06FC6AE04}" type="presOf" srcId="{871CEFEB-07F6-4F06-BF3B-69A3921D9EE5}" destId="{A5BE8668-FEA7-4879-9062-675DF9702EF4}" srcOrd="0" destOrd="0" presId="urn:microsoft.com/office/officeart/2008/layout/LinedList"/>
    <dgm:cxn modelId="{6E9E3771-4A7C-4D6F-A19C-90240A3ED9B2}" type="presOf" srcId="{3A709855-CB00-4F15-B7B4-B7186E6E0C53}" destId="{C97952AB-F52B-4882-B40E-21F7B7BE94C6}" srcOrd="0" destOrd="0" presId="urn:microsoft.com/office/officeart/2008/layout/LinedList"/>
    <dgm:cxn modelId="{34CAE51C-2246-4394-8EAD-BB42270491B3}" srcId="{EC429959-A66B-44E1-8969-D17517BAD788}" destId="{3A709855-CB00-4F15-B7B4-B7186E6E0C53}" srcOrd="8" destOrd="0" parTransId="{42C5B4E2-7983-4F7D-9B11-12008E42F450}" sibTransId="{C6E7DC30-6588-4087-A2BB-02459C2D11B8}"/>
    <dgm:cxn modelId="{A2409896-4995-4802-B22F-57239063B617}" srcId="{EC429959-A66B-44E1-8969-D17517BAD788}" destId="{C5BB67B5-3002-47F0-84DC-05FF6C6D85AB}" srcOrd="2" destOrd="0" parTransId="{300792A5-B410-474D-B221-4FA10224F7D4}" sibTransId="{4ACF5D19-D801-4ED3-B29B-B385FD8F5940}"/>
    <dgm:cxn modelId="{6B2D8ABC-7D99-4E80-AA9B-ADC7774A4C91}" srcId="{EC429959-A66B-44E1-8969-D17517BAD788}" destId="{D7E4E6DC-C9C1-47ED-9E2A-28B1AD5A6BB1}" srcOrd="7" destOrd="0" parTransId="{697B3973-FEB1-4642-8C1F-68665654FAFA}" sibTransId="{D7141940-7235-461D-AA11-ADEF9E56AB89}"/>
    <dgm:cxn modelId="{C5C661A5-55E0-4C2C-BCAE-D55DCB960BF5}" srcId="{EC429959-A66B-44E1-8969-D17517BAD788}" destId="{871CEFEB-07F6-4F06-BF3B-69A3921D9EE5}" srcOrd="5" destOrd="0" parTransId="{C319E780-CA25-4D9D-88DC-EAF26621C93F}" sibTransId="{6FEEDD97-33DC-4BAE-85D1-CF5964DC68B3}"/>
    <dgm:cxn modelId="{A1D52C5C-C328-4E05-9FFF-C9F9510D81C7}" type="presOf" srcId="{D5767073-057D-408F-9DB2-F656CAAA7B02}" destId="{336F5CA1-160B-4060-8430-B32CB8A4C7D3}" srcOrd="0" destOrd="0" presId="urn:microsoft.com/office/officeart/2008/layout/LinedList"/>
    <dgm:cxn modelId="{4894C0D3-3019-45B7-9E10-82BD4973F0A2}" srcId="{EC429959-A66B-44E1-8969-D17517BAD788}" destId="{73D657E1-9ACC-42F0-B59C-0694C8254DF6}" srcOrd="0" destOrd="0" parTransId="{8907EE31-9DD6-4B5B-9C0E-98A83FABB3D7}" sibTransId="{FD4378B4-0925-4F70-93C1-4843ABA7C9EE}"/>
    <dgm:cxn modelId="{0D1F1CA0-A540-4811-BC1C-3F89B453A0A0}" type="presOf" srcId="{73D657E1-9ACC-42F0-B59C-0694C8254DF6}" destId="{A2E8ED56-3AED-4B28-9CB4-0F6E6A72D7B9}" srcOrd="0" destOrd="0" presId="urn:microsoft.com/office/officeart/2008/layout/LinedList"/>
    <dgm:cxn modelId="{7B2F8DEE-ED2A-4188-A2B9-231E43F8D49E}" type="presOf" srcId="{4BCF8674-ECDC-4D61-A03E-68DBA3C6833B}" destId="{5241C6C1-65B8-4440-A7DD-CD92C45FA3FB}" srcOrd="0" destOrd="0" presId="urn:microsoft.com/office/officeart/2008/layout/LinedList"/>
    <dgm:cxn modelId="{A5220AEC-3360-4018-A9D5-A59222C1F020}" type="presParOf" srcId="{5241C6C1-65B8-4440-A7DD-CD92C45FA3FB}" destId="{2A1FDA22-D18A-4B79-B39F-A8B54876D8FA}" srcOrd="0" destOrd="0" presId="urn:microsoft.com/office/officeart/2008/layout/LinedList"/>
    <dgm:cxn modelId="{96671640-6B02-4E7E-90E3-72324560D1D3}" type="presParOf" srcId="{5241C6C1-65B8-4440-A7DD-CD92C45FA3FB}" destId="{D572BC26-2FC7-4135-85B7-AFBEA5009E89}" srcOrd="1" destOrd="0" presId="urn:microsoft.com/office/officeart/2008/layout/LinedList"/>
    <dgm:cxn modelId="{58A34F22-5830-4E5D-907A-02829A1D3E07}" type="presParOf" srcId="{D572BC26-2FC7-4135-85B7-AFBEA5009E89}" destId="{EBC40894-F0B9-4E50-AD32-339F4443E359}" srcOrd="0" destOrd="0" presId="urn:microsoft.com/office/officeart/2008/layout/LinedList"/>
    <dgm:cxn modelId="{010F89C2-73A8-4641-B59F-04120E154E9B}" type="presParOf" srcId="{D572BC26-2FC7-4135-85B7-AFBEA5009E89}" destId="{F1A7AFC1-B738-490B-A580-BD52F0F2ABDD}" srcOrd="1" destOrd="0" presId="urn:microsoft.com/office/officeart/2008/layout/LinedList"/>
    <dgm:cxn modelId="{F59DFF3D-CC24-4696-BD2D-D4F8BA8B2675}" type="presParOf" srcId="{F1A7AFC1-B738-490B-A580-BD52F0F2ABDD}" destId="{BD8316CC-2931-45F2-BB06-048B8018C321}" srcOrd="0" destOrd="0" presId="urn:microsoft.com/office/officeart/2008/layout/LinedList"/>
    <dgm:cxn modelId="{EC817A96-2EF9-4DBC-9400-44D74CA4475B}" type="presParOf" srcId="{F1A7AFC1-B738-490B-A580-BD52F0F2ABDD}" destId="{9B9F248E-1FDF-4E45-965A-230179B6EDBC}" srcOrd="1" destOrd="0" presId="urn:microsoft.com/office/officeart/2008/layout/LinedList"/>
    <dgm:cxn modelId="{53BFCADC-BE17-4860-A73F-826BFB73E1A2}" type="presParOf" srcId="{9B9F248E-1FDF-4E45-965A-230179B6EDBC}" destId="{4FC22253-A467-4656-92D4-4719D1FD35F0}" srcOrd="0" destOrd="0" presId="urn:microsoft.com/office/officeart/2008/layout/LinedList"/>
    <dgm:cxn modelId="{03B40EC6-4AE8-4557-A3FA-4D3EFD4E6096}" type="presParOf" srcId="{9B9F248E-1FDF-4E45-965A-230179B6EDBC}" destId="{A2E8ED56-3AED-4B28-9CB4-0F6E6A72D7B9}" srcOrd="1" destOrd="0" presId="urn:microsoft.com/office/officeart/2008/layout/LinedList"/>
    <dgm:cxn modelId="{F8765A66-3884-496C-99DD-573F583087E0}" type="presParOf" srcId="{9B9F248E-1FDF-4E45-965A-230179B6EDBC}" destId="{B752E68E-6BC9-4A54-924B-EB49F43F8A54}" srcOrd="2" destOrd="0" presId="urn:microsoft.com/office/officeart/2008/layout/LinedList"/>
    <dgm:cxn modelId="{210D4218-E48F-4066-A3E7-E186916F17E1}" type="presParOf" srcId="{F1A7AFC1-B738-490B-A580-BD52F0F2ABDD}" destId="{33CDBA2E-5FBA-40E4-8C98-F6F82C72D2AA}" srcOrd="2" destOrd="0" presId="urn:microsoft.com/office/officeart/2008/layout/LinedList"/>
    <dgm:cxn modelId="{B07832CC-171F-4AE8-84F1-79F3A1971AA0}" type="presParOf" srcId="{F1A7AFC1-B738-490B-A580-BD52F0F2ABDD}" destId="{63A2D049-DBDA-4269-8164-8BCBBF08BF1D}" srcOrd="3" destOrd="0" presId="urn:microsoft.com/office/officeart/2008/layout/LinedList"/>
    <dgm:cxn modelId="{F5271D72-3EEF-4A04-A0A7-E825DF491DC3}" type="presParOf" srcId="{F1A7AFC1-B738-490B-A580-BD52F0F2ABDD}" destId="{D581450E-3F08-42AD-B09E-AD5430C35D07}" srcOrd="4" destOrd="0" presId="urn:microsoft.com/office/officeart/2008/layout/LinedList"/>
    <dgm:cxn modelId="{37AE016B-7089-4BDA-829F-011A5A7E2F11}" type="presParOf" srcId="{D581450E-3F08-42AD-B09E-AD5430C35D07}" destId="{012930D0-9E48-43A8-A33A-A6A89D48F966}" srcOrd="0" destOrd="0" presId="urn:microsoft.com/office/officeart/2008/layout/LinedList"/>
    <dgm:cxn modelId="{6B8D7078-037C-4B0F-AE1F-1AD2DD3DAC97}" type="presParOf" srcId="{D581450E-3F08-42AD-B09E-AD5430C35D07}" destId="{C47E665C-3576-4939-A6BB-4C21679ED17A}" srcOrd="1" destOrd="0" presId="urn:microsoft.com/office/officeart/2008/layout/LinedList"/>
    <dgm:cxn modelId="{4DE7DBEF-9D64-4B84-A302-6AC314D1ACE0}" type="presParOf" srcId="{D581450E-3F08-42AD-B09E-AD5430C35D07}" destId="{E7291E86-9FCA-4EC0-89BC-87CA272835E1}" srcOrd="2" destOrd="0" presId="urn:microsoft.com/office/officeart/2008/layout/LinedList"/>
    <dgm:cxn modelId="{ED154AF1-CEAF-479E-BE12-59A769E39B23}" type="presParOf" srcId="{F1A7AFC1-B738-490B-A580-BD52F0F2ABDD}" destId="{EAFD52F0-1CAF-42D0-BC11-4F5F790539B0}" srcOrd="5" destOrd="0" presId="urn:microsoft.com/office/officeart/2008/layout/LinedList"/>
    <dgm:cxn modelId="{D39617F2-1948-4E50-8D16-E0F96EF77CC0}" type="presParOf" srcId="{F1A7AFC1-B738-490B-A580-BD52F0F2ABDD}" destId="{0F1C4DA6-C6F5-4AD3-AB69-49E3B4697CAB}" srcOrd="6" destOrd="0" presId="urn:microsoft.com/office/officeart/2008/layout/LinedList"/>
    <dgm:cxn modelId="{60131D64-6E72-458A-AE0A-D423DA932AE4}" type="presParOf" srcId="{F1A7AFC1-B738-490B-A580-BD52F0F2ABDD}" destId="{182C4D3D-BF48-44B9-8830-F5C0389A7733}" srcOrd="7" destOrd="0" presId="urn:microsoft.com/office/officeart/2008/layout/LinedList"/>
    <dgm:cxn modelId="{A677DCD5-F105-494D-8663-E06ED30C1A6F}" type="presParOf" srcId="{182C4D3D-BF48-44B9-8830-F5C0389A7733}" destId="{8C5D808F-CFD5-42C7-9960-FFB8EC681575}" srcOrd="0" destOrd="0" presId="urn:microsoft.com/office/officeart/2008/layout/LinedList"/>
    <dgm:cxn modelId="{9E165867-AB3C-404D-BFC5-14023357E73C}" type="presParOf" srcId="{182C4D3D-BF48-44B9-8830-F5C0389A7733}" destId="{9E633E77-865E-4B91-99FD-7114EEC6F882}" srcOrd="1" destOrd="0" presId="urn:microsoft.com/office/officeart/2008/layout/LinedList"/>
    <dgm:cxn modelId="{DDC72AE9-845E-4752-B603-AACFD086DC00}" type="presParOf" srcId="{182C4D3D-BF48-44B9-8830-F5C0389A7733}" destId="{EC855140-EF73-49C1-B2A5-BBD4210AFBD6}" srcOrd="2" destOrd="0" presId="urn:microsoft.com/office/officeart/2008/layout/LinedList"/>
    <dgm:cxn modelId="{836EB7B7-7A8A-4A47-A45C-C0BD79FBD8FE}" type="presParOf" srcId="{F1A7AFC1-B738-490B-A580-BD52F0F2ABDD}" destId="{E0F040C4-4092-4F81-8B4A-CC980406B5EB}" srcOrd="8" destOrd="0" presId="urn:microsoft.com/office/officeart/2008/layout/LinedList"/>
    <dgm:cxn modelId="{8FC47075-6002-498A-AA59-C1339321DB07}" type="presParOf" srcId="{F1A7AFC1-B738-490B-A580-BD52F0F2ABDD}" destId="{2659E5A2-A1A9-4DB3-A425-C499D6BC5C38}" srcOrd="9" destOrd="0" presId="urn:microsoft.com/office/officeart/2008/layout/LinedList"/>
    <dgm:cxn modelId="{CE3BE68E-320C-477E-BFD8-EC1227303D92}" type="presParOf" srcId="{F1A7AFC1-B738-490B-A580-BD52F0F2ABDD}" destId="{4BE14C4F-184F-418B-A4A8-F05E642D9367}" srcOrd="10" destOrd="0" presId="urn:microsoft.com/office/officeart/2008/layout/LinedList"/>
    <dgm:cxn modelId="{AC4C3280-A55C-4A2E-B756-38F0005B59A2}" type="presParOf" srcId="{4BE14C4F-184F-418B-A4A8-F05E642D9367}" destId="{833CA61E-3BFE-467E-888A-7291BA72477B}" srcOrd="0" destOrd="0" presId="urn:microsoft.com/office/officeart/2008/layout/LinedList"/>
    <dgm:cxn modelId="{A8A0471C-9F89-407B-AED7-BC77BE879FC9}" type="presParOf" srcId="{4BE14C4F-184F-418B-A4A8-F05E642D9367}" destId="{29CCBB90-7D46-41B0-9D5D-FD4BD7A89E49}" srcOrd="1" destOrd="0" presId="urn:microsoft.com/office/officeart/2008/layout/LinedList"/>
    <dgm:cxn modelId="{E77B62E1-00D1-4C20-B1C8-A3B2EAB549DC}" type="presParOf" srcId="{4BE14C4F-184F-418B-A4A8-F05E642D9367}" destId="{37EECD0E-F317-4DDB-BA77-156E713112BC}" srcOrd="2" destOrd="0" presId="urn:microsoft.com/office/officeart/2008/layout/LinedList"/>
    <dgm:cxn modelId="{45031E43-B380-44B5-B542-423296D67ACF}" type="presParOf" srcId="{F1A7AFC1-B738-490B-A580-BD52F0F2ABDD}" destId="{95CF0B3E-04C7-46D0-9C4C-94038BDE2AD3}" srcOrd="11" destOrd="0" presId="urn:microsoft.com/office/officeart/2008/layout/LinedList"/>
    <dgm:cxn modelId="{A7954E40-F993-4D29-9949-B94A0853EB4D}" type="presParOf" srcId="{F1A7AFC1-B738-490B-A580-BD52F0F2ABDD}" destId="{31CCAB68-EDD5-4DE1-BA0D-310163290E85}" srcOrd="12" destOrd="0" presId="urn:microsoft.com/office/officeart/2008/layout/LinedList"/>
    <dgm:cxn modelId="{FC0E20F0-02A8-4E7A-A5AF-550B751A3D49}" type="presParOf" srcId="{F1A7AFC1-B738-490B-A580-BD52F0F2ABDD}" destId="{FF32802B-1BD2-4010-9735-B6BA74F97D78}" srcOrd="13" destOrd="0" presId="urn:microsoft.com/office/officeart/2008/layout/LinedList"/>
    <dgm:cxn modelId="{71CBE619-6260-42CC-A8CB-AA7AE0A47408}" type="presParOf" srcId="{FF32802B-1BD2-4010-9735-B6BA74F97D78}" destId="{6E88B385-8D91-482F-9522-1C29BC69D506}" srcOrd="0" destOrd="0" presId="urn:microsoft.com/office/officeart/2008/layout/LinedList"/>
    <dgm:cxn modelId="{6B394ABB-7690-4390-BE56-F4D6D961339A}" type="presParOf" srcId="{FF32802B-1BD2-4010-9735-B6BA74F97D78}" destId="{336F5CA1-160B-4060-8430-B32CB8A4C7D3}" srcOrd="1" destOrd="0" presId="urn:microsoft.com/office/officeart/2008/layout/LinedList"/>
    <dgm:cxn modelId="{365ED62A-FC05-4782-ACAD-DDD0918BAD30}" type="presParOf" srcId="{FF32802B-1BD2-4010-9735-B6BA74F97D78}" destId="{35869D0D-0B29-4BDE-9F3F-9140735FECE1}" srcOrd="2" destOrd="0" presId="urn:microsoft.com/office/officeart/2008/layout/LinedList"/>
    <dgm:cxn modelId="{DA0B0968-3C7C-49A3-AD92-992DF2BE64D5}" type="presParOf" srcId="{F1A7AFC1-B738-490B-A580-BD52F0F2ABDD}" destId="{BF3E5FFD-BD62-48A3-96E2-E1BDC7D1F532}" srcOrd="14" destOrd="0" presId="urn:microsoft.com/office/officeart/2008/layout/LinedList"/>
    <dgm:cxn modelId="{2114A2E7-9CAC-4976-96F7-E21FACB42FB0}" type="presParOf" srcId="{F1A7AFC1-B738-490B-A580-BD52F0F2ABDD}" destId="{E0BA7403-9A80-4307-B3AD-D73898609361}" srcOrd="15" destOrd="0" presId="urn:microsoft.com/office/officeart/2008/layout/LinedList"/>
    <dgm:cxn modelId="{F2C008E9-9524-40DC-A58E-DB7E08A895E6}" type="presParOf" srcId="{F1A7AFC1-B738-490B-A580-BD52F0F2ABDD}" destId="{1CD29540-D534-49F8-954E-41B62460753D}" srcOrd="16" destOrd="0" presId="urn:microsoft.com/office/officeart/2008/layout/LinedList"/>
    <dgm:cxn modelId="{570822BE-4D9E-43CD-A48B-9F0D6A47DCFE}" type="presParOf" srcId="{1CD29540-D534-49F8-954E-41B62460753D}" destId="{D93AED3B-D58C-4E2D-B4D0-79F12C8A0A0B}" srcOrd="0" destOrd="0" presId="urn:microsoft.com/office/officeart/2008/layout/LinedList"/>
    <dgm:cxn modelId="{E95D58F1-0186-4794-A7D1-0E7447FFE468}" type="presParOf" srcId="{1CD29540-D534-49F8-954E-41B62460753D}" destId="{A5BE8668-FEA7-4879-9062-675DF9702EF4}" srcOrd="1" destOrd="0" presId="urn:microsoft.com/office/officeart/2008/layout/LinedList"/>
    <dgm:cxn modelId="{FD333EA5-D99C-4DCC-B08C-7FAF6344C8D6}" type="presParOf" srcId="{1CD29540-D534-49F8-954E-41B62460753D}" destId="{55D8B45E-DA91-4462-B497-97D10168377E}" srcOrd="2" destOrd="0" presId="urn:microsoft.com/office/officeart/2008/layout/LinedList"/>
    <dgm:cxn modelId="{03B281E5-3EBB-457D-B52B-AA5610B9ADAC}" type="presParOf" srcId="{F1A7AFC1-B738-490B-A580-BD52F0F2ABDD}" destId="{F605553C-C302-4F05-AD28-89B3D0508EA4}" srcOrd="17" destOrd="0" presId="urn:microsoft.com/office/officeart/2008/layout/LinedList"/>
    <dgm:cxn modelId="{B9FC58BC-8E58-4226-BEA3-120209D15A93}" type="presParOf" srcId="{F1A7AFC1-B738-490B-A580-BD52F0F2ABDD}" destId="{FBDC15C2-1CE0-4C51-9EE5-499D95E61448}" srcOrd="18" destOrd="0" presId="urn:microsoft.com/office/officeart/2008/layout/LinedList"/>
    <dgm:cxn modelId="{62DD87A0-B8EE-4E9A-B230-0760E26C1C6B}" type="presParOf" srcId="{F1A7AFC1-B738-490B-A580-BD52F0F2ABDD}" destId="{3C94E0BB-379E-4724-AF37-A6C4BF85F732}" srcOrd="19" destOrd="0" presId="urn:microsoft.com/office/officeart/2008/layout/LinedList"/>
    <dgm:cxn modelId="{2887BFD3-CF18-4BD3-8C9E-9A90735D782D}" type="presParOf" srcId="{3C94E0BB-379E-4724-AF37-A6C4BF85F732}" destId="{90706CFD-1CFB-4792-9DCE-B8098518269D}" srcOrd="0" destOrd="0" presId="urn:microsoft.com/office/officeart/2008/layout/LinedList"/>
    <dgm:cxn modelId="{73F7AD85-30F3-42C0-87E2-4B73C63D0075}" type="presParOf" srcId="{3C94E0BB-379E-4724-AF37-A6C4BF85F732}" destId="{6C8A24F5-AE31-405B-9228-0DFAC3DBA2E9}" srcOrd="1" destOrd="0" presId="urn:microsoft.com/office/officeart/2008/layout/LinedList"/>
    <dgm:cxn modelId="{10C23449-1596-4B2A-955A-120E0CA48C45}" type="presParOf" srcId="{3C94E0BB-379E-4724-AF37-A6C4BF85F732}" destId="{429BE857-AF09-4C8F-8776-634E347B3E8A}" srcOrd="2" destOrd="0" presId="urn:microsoft.com/office/officeart/2008/layout/LinedList"/>
    <dgm:cxn modelId="{F4932D08-9634-42F1-ACD2-C7E1180C5964}" type="presParOf" srcId="{F1A7AFC1-B738-490B-A580-BD52F0F2ABDD}" destId="{3EA8DF36-9BEE-4206-8B13-D2F589BCF97B}" srcOrd="20" destOrd="0" presId="urn:microsoft.com/office/officeart/2008/layout/LinedList"/>
    <dgm:cxn modelId="{4F9C9D01-73E6-4847-9A0B-8932B4D4BB99}" type="presParOf" srcId="{F1A7AFC1-B738-490B-A580-BD52F0F2ABDD}" destId="{C8361FB0-BCE9-4BAE-871D-F9DBE5606A34}" srcOrd="21" destOrd="0" presId="urn:microsoft.com/office/officeart/2008/layout/LinedList"/>
    <dgm:cxn modelId="{F0EBF42B-C7D1-4937-A84E-44AE7348C3B5}" type="presParOf" srcId="{F1A7AFC1-B738-490B-A580-BD52F0F2ABDD}" destId="{14234F4D-0D21-48BB-ABF0-953350F3A149}" srcOrd="22" destOrd="0" presId="urn:microsoft.com/office/officeart/2008/layout/LinedList"/>
    <dgm:cxn modelId="{94ADD61B-2F5A-4776-974A-BF07652CBB64}" type="presParOf" srcId="{14234F4D-0D21-48BB-ABF0-953350F3A149}" destId="{B4001015-5DA5-4B08-AE3B-ED89130A093A}" srcOrd="0" destOrd="0" presId="urn:microsoft.com/office/officeart/2008/layout/LinedList"/>
    <dgm:cxn modelId="{69ACB9BA-EF83-433B-9202-375516BCB92B}" type="presParOf" srcId="{14234F4D-0D21-48BB-ABF0-953350F3A149}" destId="{63BFC855-DBD1-44F1-BB1C-13864EC7416C}" srcOrd="1" destOrd="0" presId="urn:microsoft.com/office/officeart/2008/layout/LinedList"/>
    <dgm:cxn modelId="{7E0A2B8E-D4DB-4DFE-AC34-B76F6E33D8CA}" type="presParOf" srcId="{14234F4D-0D21-48BB-ABF0-953350F3A149}" destId="{4D37C5AD-8FE6-4F97-B95B-374844AFC1DC}" srcOrd="2" destOrd="0" presId="urn:microsoft.com/office/officeart/2008/layout/LinedList"/>
    <dgm:cxn modelId="{20084599-6893-4DDF-B98B-C97BDB61897B}" type="presParOf" srcId="{F1A7AFC1-B738-490B-A580-BD52F0F2ABDD}" destId="{71C05710-D8D4-4F05-A6AB-2A53E7193015}" srcOrd="23" destOrd="0" presId="urn:microsoft.com/office/officeart/2008/layout/LinedList"/>
    <dgm:cxn modelId="{9B711D27-F82D-43FF-B74A-2B2640BCB797}" type="presParOf" srcId="{F1A7AFC1-B738-490B-A580-BD52F0F2ABDD}" destId="{1F46D805-8006-419F-98A0-8FFDCC2D1ADB}" srcOrd="24" destOrd="0" presId="urn:microsoft.com/office/officeart/2008/layout/LinedList"/>
    <dgm:cxn modelId="{776CD209-E2FF-43FD-8CF0-56BF05A09AA6}" type="presParOf" srcId="{F1A7AFC1-B738-490B-A580-BD52F0F2ABDD}" destId="{6C83631D-8574-442B-8E41-914566DFA2D9}" srcOrd="25" destOrd="0" presId="urn:microsoft.com/office/officeart/2008/layout/LinedList"/>
    <dgm:cxn modelId="{B228EFFC-2493-44DD-B010-6DADDF7F7555}" type="presParOf" srcId="{6C83631D-8574-442B-8E41-914566DFA2D9}" destId="{B9DED709-2402-43CA-A200-1E80C4FB237F}" srcOrd="0" destOrd="0" presId="urn:microsoft.com/office/officeart/2008/layout/LinedList"/>
    <dgm:cxn modelId="{33D76E0C-9A57-42FE-B8C8-791D5EC58B81}" type="presParOf" srcId="{6C83631D-8574-442B-8E41-914566DFA2D9}" destId="{C97952AB-F52B-4882-B40E-21F7B7BE94C6}" srcOrd="1" destOrd="0" presId="urn:microsoft.com/office/officeart/2008/layout/LinedList"/>
    <dgm:cxn modelId="{849B1E78-E5EB-44B3-9352-A224B3B758CA}" type="presParOf" srcId="{6C83631D-8574-442B-8E41-914566DFA2D9}" destId="{DC459E08-CC2F-4EE3-A654-5C332B62DDCE}" srcOrd="2" destOrd="0" presId="urn:microsoft.com/office/officeart/2008/layout/LinedList"/>
    <dgm:cxn modelId="{ED003804-AA99-4D0C-B87A-EF908CCD6919}" type="presParOf" srcId="{F1A7AFC1-B738-490B-A580-BD52F0F2ABDD}" destId="{AFC39936-245C-4694-8C57-5AD8D0ABC690}" srcOrd="26" destOrd="0" presId="urn:microsoft.com/office/officeart/2008/layout/LinedList"/>
    <dgm:cxn modelId="{E0128E82-5F04-4761-8B25-B123E7831258}" type="presParOf" srcId="{F1A7AFC1-B738-490B-A580-BD52F0F2ABDD}" destId="{1F56AD55-D67F-419D-803C-376D525FBD01}" srcOrd="27" destOrd="0" presId="urn:microsoft.com/office/officeart/2008/layout/LinedList"/>
  </dgm:cxnLst>
  <dgm:bg>
    <a:solidFill>
      <a:srgbClr val="0070C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FE5695-1DC0-4811-9E55-94216D0A7439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AF609E-613D-49D9-AF95-4B7B900CCA0E}">
      <dgm:prSet phldrT="[Text]"/>
      <dgm:spPr/>
      <dgm:t>
        <a:bodyPr/>
        <a:lstStyle/>
        <a:p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Identifikasi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variabel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penelitian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2C7D4C-93D0-4926-B48A-09BFEE483917}" type="parTrans" cxnId="{5E7B5B13-5C92-4FDF-8C77-2A0F105FF72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74FA24-9941-490D-8BC3-2B4D8617EFEB}" type="sibTrans" cxnId="{5E7B5B13-5C92-4FDF-8C77-2A0F105FF72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0BF3B1-E667-452C-9DDD-059021CC7758}">
      <dgm:prSet phldrT="[Text]"/>
      <dgm:spPr/>
      <dgm:t>
        <a:bodyPr/>
        <a:lstStyle/>
        <a:p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Penetapan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subjek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penelitian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populasinya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008379-FB17-4AF1-9765-96EEC0DC2A8B}" type="parTrans" cxnId="{9EEE54F9-F6E5-4BB2-9993-F11689F40E0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119D9E-21C5-403B-A4C6-E77EA84799DE}" type="sibTrans" cxnId="{9EEE54F9-F6E5-4BB2-9993-F11689F40E0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FF8C90-E115-44F4-8DA6-0B64BBCCBB6A}">
      <dgm:prSet phldrT="[Text]"/>
      <dgm:spPr/>
      <dgm:t>
        <a:bodyPr/>
        <a:lstStyle/>
        <a:p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Pemilihan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sampel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552169-FF21-4E80-8B43-48438555B6FF}" type="parTrans" cxnId="{27B1D68F-E429-4382-8190-EBDF976F0B4F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409B22-E668-4A02-A51B-E8FBD55F68F7}" type="sibTrans" cxnId="{27B1D68F-E429-4382-8190-EBDF976F0B4F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F8970B-DEAC-4B36-9BCD-7F1972D5A7FB}">
      <dgm:prSet phldrT="[Text]"/>
      <dgm:spPr/>
      <dgm:t>
        <a:bodyPr/>
        <a:lstStyle/>
        <a:p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Pemilihan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rancangan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eksperimen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19EC2A-B508-4E11-BE60-CFA283F724E9}" type="parTrans" cxnId="{DC5E7F65-4F47-44B2-AC0D-53404F7CC74D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F69414-5960-4D9E-ADAA-59FE33606652}" type="sibTrans" cxnId="{DC5E7F65-4F47-44B2-AC0D-53404F7CC74D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E2AA7B-407A-4F4E-94C3-23FB5071BF60}">
      <dgm:prSet phldrT="[Text]"/>
      <dgm:spPr/>
      <dgm:t>
        <a:bodyPr/>
        <a:lstStyle/>
        <a:p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Pemberian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perlakuan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observasi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2CE79A-E954-4631-9152-81B8B8CE5D4A}" type="parTrans" cxnId="{13EEBDEC-F0D1-4C9F-A237-177A72C4A274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6C69B1-37A9-4D73-BDDA-C0736F21E61D}" type="sibTrans" cxnId="{13EEBDEC-F0D1-4C9F-A237-177A72C4A274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DDDD5B-2A06-4613-8E13-EE7B6D46EE57}">
      <dgm:prSet phldrT="[Text]"/>
      <dgm:spPr/>
      <dgm:t>
        <a:bodyPr/>
        <a:lstStyle/>
        <a:p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Analisis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hasil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E9DD8A-7E58-4CBB-8504-2E2BCE2DA447}" type="parTrans" cxnId="{87855A3E-2A35-4758-A9DE-607E0406E98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576D28-8D60-4E5E-BF25-719EFB9E143A}" type="sibTrans" cxnId="{87855A3E-2A35-4758-A9DE-607E0406E98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A054D7-33A8-47D5-8607-BB2544ACA6FE}" type="pres">
      <dgm:prSet presAssocID="{12FE5695-1DC0-4811-9E55-94216D0A743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d-ID"/>
        </a:p>
      </dgm:t>
    </dgm:pt>
    <dgm:pt modelId="{3A328EEB-F7FC-4321-AE94-17AFFC812A90}" type="pres">
      <dgm:prSet presAssocID="{12FE5695-1DC0-4811-9E55-94216D0A7439}" presName="Name1" presStyleCnt="0"/>
      <dgm:spPr/>
    </dgm:pt>
    <dgm:pt modelId="{BC8CD686-C399-41FC-A65C-E40D2787C9E1}" type="pres">
      <dgm:prSet presAssocID="{12FE5695-1DC0-4811-9E55-94216D0A7439}" presName="cycle" presStyleCnt="0"/>
      <dgm:spPr/>
    </dgm:pt>
    <dgm:pt modelId="{27701D46-C207-49C7-A53D-C9EB8C8092EC}" type="pres">
      <dgm:prSet presAssocID="{12FE5695-1DC0-4811-9E55-94216D0A7439}" presName="srcNode" presStyleLbl="node1" presStyleIdx="0" presStyleCnt="6"/>
      <dgm:spPr/>
    </dgm:pt>
    <dgm:pt modelId="{18DB8391-C065-48F9-BCDF-8A7E92F4077F}" type="pres">
      <dgm:prSet presAssocID="{12FE5695-1DC0-4811-9E55-94216D0A7439}" presName="conn" presStyleLbl="parChTrans1D2" presStyleIdx="0" presStyleCnt="1"/>
      <dgm:spPr/>
      <dgm:t>
        <a:bodyPr/>
        <a:lstStyle/>
        <a:p>
          <a:endParaRPr lang="id-ID"/>
        </a:p>
      </dgm:t>
    </dgm:pt>
    <dgm:pt modelId="{20ACDB26-A9FD-408C-8DC1-D59EE19AB734}" type="pres">
      <dgm:prSet presAssocID="{12FE5695-1DC0-4811-9E55-94216D0A7439}" presName="extraNode" presStyleLbl="node1" presStyleIdx="0" presStyleCnt="6"/>
      <dgm:spPr/>
    </dgm:pt>
    <dgm:pt modelId="{BE8DFF9B-1DF3-48AA-9F48-55E335143ACD}" type="pres">
      <dgm:prSet presAssocID="{12FE5695-1DC0-4811-9E55-94216D0A7439}" presName="dstNode" presStyleLbl="node1" presStyleIdx="0" presStyleCnt="6"/>
      <dgm:spPr/>
    </dgm:pt>
    <dgm:pt modelId="{6EAADA49-69C8-4B46-9EFD-E529492B859D}" type="pres">
      <dgm:prSet presAssocID="{67AF609E-613D-49D9-AF95-4B7B900CCA0E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A07447-B7E7-4319-846E-D4D6D5B0AA6E}" type="pres">
      <dgm:prSet presAssocID="{67AF609E-613D-49D9-AF95-4B7B900CCA0E}" presName="accent_1" presStyleCnt="0"/>
      <dgm:spPr/>
    </dgm:pt>
    <dgm:pt modelId="{94DDEF79-251B-4EA9-A13C-AC330CB450B2}" type="pres">
      <dgm:prSet presAssocID="{67AF609E-613D-49D9-AF95-4B7B900CCA0E}" presName="accentRepeatNode" presStyleLbl="solidFgAcc1" presStyleIdx="0" presStyleCnt="6"/>
      <dgm:spPr/>
    </dgm:pt>
    <dgm:pt modelId="{CBFE53DF-084C-4396-B244-DD647C797167}" type="pres">
      <dgm:prSet presAssocID="{030BF3B1-E667-452C-9DDD-059021CC7758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4617CAC-0CCE-46EB-9D73-BB17D7D4F748}" type="pres">
      <dgm:prSet presAssocID="{030BF3B1-E667-452C-9DDD-059021CC7758}" presName="accent_2" presStyleCnt="0"/>
      <dgm:spPr/>
    </dgm:pt>
    <dgm:pt modelId="{ABBF08C1-4DC8-4B11-8711-E95D1A51E5AE}" type="pres">
      <dgm:prSet presAssocID="{030BF3B1-E667-452C-9DDD-059021CC7758}" presName="accentRepeatNode" presStyleLbl="solidFgAcc1" presStyleIdx="1" presStyleCnt="6"/>
      <dgm:spPr/>
    </dgm:pt>
    <dgm:pt modelId="{003640E0-CC8F-4FF0-B712-EFA2506D262A}" type="pres">
      <dgm:prSet presAssocID="{C6FF8C90-E115-44F4-8DA6-0B64BBCCBB6A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DF64289-12FB-4DBB-9356-B43F144821E6}" type="pres">
      <dgm:prSet presAssocID="{C6FF8C90-E115-44F4-8DA6-0B64BBCCBB6A}" presName="accent_3" presStyleCnt="0"/>
      <dgm:spPr/>
    </dgm:pt>
    <dgm:pt modelId="{6C0AAC8E-96DB-416E-ABDA-4D02110679B0}" type="pres">
      <dgm:prSet presAssocID="{C6FF8C90-E115-44F4-8DA6-0B64BBCCBB6A}" presName="accentRepeatNode" presStyleLbl="solidFgAcc1" presStyleIdx="2" presStyleCnt="6"/>
      <dgm:spPr/>
    </dgm:pt>
    <dgm:pt modelId="{EFF3784C-5968-43C8-88CB-2AD576E2912D}" type="pres">
      <dgm:prSet presAssocID="{73F8970B-DEAC-4B36-9BCD-7F1972D5A7FB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94441DC-5981-417A-8DCC-295316DCB408}" type="pres">
      <dgm:prSet presAssocID="{73F8970B-DEAC-4B36-9BCD-7F1972D5A7FB}" presName="accent_4" presStyleCnt="0"/>
      <dgm:spPr/>
    </dgm:pt>
    <dgm:pt modelId="{EBF9C117-CE67-40C4-B3E5-84DB4F5AD9BC}" type="pres">
      <dgm:prSet presAssocID="{73F8970B-DEAC-4B36-9BCD-7F1972D5A7FB}" presName="accentRepeatNode" presStyleLbl="solidFgAcc1" presStyleIdx="3" presStyleCnt="6"/>
      <dgm:spPr/>
    </dgm:pt>
    <dgm:pt modelId="{8623966E-E993-4FD3-B852-F063CCC3EC89}" type="pres">
      <dgm:prSet presAssocID="{30E2AA7B-407A-4F4E-94C3-23FB5071BF60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F264BEB-DB2D-44B7-922E-7C52B300E06C}" type="pres">
      <dgm:prSet presAssocID="{30E2AA7B-407A-4F4E-94C3-23FB5071BF60}" presName="accent_5" presStyleCnt="0"/>
      <dgm:spPr/>
    </dgm:pt>
    <dgm:pt modelId="{63CB2D64-23B5-4AA0-8261-2DB4BB7532BF}" type="pres">
      <dgm:prSet presAssocID="{30E2AA7B-407A-4F4E-94C3-23FB5071BF60}" presName="accentRepeatNode" presStyleLbl="solidFgAcc1" presStyleIdx="4" presStyleCnt="6"/>
      <dgm:spPr/>
    </dgm:pt>
    <dgm:pt modelId="{A3014807-5D83-4ABD-ABDB-28F17AD2443A}" type="pres">
      <dgm:prSet presAssocID="{BEDDDD5B-2A06-4613-8E13-EE7B6D46EE57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19D6A1-2A24-4A29-A78E-9FC2189A70E4}" type="pres">
      <dgm:prSet presAssocID="{BEDDDD5B-2A06-4613-8E13-EE7B6D46EE57}" presName="accent_6" presStyleCnt="0"/>
      <dgm:spPr/>
    </dgm:pt>
    <dgm:pt modelId="{50DEEE32-BC34-46CA-97AD-823E3794D00B}" type="pres">
      <dgm:prSet presAssocID="{BEDDDD5B-2A06-4613-8E13-EE7B6D46EE57}" presName="accentRepeatNode" presStyleLbl="solidFgAcc1" presStyleIdx="5" presStyleCnt="6"/>
      <dgm:spPr/>
    </dgm:pt>
  </dgm:ptLst>
  <dgm:cxnLst>
    <dgm:cxn modelId="{2F2DE360-484E-4D48-91A1-12896C6986E7}" type="presOf" srcId="{030BF3B1-E667-452C-9DDD-059021CC7758}" destId="{CBFE53DF-084C-4396-B244-DD647C797167}" srcOrd="0" destOrd="0" presId="urn:microsoft.com/office/officeart/2008/layout/VerticalCurvedList"/>
    <dgm:cxn modelId="{5E7B5B13-5C92-4FDF-8C77-2A0F105FF726}" srcId="{12FE5695-1DC0-4811-9E55-94216D0A7439}" destId="{67AF609E-613D-49D9-AF95-4B7B900CCA0E}" srcOrd="0" destOrd="0" parTransId="{F22C7D4C-93D0-4926-B48A-09BFEE483917}" sibTransId="{CB74FA24-9941-490D-8BC3-2B4D8617EFEB}"/>
    <dgm:cxn modelId="{1F9378FD-D487-4831-A2EB-F7217D5A5ADD}" type="presOf" srcId="{73F8970B-DEAC-4B36-9BCD-7F1972D5A7FB}" destId="{EFF3784C-5968-43C8-88CB-2AD576E2912D}" srcOrd="0" destOrd="0" presId="urn:microsoft.com/office/officeart/2008/layout/VerticalCurvedList"/>
    <dgm:cxn modelId="{DC5E7F65-4F47-44B2-AC0D-53404F7CC74D}" srcId="{12FE5695-1DC0-4811-9E55-94216D0A7439}" destId="{73F8970B-DEAC-4B36-9BCD-7F1972D5A7FB}" srcOrd="3" destOrd="0" parTransId="{9F19EC2A-B508-4E11-BE60-CFA283F724E9}" sibTransId="{23F69414-5960-4D9E-ADAA-59FE33606652}"/>
    <dgm:cxn modelId="{F4B24E4A-22AB-4F48-960C-976B56B6C263}" type="presOf" srcId="{C6FF8C90-E115-44F4-8DA6-0B64BBCCBB6A}" destId="{003640E0-CC8F-4FF0-B712-EFA2506D262A}" srcOrd="0" destOrd="0" presId="urn:microsoft.com/office/officeart/2008/layout/VerticalCurvedList"/>
    <dgm:cxn modelId="{13EEBDEC-F0D1-4C9F-A237-177A72C4A274}" srcId="{12FE5695-1DC0-4811-9E55-94216D0A7439}" destId="{30E2AA7B-407A-4F4E-94C3-23FB5071BF60}" srcOrd="4" destOrd="0" parTransId="{EB2CE79A-E954-4631-9152-81B8B8CE5D4A}" sibTransId="{676C69B1-37A9-4D73-BDDA-C0736F21E61D}"/>
    <dgm:cxn modelId="{E435D9D7-CC18-4D26-98CE-9AE6DC9F0851}" type="presOf" srcId="{12FE5695-1DC0-4811-9E55-94216D0A7439}" destId="{11A054D7-33A8-47D5-8607-BB2544ACA6FE}" srcOrd="0" destOrd="0" presId="urn:microsoft.com/office/officeart/2008/layout/VerticalCurvedList"/>
    <dgm:cxn modelId="{87855A3E-2A35-4758-A9DE-607E0406E98A}" srcId="{12FE5695-1DC0-4811-9E55-94216D0A7439}" destId="{BEDDDD5B-2A06-4613-8E13-EE7B6D46EE57}" srcOrd="5" destOrd="0" parTransId="{BFE9DD8A-7E58-4CBB-8504-2E2BCE2DA447}" sibTransId="{92576D28-8D60-4E5E-BF25-719EFB9E143A}"/>
    <dgm:cxn modelId="{29F255C6-14D6-464F-905D-8E2573304440}" type="presOf" srcId="{67AF609E-613D-49D9-AF95-4B7B900CCA0E}" destId="{6EAADA49-69C8-4B46-9EFD-E529492B859D}" srcOrd="0" destOrd="0" presId="urn:microsoft.com/office/officeart/2008/layout/VerticalCurvedList"/>
    <dgm:cxn modelId="{BAD48092-28F9-4D79-A18F-31D505EA690E}" type="presOf" srcId="{30E2AA7B-407A-4F4E-94C3-23FB5071BF60}" destId="{8623966E-E993-4FD3-B852-F063CCC3EC89}" srcOrd="0" destOrd="0" presId="urn:microsoft.com/office/officeart/2008/layout/VerticalCurvedList"/>
    <dgm:cxn modelId="{27B1D68F-E429-4382-8190-EBDF976F0B4F}" srcId="{12FE5695-1DC0-4811-9E55-94216D0A7439}" destId="{C6FF8C90-E115-44F4-8DA6-0B64BBCCBB6A}" srcOrd="2" destOrd="0" parTransId="{49552169-FF21-4E80-8B43-48438555B6FF}" sibTransId="{6E409B22-E668-4A02-A51B-E8FBD55F68F7}"/>
    <dgm:cxn modelId="{81DACEA9-8C5C-4BDD-8679-F5180B9511CF}" type="presOf" srcId="{CB74FA24-9941-490D-8BC3-2B4D8617EFEB}" destId="{18DB8391-C065-48F9-BCDF-8A7E92F4077F}" srcOrd="0" destOrd="0" presId="urn:microsoft.com/office/officeart/2008/layout/VerticalCurvedList"/>
    <dgm:cxn modelId="{9EEE54F9-F6E5-4BB2-9993-F11689F40E0A}" srcId="{12FE5695-1DC0-4811-9E55-94216D0A7439}" destId="{030BF3B1-E667-452C-9DDD-059021CC7758}" srcOrd="1" destOrd="0" parTransId="{47008379-FB17-4AF1-9765-96EEC0DC2A8B}" sibTransId="{16119D9E-21C5-403B-A4C6-E77EA84799DE}"/>
    <dgm:cxn modelId="{61CFF0F1-9744-4162-B382-F7F223B132D1}" type="presOf" srcId="{BEDDDD5B-2A06-4613-8E13-EE7B6D46EE57}" destId="{A3014807-5D83-4ABD-ABDB-28F17AD2443A}" srcOrd="0" destOrd="0" presId="urn:microsoft.com/office/officeart/2008/layout/VerticalCurvedList"/>
    <dgm:cxn modelId="{AFA915B4-AE7B-4B2F-8CEC-2F0345D83B3C}" type="presParOf" srcId="{11A054D7-33A8-47D5-8607-BB2544ACA6FE}" destId="{3A328EEB-F7FC-4321-AE94-17AFFC812A90}" srcOrd="0" destOrd="0" presId="urn:microsoft.com/office/officeart/2008/layout/VerticalCurvedList"/>
    <dgm:cxn modelId="{769D9D15-0662-48E5-B8CA-E51E9247262A}" type="presParOf" srcId="{3A328EEB-F7FC-4321-AE94-17AFFC812A90}" destId="{BC8CD686-C399-41FC-A65C-E40D2787C9E1}" srcOrd="0" destOrd="0" presId="urn:microsoft.com/office/officeart/2008/layout/VerticalCurvedList"/>
    <dgm:cxn modelId="{43FE1103-77C4-473B-82CE-B3839650A8F2}" type="presParOf" srcId="{BC8CD686-C399-41FC-A65C-E40D2787C9E1}" destId="{27701D46-C207-49C7-A53D-C9EB8C8092EC}" srcOrd="0" destOrd="0" presId="urn:microsoft.com/office/officeart/2008/layout/VerticalCurvedList"/>
    <dgm:cxn modelId="{D88619A0-53D0-46CF-B174-85CF4B3DB222}" type="presParOf" srcId="{BC8CD686-C399-41FC-A65C-E40D2787C9E1}" destId="{18DB8391-C065-48F9-BCDF-8A7E92F4077F}" srcOrd="1" destOrd="0" presId="urn:microsoft.com/office/officeart/2008/layout/VerticalCurvedList"/>
    <dgm:cxn modelId="{E07BF0F0-B588-4B5D-A8C2-B0D36D288E46}" type="presParOf" srcId="{BC8CD686-C399-41FC-A65C-E40D2787C9E1}" destId="{20ACDB26-A9FD-408C-8DC1-D59EE19AB734}" srcOrd="2" destOrd="0" presId="urn:microsoft.com/office/officeart/2008/layout/VerticalCurvedList"/>
    <dgm:cxn modelId="{7F623822-51CA-4706-A68F-A32ACE079F47}" type="presParOf" srcId="{BC8CD686-C399-41FC-A65C-E40D2787C9E1}" destId="{BE8DFF9B-1DF3-48AA-9F48-55E335143ACD}" srcOrd="3" destOrd="0" presId="urn:microsoft.com/office/officeart/2008/layout/VerticalCurvedList"/>
    <dgm:cxn modelId="{1E39382E-9431-40E4-A4A2-2D0909E82F49}" type="presParOf" srcId="{3A328EEB-F7FC-4321-AE94-17AFFC812A90}" destId="{6EAADA49-69C8-4B46-9EFD-E529492B859D}" srcOrd="1" destOrd="0" presId="urn:microsoft.com/office/officeart/2008/layout/VerticalCurvedList"/>
    <dgm:cxn modelId="{E331B248-B95A-487B-A1DB-5C4C934E4A43}" type="presParOf" srcId="{3A328EEB-F7FC-4321-AE94-17AFFC812A90}" destId="{25A07447-B7E7-4319-846E-D4D6D5B0AA6E}" srcOrd="2" destOrd="0" presId="urn:microsoft.com/office/officeart/2008/layout/VerticalCurvedList"/>
    <dgm:cxn modelId="{0D1EC0C0-56E7-4B4A-97B7-9C0C06D73E0F}" type="presParOf" srcId="{25A07447-B7E7-4319-846E-D4D6D5B0AA6E}" destId="{94DDEF79-251B-4EA9-A13C-AC330CB450B2}" srcOrd="0" destOrd="0" presId="urn:microsoft.com/office/officeart/2008/layout/VerticalCurvedList"/>
    <dgm:cxn modelId="{F11FC420-4B22-4D9C-B021-63E12DCAEA8F}" type="presParOf" srcId="{3A328EEB-F7FC-4321-AE94-17AFFC812A90}" destId="{CBFE53DF-084C-4396-B244-DD647C797167}" srcOrd="3" destOrd="0" presId="urn:microsoft.com/office/officeart/2008/layout/VerticalCurvedList"/>
    <dgm:cxn modelId="{DD940C59-0F9E-4D7C-8CB8-8D9878E08CC3}" type="presParOf" srcId="{3A328EEB-F7FC-4321-AE94-17AFFC812A90}" destId="{94617CAC-0CCE-46EB-9D73-BB17D7D4F748}" srcOrd="4" destOrd="0" presId="urn:microsoft.com/office/officeart/2008/layout/VerticalCurvedList"/>
    <dgm:cxn modelId="{25D3B412-5A55-46AD-B46D-2958863BDC28}" type="presParOf" srcId="{94617CAC-0CCE-46EB-9D73-BB17D7D4F748}" destId="{ABBF08C1-4DC8-4B11-8711-E95D1A51E5AE}" srcOrd="0" destOrd="0" presId="urn:microsoft.com/office/officeart/2008/layout/VerticalCurvedList"/>
    <dgm:cxn modelId="{3E5964EA-C0C0-4712-9D54-88C9E90E11EA}" type="presParOf" srcId="{3A328EEB-F7FC-4321-AE94-17AFFC812A90}" destId="{003640E0-CC8F-4FF0-B712-EFA2506D262A}" srcOrd="5" destOrd="0" presId="urn:microsoft.com/office/officeart/2008/layout/VerticalCurvedList"/>
    <dgm:cxn modelId="{257AB4CC-DB68-4B17-9CB8-75AADCE427B5}" type="presParOf" srcId="{3A328EEB-F7FC-4321-AE94-17AFFC812A90}" destId="{CDF64289-12FB-4DBB-9356-B43F144821E6}" srcOrd="6" destOrd="0" presId="urn:microsoft.com/office/officeart/2008/layout/VerticalCurvedList"/>
    <dgm:cxn modelId="{9A9D99C5-CBEC-498B-B121-06846567D4B4}" type="presParOf" srcId="{CDF64289-12FB-4DBB-9356-B43F144821E6}" destId="{6C0AAC8E-96DB-416E-ABDA-4D02110679B0}" srcOrd="0" destOrd="0" presId="urn:microsoft.com/office/officeart/2008/layout/VerticalCurvedList"/>
    <dgm:cxn modelId="{30CAA1B9-BEF1-4ECD-B38E-7E53F0EEEA17}" type="presParOf" srcId="{3A328EEB-F7FC-4321-AE94-17AFFC812A90}" destId="{EFF3784C-5968-43C8-88CB-2AD576E2912D}" srcOrd="7" destOrd="0" presId="urn:microsoft.com/office/officeart/2008/layout/VerticalCurvedList"/>
    <dgm:cxn modelId="{A3C50CA5-9983-4FFA-B0B2-6F127C36EBF9}" type="presParOf" srcId="{3A328EEB-F7FC-4321-AE94-17AFFC812A90}" destId="{594441DC-5981-417A-8DCC-295316DCB408}" srcOrd="8" destOrd="0" presId="urn:microsoft.com/office/officeart/2008/layout/VerticalCurvedList"/>
    <dgm:cxn modelId="{9083C512-2D21-4E2C-B654-F5ADB39297B8}" type="presParOf" srcId="{594441DC-5981-417A-8DCC-295316DCB408}" destId="{EBF9C117-CE67-40C4-B3E5-84DB4F5AD9BC}" srcOrd="0" destOrd="0" presId="urn:microsoft.com/office/officeart/2008/layout/VerticalCurvedList"/>
    <dgm:cxn modelId="{67C3DEC0-4915-4FB8-A9F6-A24F932F4060}" type="presParOf" srcId="{3A328EEB-F7FC-4321-AE94-17AFFC812A90}" destId="{8623966E-E993-4FD3-B852-F063CCC3EC89}" srcOrd="9" destOrd="0" presId="urn:microsoft.com/office/officeart/2008/layout/VerticalCurvedList"/>
    <dgm:cxn modelId="{D7A7A0B9-2680-4A4F-B97F-27D2EACFC5BF}" type="presParOf" srcId="{3A328EEB-F7FC-4321-AE94-17AFFC812A90}" destId="{CF264BEB-DB2D-44B7-922E-7C52B300E06C}" srcOrd="10" destOrd="0" presId="urn:microsoft.com/office/officeart/2008/layout/VerticalCurvedList"/>
    <dgm:cxn modelId="{735968D8-9BD6-4FAF-9914-75D7CF58FC14}" type="presParOf" srcId="{CF264BEB-DB2D-44B7-922E-7C52B300E06C}" destId="{63CB2D64-23B5-4AA0-8261-2DB4BB7532BF}" srcOrd="0" destOrd="0" presId="urn:microsoft.com/office/officeart/2008/layout/VerticalCurvedList"/>
    <dgm:cxn modelId="{DBA3205C-9AC0-46B9-828B-25D8FB65DDF5}" type="presParOf" srcId="{3A328EEB-F7FC-4321-AE94-17AFFC812A90}" destId="{A3014807-5D83-4ABD-ABDB-28F17AD2443A}" srcOrd="11" destOrd="0" presId="urn:microsoft.com/office/officeart/2008/layout/VerticalCurvedList"/>
    <dgm:cxn modelId="{56E72FF4-407B-4B72-AF37-B7564CD4D321}" type="presParOf" srcId="{3A328EEB-F7FC-4321-AE94-17AFFC812A90}" destId="{6A19D6A1-2A24-4A29-A78E-9FC2189A70E4}" srcOrd="12" destOrd="0" presId="urn:microsoft.com/office/officeart/2008/layout/VerticalCurvedList"/>
    <dgm:cxn modelId="{81A4C351-C57A-4482-8815-245678AAE8DE}" type="presParOf" srcId="{6A19D6A1-2A24-4A29-A78E-9FC2189A70E4}" destId="{50DEEE32-BC34-46CA-97AD-823E3794D00B}" srcOrd="0" destOrd="0" presId="urn:microsoft.com/office/officeart/2008/layout/VerticalCurvedList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7A8582-04E6-40D2-BFEC-9A2743C33475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CA669BB1-9E30-43E0-9446-7656BC23DE89}">
      <dgm:prSet phldrT="[Text]" custT="1"/>
      <dgm:spPr/>
      <dgm:t>
        <a:bodyPr/>
        <a:lstStyle/>
        <a:p>
          <a:r>
            <a:rPr lang="id-ID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Variabel </a:t>
          </a:r>
          <a:r>
            <a: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</a:t>
          </a:r>
          <a:r>
            <a:rPr lang="id-ID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ercoba</a:t>
          </a:r>
          <a:r>
            <a:rPr lang="id-ID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endParaRPr lang="id-ID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E292FE-F1E0-4ECF-8E81-91C6536F3B4B}" type="parTrans" cxnId="{CC378A73-C834-49D0-AE04-A90C606E8CF6}">
      <dgm:prSet/>
      <dgm:spPr/>
      <dgm:t>
        <a:bodyPr/>
        <a:lstStyle/>
        <a:p>
          <a:endParaRPr lang="id-ID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AFF176-5AFF-47C7-A678-5C368BCA2CE8}" type="sibTrans" cxnId="{CC378A73-C834-49D0-AE04-A90C606E8CF6}">
      <dgm:prSet/>
      <dgm:spPr/>
      <dgm:t>
        <a:bodyPr/>
        <a:lstStyle/>
        <a:p>
          <a:endParaRPr lang="id-ID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74E163-DBDC-484F-9C1C-80A25E5D539D}">
      <dgm:prSet phldrT="[Text]"/>
      <dgm:spPr/>
      <dgm:t>
        <a:bodyPr/>
        <a:lstStyle/>
        <a:p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Variabel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Eksperimental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atau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Perlakuan</a:t>
          </a:r>
          <a:endParaRPr lang="id-ID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072FC5-B9C9-4149-A4B2-233275757DCC}" type="parTrans" cxnId="{F47467D9-FF8C-4A19-820B-4B8A4C541CC0}">
      <dgm:prSet/>
      <dgm:spPr/>
      <dgm:t>
        <a:bodyPr/>
        <a:lstStyle/>
        <a:p>
          <a:endParaRPr lang="id-ID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9CE8C9-959A-423B-9A7B-F9AA31D7EB23}" type="sibTrans" cxnId="{F47467D9-FF8C-4A19-820B-4B8A4C541CC0}">
      <dgm:prSet/>
      <dgm:spPr/>
      <dgm:t>
        <a:bodyPr/>
        <a:lstStyle/>
        <a:p>
          <a:endParaRPr lang="id-ID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21BC01-2E95-477E-9F62-EBA72CDF9368}">
      <dgm:prSet phldrT="[Text]"/>
      <dgm:spPr/>
      <dgm:t>
        <a:bodyPr/>
        <a:lstStyle/>
        <a:p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Variabel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Non-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eksperimental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d-ID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Pengacau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Perancu</a:t>
          </a:r>
          <a:endParaRPr lang="id-ID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DA6D33-D8C8-4BF9-B49E-0F3D888BA755}" type="parTrans" cxnId="{85E9C881-D3A7-41A0-B04D-2DC894354FC5}">
      <dgm:prSet/>
      <dgm:spPr/>
      <dgm:t>
        <a:bodyPr/>
        <a:lstStyle/>
        <a:p>
          <a:endParaRPr lang="id-ID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42DF46-F213-456D-873D-57C0D9174A1E}" type="sibTrans" cxnId="{85E9C881-D3A7-41A0-B04D-2DC894354FC5}">
      <dgm:prSet/>
      <dgm:spPr/>
      <dgm:t>
        <a:bodyPr/>
        <a:lstStyle/>
        <a:p>
          <a:endParaRPr lang="id-ID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A37B45-925C-4195-9812-CB25166B71F2}">
      <dgm:prSet phldrT="[Text]" custT="1"/>
      <dgm:spPr/>
      <dgm:t>
        <a:bodyPr/>
        <a:lstStyle/>
        <a:p>
          <a:r>
            <a:rPr lang="id-ID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variabel yang dipelajari perubahannya akibat perlakuan pada variabel lain</a:t>
          </a:r>
          <a:endParaRPr lang="id-ID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D9891C-1C49-466B-9A52-2281338E3B28}" type="parTrans" cxnId="{C08859B6-9DCB-4953-847F-1FB0D1EDDD8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FED169-4690-4B45-83C8-B08CF0F2AD7A}" type="sibTrans" cxnId="{C08859B6-9DCB-4953-847F-1FB0D1EDDD8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B0B362-B38D-4988-B90A-478E7A6CF2F1}">
      <dgm:prSet phldrT="[Text]"/>
      <dgm:spPr/>
      <dgm:t>
        <a:bodyPr/>
        <a:lstStyle/>
        <a:p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variabel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dimanipulasi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untuk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dipelajari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pengaruhnya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pada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variable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tercoba</a:t>
          </a:r>
          <a:endParaRPr lang="id-ID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8AEA51-3232-4320-8609-285C2D58BD6A}" type="parTrans" cxnId="{6B089E0C-0E77-4E48-B7E9-D6135D058330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C8D0DF-5CE8-49F4-8322-D9F825791DB8}" type="sibTrans" cxnId="{6B089E0C-0E77-4E48-B7E9-D6135D058330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671687-349C-401B-98FE-0A3E0B2046F5}">
      <dgm:prSet phldrT="[Text]"/>
      <dgm:spPr/>
      <dgm:t>
        <a:bodyPr/>
        <a:lstStyle/>
        <a:p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</a:t>
          </a:r>
          <a:r>
            <a:rPr lang="id-ID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bel 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yang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diketahui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atau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teoritis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mempunyai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pengaruh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terhdap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variabel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tercoba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tetapi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tidak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diinginkan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pengaruhnya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endParaRPr lang="id-ID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A0B750-3E82-4054-B7A1-F4FE4EBBDFD2}" type="parTrans" cxnId="{53612D9F-0D24-440C-BC22-5E9452E88D6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2513F3-E640-4A49-AB81-F2A79D44423C}" type="sibTrans" cxnId="{53612D9F-0D24-440C-BC22-5E9452E88D6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625864-B357-4A54-A8B0-4137692CDE36}" type="pres">
      <dgm:prSet presAssocID="{187A8582-04E6-40D2-BFEC-9A2743C334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1F0C9C5-D3D4-4A92-8F79-E1D913320827}" type="pres">
      <dgm:prSet presAssocID="{CA669BB1-9E30-43E0-9446-7656BC23DE89}" presName="parentText" presStyleLbl="node1" presStyleIdx="0" presStyleCnt="3" custLinFactNeighborX="-228" custLinFactNeighborY="8237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296C568-220B-4E63-A8CE-6527ED1C823F}" type="pres">
      <dgm:prSet presAssocID="{CA669BB1-9E30-43E0-9446-7656BC23DE89}" presName="childText" presStyleLbl="revTx" presStyleIdx="0" presStyleCnt="3" custLinFactNeighborX="-228" custLinFactNeighborY="82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C9F2D3-9E36-4A07-8AAC-FFDB916AC995}" type="pres">
      <dgm:prSet presAssocID="{8074E163-DBDC-484F-9C1C-80A25E5D539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6D5B083-9F8D-4D1A-AF24-BE8137EB991D}" type="pres">
      <dgm:prSet presAssocID="{8074E163-DBDC-484F-9C1C-80A25E5D539D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A6E5E-99E1-4295-9B17-5C4CFDCDAC8F}" type="pres">
      <dgm:prSet presAssocID="{CF21BC01-2E95-477E-9F62-EBA72CDF936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BE913C6-0767-4EF7-A640-5859E5765F55}" type="pres">
      <dgm:prSet presAssocID="{CF21BC01-2E95-477E-9F62-EBA72CDF9368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7467D9-FF8C-4A19-820B-4B8A4C541CC0}" srcId="{187A8582-04E6-40D2-BFEC-9A2743C33475}" destId="{8074E163-DBDC-484F-9C1C-80A25E5D539D}" srcOrd="1" destOrd="0" parTransId="{E5072FC5-B9C9-4149-A4B2-233275757DCC}" sibTransId="{059CE8C9-959A-423B-9A7B-F9AA31D7EB23}"/>
    <dgm:cxn modelId="{CC378A73-C834-49D0-AE04-A90C606E8CF6}" srcId="{187A8582-04E6-40D2-BFEC-9A2743C33475}" destId="{CA669BB1-9E30-43E0-9446-7656BC23DE89}" srcOrd="0" destOrd="0" parTransId="{11E292FE-F1E0-4ECF-8E81-91C6536F3B4B}" sibTransId="{B0AFF176-5AFF-47C7-A678-5C368BCA2CE8}"/>
    <dgm:cxn modelId="{2A3F95E2-4DCD-410D-8B48-0E20B703AAA8}" type="presOf" srcId="{8074E163-DBDC-484F-9C1C-80A25E5D539D}" destId="{F4C9F2D3-9E36-4A07-8AAC-FFDB916AC995}" srcOrd="0" destOrd="0" presId="urn:microsoft.com/office/officeart/2005/8/layout/vList2"/>
    <dgm:cxn modelId="{479FE44D-D4F3-4F03-BA0F-AB308594F2C6}" type="presOf" srcId="{CA669BB1-9E30-43E0-9446-7656BC23DE89}" destId="{A1F0C9C5-D3D4-4A92-8F79-E1D913320827}" srcOrd="0" destOrd="0" presId="urn:microsoft.com/office/officeart/2005/8/layout/vList2"/>
    <dgm:cxn modelId="{338325FB-8843-45AB-B566-D5BE41B4A826}" type="presOf" srcId="{0EA37B45-925C-4195-9812-CB25166B71F2}" destId="{4296C568-220B-4E63-A8CE-6527ED1C823F}" srcOrd="0" destOrd="0" presId="urn:microsoft.com/office/officeart/2005/8/layout/vList2"/>
    <dgm:cxn modelId="{53C85CC2-B842-4A57-938F-F93C68A82CAB}" type="presOf" srcId="{E3B0B362-B38D-4988-B90A-478E7A6CF2F1}" destId="{06D5B083-9F8D-4D1A-AF24-BE8137EB991D}" srcOrd="0" destOrd="0" presId="urn:microsoft.com/office/officeart/2005/8/layout/vList2"/>
    <dgm:cxn modelId="{85E9C881-D3A7-41A0-B04D-2DC894354FC5}" srcId="{187A8582-04E6-40D2-BFEC-9A2743C33475}" destId="{CF21BC01-2E95-477E-9F62-EBA72CDF9368}" srcOrd="2" destOrd="0" parTransId="{6BDA6D33-D8C8-4BF9-B49E-0F3D888BA755}" sibTransId="{B542DF46-F213-456D-873D-57C0D9174A1E}"/>
    <dgm:cxn modelId="{53612D9F-0D24-440C-BC22-5E9452E88D62}" srcId="{CF21BC01-2E95-477E-9F62-EBA72CDF9368}" destId="{AD671687-349C-401B-98FE-0A3E0B2046F5}" srcOrd="0" destOrd="0" parTransId="{7BA0B750-3E82-4054-B7A1-F4FE4EBBDFD2}" sibTransId="{612513F3-E640-4A49-AB81-F2A79D44423C}"/>
    <dgm:cxn modelId="{C08859B6-9DCB-4953-847F-1FB0D1EDDD8A}" srcId="{CA669BB1-9E30-43E0-9446-7656BC23DE89}" destId="{0EA37B45-925C-4195-9812-CB25166B71F2}" srcOrd="0" destOrd="0" parTransId="{BDD9891C-1C49-466B-9A52-2281338E3B28}" sibTransId="{62FED169-4690-4B45-83C8-B08CF0F2AD7A}"/>
    <dgm:cxn modelId="{0F46E21C-4237-452C-A2F6-EABDDAEBBE6E}" type="presOf" srcId="{CF21BC01-2E95-477E-9F62-EBA72CDF9368}" destId="{7A4A6E5E-99E1-4295-9B17-5C4CFDCDAC8F}" srcOrd="0" destOrd="0" presId="urn:microsoft.com/office/officeart/2005/8/layout/vList2"/>
    <dgm:cxn modelId="{A07932A8-139B-4DA0-A60F-764D7F5F020D}" type="presOf" srcId="{187A8582-04E6-40D2-BFEC-9A2743C33475}" destId="{F5625864-B357-4A54-A8B0-4137692CDE36}" srcOrd="0" destOrd="0" presId="urn:microsoft.com/office/officeart/2005/8/layout/vList2"/>
    <dgm:cxn modelId="{E7A3E8AE-F8F1-4C2B-A6D5-EA09ED13FDAD}" type="presOf" srcId="{AD671687-349C-401B-98FE-0A3E0B2046F5}" destId="{CBE913C6-0767-4EF7-A640-5859E5765F55}" srcOrd="0" destOrd="0" presId="urn:microsoft.com/office/officeart/2005/8/layout/vList2"/>
    <dgm:cxn modelId="{6B089E0C-0E77-4E48-B7E9-D6135D058330}" srcId="{8074E163-DBDC-484F-9C1C-80A25E5D539D}" destId="{E3B0B362-B38D-4988-B90A-478E7A6CF2F1}" srcOrd="0" destOrd="0" parTransId="{268AEA51-3232-4320-8609-285C2D58BD6A}" sibTransId="{DEC8D0DF-5CE8-49F4-8322-D9F825791DB8}"/>
    <dgm:cxn modelId="{C7E26627-7407-4CA3-ADCF-05AD7254E805}" type="presParOf" srcId="{F5625864-B357-4A54-A8B0-4137692CDE36}" destId="{A1F0C9C5-D3D4-4A92-8F79-E1D913320827}" srcOrd="0" destOrd="0" presId="urn:microsoft.com/office/officeart/2005/8/layout/vList2"/>
    <dgm:cxn modelId="{9D9AFD2F-4885-4E28-A621-367F05777E98}" type="presParOf" srcId="{F5625864-B357-4A54-A8B0-4137692CDE36}" destId="{4296C568-220B-4E63-A8CE-6527ED1C823F}" srcOrd="1" destOrd="0" presId="urn:microsoft.com/office/officeart/2005/8/layout/vList2"/>
    <dgm:cxn modelId="{A0EE1F24-21A3-4BFC-9858-75FF7FA3A75A}" type="presParOf" srcId="{F5625864-B357-4A54-A8B0-4137692CDE36}" destId="{F4C9F2D3-9E36-4A07-8AAC-FFDB916AC995}" srcOrd="2" destOrd="0" presId="urn:microsoft.com/office/officeart/2005/8/layout/vList2"/>
    <dgm:cxn modelId="{48F84613-EF77-4CC1-96BB-9437DB494B76}" type="presParOf" srcId="{F5625864-B357-4A54-A8B0-4137692CDE36}" destId="{06D5B083-9F8D-4D1A-AF24-BE8137EB991D}" srcOrd="3" destOrd="0" presId="urn:microsoft.com/office/officeart/2005/8/layout/vList2"/>
    <dgm:cxn modelId="{8D818ADC-04A9-418D-B4DD-A3A877CB1B7D}" type="presParOf" srcId="{F5625864-B357-4A54-A8B0-4137692CDE36}" destId="{7A4A6E5E-99E1-4295-9B17-5C4CFDCDAC8F}" srcOrd="4" destOrd="0" presId="urn:microsoft.com/office/officeart/2005/8/layout/vList2"/>
    <dgm:cxn modelId="{AA2E9CCB-7255-4BF7-B778-70F37C379E36}" type="presParOf" srcId="{F5625864-B357-4A54-A8B0-4137692CDE36}" destId="{CBE913C6-0767-4EF7-A640-5859E5765F55}" srcOrd="5" destOrd="0" presId="urn:microsoft.com/office/officeart/2005/8/layout/vList2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79D6DF-99FA-4AF9-8890-C1AAE0FA8F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3088F6A8-3901-4E4F-A79F-8380C1CBCE74}">
      <dgm:prSet phldrT="[Text]" custT="1"/>
      <dgm:spPr/>
      <dgm:t>
        <a:bodyPr/>
        <a:lstStyle/>
        <a:p>
          <a:r>
            <a:rPr lang="en-US" sz="3200" dirty="0" err="1" smtClean="0"/>
            <a:t>Variabel</a:t>
          </a:r>
          <a:r>
            <a:rPr lang="en-US" sz="3200" dirty="0" smtClean="0"/>
            <a:t> </a:t>
          </a:r>
          <a:r>
            <a:rPr lang="en-US" sz="3200" dirty="0" err="1" smtClean="0"/>
            <a:t>terkendali</a:t>
          </a:r>
          <a:r>
            <a:rPr lang="en-US" sz="3200" dirty="0" smtClean="0"/>
            <a:t>, </a:t>
          </a:r>
          <a:r>
            <a:rPr lang="en-US" sz="3200" dirty="0" err="1" smtClean="0"/>
            <a:t>yaitu</a:t>
          </a:r>
          <a:r>
            <a:rPr lang="en-US" sz="3200" dirty="0" smtClean="0"/>
            <a:t> v</a:t>
          </a:r>
          <a:r>
            <a:rPr lang="id-ID" sz="3200" dirty="0" smtClean="0"/>
            <a:t>a</a:t>
          </a:r>
          <a:r>
            <a:rPr lang="en-US" sz="3200" dirty="0" err="1" smtClean="0"/>
            <a:t>riabel</a:t>
          </a:r>
          <a:r>
            <a:rPr lang="en-US" sz="3200" dirty="0" smtClean="0"/>
            <a:t> </a:t>
          </a:r>
          <a:r>
            <a:rPr lang="en-US" sz="3200" dirty="0" err="1" smtClean="0"/>
            <a:t>luar</a:t>
          </a:r>
          <a:r>
            <a:rPr lang="en-US" sz="3200" dirty="0" smtClean="0"/>
            <a:t> yang </a:t>
          </a:r>
          <a:r>
            <a:rPr lang="en-US" sz="3200" dirty="0" err="1" smtClean="0"/>
            <a:t>dapat</a:t>
          </a:r>
          <a:r>
            <a:rPr lang="en-US" sz="3200" dirty="0" smtClean="0"/>
            <a:t> </a:t>
          </a:r>
          <a:r>
            <a:rPr lang="en-US" sz="3200" dirty="0" err="1" smtClean="0"/>
            <a:t>dikendalikan</a:t>
          </a:r>
          <a:r>
            <a:rPr lang="en-US" sz="3200" dirty="0" smtClean="0"/>
            <a:t> </a:t>
          </a:r>
          <a:r>
            <a:rPr lang="en-US" sz="3200" dirty="0" err="1" smtClean="0"/>
            <a:t>pengaruhnya</a:t>
          </a:r>
          <a:r>
            <a:rPr lang="en-US" sz="3200" dirty="0" smtClean="0"/>
            <a:t> </a:t>
          </a:r>
          <a:r>
            <a:rPr lang="en-US" sz="3200" dirty="0" err="1" smtClean="0"/>
            <a:t>oleh</a:t>
          </a:r>
          <a:r>
            <a:rPr lang="en-US" sz="3200" dirty="0" smtClean="0"/>
            <a:t> </a:t>
          </a:r>
          <a:r>
            <a:rPr lang="en-US" sz="3200" dirty="0" err="1" smtClean="0"/>
            <a:t>peneliti</a:t>
          </a:r>
          <a:r>
            <a:rPr lang="en-US" sz="3200" dirty="0" smtClean="0"/>
            <a:t>.</a:t>
          </a:r>
          <a:endParaRPr lang="id-ID" sz="3200" dirty="0"/>
        </a:p>
      </dgm:t>
    </dgm:pt>
    <dgm:pt modelId="{FA5478BB-CA43-43B0-A932-893868139379}" type="parTrans" cxnId="{38016098-B02F-41D6-A90A-4B530C409264}">
      <dgm:prSet/>
      <dgm:spPr/>
      <dgm:t>
        <a:bodyPr/>
        <a:lstStyle/>
        <a:p>
          <a:endParaRPr lang="id-ID" sz="1800"/>
        </a:p>
      </dgm:t>
    </dgm:pt>
    <dgm:pt modelId="{3D51DD9D-8890-40B4-AC72-DE495B5ED948}" type="sibTrans" cxnId="{38016098-B02F-41D6-A90A-4B530C409264}">
      <dgm:prSet/>
      <dgm:spPr/>
      <dgm:t>
        <a:bodyPr/>
        <a:lstStyle/>
        <a:p>
          <a:endParaRPr lang="id-ID" sz="1800"/>
        </a:p>
      </dgm:t>
    </dgm:pt>
    <dgm:pt modelId="{DA75F86E-1127-4803-84A2-EBA4ABCFC716}">
      <dgm:prSet phldrT="[Text]" custT="1"/>
      <dgm:spPr/>
      <dgm:t>
        <a:bodyPr/>
        <a:lstStyle/>
        <a:p>
          <a:r>
            <a:rPr lang="en-US" sz="3200" dirty="0" err="1" smtClean="0"/>
            <a:t>Variabel</a:t>
          </a:r>
          <a:r>
            <a:rPr lang="en-US" sz="3200" dirty="0" smtClean="0"/>
            <a:t> </a:t>
          </a:r>
          <a:r>
            <a:rPr lang="en-US" sz="3200" dirty="0" err="1" smtClean="0"/>
            <a:t>tak</a:t>
          </a:r>
          <a:r>
            <a:rPr lang="en-US" sz="3200" dirty="0" smtClean="0"/>
            <a:t> </a:t>
          </a:r>
          <a:r>
            <a:rPr lang="en-US" sz="3200" dirty="0" err="1" smtClean="0"/>
            <a:t>terkendali</a:t>
          </a:r>
          <a:r>
            <a:rPr lang="en-US" sz="3200" dirty="0" smtClean="0"/>
            <a:t>, </a:t>
          </a:r>
          <a:r>
            <a:rPr lang="en-US" sz="3200" dirty="0" err="1" smtClean="0"/>
            <a:t>yaitu</a:t>
          </a:r>
          <a:r>
            <a:rPr lang="en-US" sz="3200" dirty="0" smtClean="0"/>
            <a:t> </a:t>
          </a:r>
          <a:r>
            <a:rPr lang="en-US" sz="3200" dirty="0" err="1" smtClean="0"/>
            <a:t>variabel</a:t>
          </a:r>
          <a:r>
            <a:rPr lang="en-US" sz="3200" dirty="0" smtClean="0"/>
            <a:t> yang </a:t>
          </a:r>
          <a:r>
            <a:rPr lang="en-US" sz="3200" dirty="0" err="1" smtClean="0"/>
            <a:t>pengaruhnya</a:t>
          </a:r>
          <a:r>
            <a:rPr lang="en-US" sz="3200" dirty="0" smtClean="0"/>
            <a:t> </a:t>
          </a:r>
          <a:r>
            <a:rPr lang="en-US" sz="3200" dirty="0" err="1" smtClean="0"/>
            <a:t>tidak</a:t>
          </a:r>
          <a:r>
            <a:rPr lang="en-US" sz="3200" dirty="0" smtClean="0"/>
            <a:t> </a:t>
          </a:r>
          <a:r>
            <a:rPr lang="en-US" sz="3200" dirty="0" err="1" smtClean="0"/>
            <a:t>dapat</a:t>
          </a:r>
          <a:r>
            <a:rPr lang="en-US" sz="3200" dirty="0" smtClean="0"/>
            <a:t> </a:t>
          </a:r>
          <a:r>
            <a:rPr lang="en-US" sz="3200" dirty="0" err="1" smtClean="0"/>
            <a:t>dikendalikan</a:t>
          </a:r>
          <a:r>
            <a:rPr lang="en-US" sz="3200" dirty="0" smtClean="0"/>
            <a:t>.</a:t>
          </a:r>
          <a:endParaRPr lang="id-ID" sz="3200" dirty="0"/>
        </a:p>
      </dgm:t>
    </dgm:pt>
    <dgm:pt modelId="{0078961E-3422-4E13-9701-FCCBDCD448B7}" type="parTrans" cxnId="{8C748408-E56F-40EA-B9F1-1FF72D694DAF}">
      <dgm:prSet/>
      <dgm:spPr/>
      <dgm:t>
        <a:bodyPr/>
        <a:lstStyle/>
        <a:p>
          <a:endParaRPr lang="id-ID" sz="1800"/>
        </a:p>
      </dgm:t>
    </dgm:pt>
    <dgm:pt modelId="{38DB9DFF-FCF0-4ED7-AE43-4D3CF24527B5}" type="sibTrans" cxnId="{8C748408-E56F-40EA-B9F1-1FF72D694DAF}">
      <dgm:prSet/>
      <dgm:spPr/>
      <dgm:t>
        <a:bodyPr/>
        <a:lstStyle/>
        <a:p>
          <a:endParaRPr lang="id-ID" sz="1800"/>
        </a:p>
      </dgm:t>
    </dgm:pt>
    <dgm:pt modelId="{991DF927-D980-4315-BD5E-B717AD81F3D9}">
      <dgm:prSet phldrT="[Text]" custT="1"/>
      <dgm:spPr/>
      <dgm:t>
        <a:bodyPr/>
        <a:lstStyle/>
        <a:p>
          <a:r>
            <a:rPr lang="en-US" sz="2400" dirty="0" err="1" smtClean="0"/>
            <a:t>Menyamakan</a:t>
          </a:r>
          <a:r>
            <a:rPr lang="en-US" sz="2400" dirty="0" smtClean="0"/>
            <a:t> </a:t>
          </a:r>
          <a:r>
            <a:rPr lang="en-US" sz="2400" dirty="0" err="1" smtClean="0"/>
            <a:t>kondisi</a:t>
          </a:r>
          <a:r>
            <a:rPr lang="en-US" sz="2400" dirty="0" smtClean="0"/>
            <a:t> </a:t>
          </a:r>
          <a:r>
            <a:rPr lang="en-US" sz="2400" dirty="0" err="1" smtClean="0"/>
            <a:t>variabel</a:t>
          </a:r>
          <a:r>
            <a:rPr lang="en-US" sz="2400" dirty="0" smtClean="0"/>
            <a:t> </a:t>
          </a:r>
          <a:r>
            <a:rPr lang="en-US" sz="2400" dirty="0" err="1" smtClean="0"/>
            <a:t>pada</a:t>
          </a:r>
          <a:r>
            <a:rPr lang="en-US" sz="2400" dirty="0" smtClean="0"/>
            <a:t> </a:t>
          </a:r>
          <a:r>
            <a:rPr lang="en-US" sz="2400" dirty="0" err="1" smtClean="0"/>
            <a:t>kelompok</a:t>
          </a:r>
          <a:r>
            <a:rPr lang="en-US" sz="2400" dirty="0" smtClean="0"/>
            <a:t> </a:t>
          </a:r>
          <a:r>
            <a:rPr lang="en-US" sz="2400" dirty="0" err="1" smtClean="0"/>
            <a:t>perlakuan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kontrol</a:t>
          </a:r>
          <a:endParaRPr lang="id-ID" sz="2400" dirty="0"/>
        </a:p>
      </dgm:t>
    </dgm:pt>
    <dgm:pt modelId="{05DEF8B4-7C23-40B9-827E-43BB58F4B27B}" type="parTrans" cxnId="{E912AC42-2092-4477-BEA7-977E0EE2D060}">
      <dgm:prSet/>
      <dgm:spPr/>
      <dgm:t>
        <a:bodyPr/>
        <a:lstStyle/>
        <a:p>
          <a:endParaRPr lang="en-US" sz="1800"/>
        </a:p>
      </dgm:t>
    </dgm:pt>
    <dgm:pt modelId="{0801A1A6-684A-4A20-8D0A-5272CD43B253}" type="sibTrans" cxnId="{E912AC42-2092-4477-BEA7-977E0EE2D060}">
      <dgm:prSet/>
      <dgm:spPr/>
      <dgm:t>
        <a:bodyPr/>
        <a:lstStyle/>
        <a:p>
          <a:endParaRPr lang="en-US" sz="1800"/>
        </a:p>
      </dgm:t>
    </dgm:pt>
    <dgm:pt modelId="{2BCDD663-F7CE-4CE9-9E8D-AAB17282CF9A}">
      <dgm:prSet phldrT="[Text]" custT="1"/>
      <dgm:spPr/>
      <dgm:t>
        <a:bodyPr/>
        <a:lstStyle/>
        <a:p>
          <a:r>
            <a:rPr lang="en-US" sz="2400" dirty="0" err="1" smtClean="0"/>
            <a:t>Dijadikan</a:t>
          </a:r>
          <a:r>
            <a:rPr lang="en-US" sz="2400" dirty="0" smtClean="0"/>
            <a:t> </a:t>
          </a:r>
          <a:r>
            <a:rPr lang="en-US" sz="2400" dirty="0" err="1" smtClean="0"/>
            <a:t>sebagai</a:t>
          </a:r>
          <a:r>
            <a:rPr lang="en-US" sz="2400" dirty="0" smtClean="0"/>
            <a:t> </a:t>
          </a:r>
          <a:r>
            <a:rPr lang="en-US" sz="2400" dirty="0" err="1" smtClean="0"/>
            <a:t>variabel</a:t>
          </a:r>
          <a:r>
            <a:rPr lang="en-US" sz="2400" dirty="0" smtClean="0"/>
            <a:t> </a:t>
          </a:r>
          <a:r>
            <a:rPr lang="en-US" sz="2400" i="1" dirty="0" err="1" smtClean="0"/>
            <a:t>para</a:t>
          </a:r>
          <a:r>
            <a:rPr lang="en-US" sz="2400" i="1" dirty="0" smtClean="0"/>
            <a:t> </a:t>
          </a:r>
          <a:r>
            <a:rPr lang="en-US" sz="2400" i="1" dirty="0" err="1" smtClean="0"/>
            <a:t>eksperimental</a:t>
          </a:r>
          <a:r>
            <a:rPr lang="en-US" sz="2400" i="0" dirty="0" smtClean="0"/>
            <a:t> </a:t>
          </a:r>
          <a:r>
            <a:rPr lang="en-US" sz="2400" i="0" dirty="0" smtClean="0">
              <a:sym typeface="Wingdings" pitchFamily="2" charset="2"/>
            </a:rPr>
            <a:t> </a:t>
          </a:r>
          <a:r>
            <a:rPr lang="en-US" sz="2400" i="0" dirty="0" err="1" smtClean="0">
              <a:sym typeface="Wingdings" pitchFamily="2" charset="2"/>
            </a:rPr>
            <a:t>analisis</a:t>
          </a:r>
          <a:r>
            <a:rPr lang="en-US" sz="2400" i="0" dirty="0" smtClean="0">
              <a:sym typeface="Wingdings" pitchFamily="2" charset="2"/>
            </a:rPr>
            <a:t> </a:t>
          </a:r>
          <a:r>
            <a:rPr lang="en-US" sz="2400" i="0" dirty="0" err="1" smtClean="0">
              <a:sym typeface="Wingdings" pitchFamily="2" charset="2"/>
            </a:rPr>
            <a:t>statistik</a:t>
          </a:r>
          <a:endParaRPr lang="id-ID" sz="2400" dirty="0"/>
        </a:p>
      </dgm:t>
    </dgm:pt>
    <dgm:pt modelId="{730AE80B-6EE4-46F5-A592-26430AA352CD}" type="parTrans" cxnId="{EEBA075D-74F8-4F97-BFD8-0D19D1FBFE71}">
      <dgm:prSet/>
      <dgm:spPr/>
      <dgm:t>
        <a:bodyPr/>
        <a:lstStyle/>
        <a:p>
          <a:endParaRPr lang="en-US" sz="1800"/>
        </a:p>
      </dgm:t>
    </dgm:pt>
    <dgm:pt modelId="{70D74C9B-31EF-4EEB-84A8-268E81B15451}" type="sibTrans" cxnId="{EEBA075D-74F8-4F97-BFD8-0D19D1FBFE71}">
      <dgm:prSet/>
      <dgm:spPr/>
      <dgm:t>
        <a:bodyPr/>
        <a:lstStyle/>
        <a:p>
          <a:endParaRPr lang="en-US" sz="1800"/>
        </a:p>
      </dgm:t>
    </dgm:pt>
    <dgm:pt modelId="{DC2AC99E-FD11-45A1-970C-AB69FE746C1D}" type="pres">
      <dgm:prSet presAssocID="{1779D6DF-99FA-4AF9-8890-C1AAE0FA8F4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DA6D6DC8-1907-44DD-B53D-100B918BD517}" type="pres">
      <dgm:prSet presAssocID="{3088F6A8-3901-4E4F-A79F-8380C1CBCE7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A678F32-751E-4F1F-B7B0-0257C5EC0970}" type="pres">
      <dgm:prSet presAssocID="{3088F6A8-3901-4E4F-A79F-8380C1CBCE7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B73AF1-7954-4D06-9416-36D559237799}" type="pres">
      <dgm:prSet presAssocID="{DA75F86E-1127-4803-84A2-EBA4ABCFC71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C748408-E56F-40EA-B9F1-1FF72D694DAF}" srcId="{1779D6DF-99FA-4AF9-8890-C1AAE0FA8F47}" destId="{DA75F86E-1127-4803-84A2-EBA4ABCFC716}" srcOrd="1" destOrd="0" parTransId="{0078961E-3422-4E13-9701-FCCBDCD448B7}" sibTransId="{38DB9DFF-FCF0-4ED7-AE43-4D3CF24527B5}"/>
    <dgm:cxn modelId="{38016098-B02F-41D6-A90A-4B530C409264}" srcId="{1779D6DF-99FA-4AF9-8890-C1AAE0FA8F47}" destId="{3088F6A8-3901-4E4F-A79F-8380C1CBCE74}" srcOrd="0" destOrd="0" parTransId="{FA5478BB-CA43-43B0-A932-893868139379}" sibTransId="{3D51DD9D-8890-40B4-AC72-DE495B5ED948}"/>
    <dgm:cxn modelId="{8242F4FF-2907-44C4-88F7-653D1ECA85C9}" type="presOf" srcId="{1779D6DF-99FA-4AF9-8890-C1AAE0FA8F47}" destId="{DC2AC99E-FD11-45A1-970C-AB69FE746C1D}" srcOrd="0" destOrd="0" presId="urn:microsoft.com/office/officeart/2005/8/layout/vList2"/>
    <dgm:cxn modelId="{EEBA075D-74F8-4F97-BFD8-0D19D1FBFE71}" srcId="{3088F6A8-3901-4E4F-A79F-8380C1CBCE74}" destId="{2BCDD663-F7CE-4CE9-9E8D-AAB17282CF9A}" srcOrd="1" destOrd="0" parTransId="{730AE80B-6EE4-46F5-A592-26430AA352CD}" sibTransId="{70D74C9B-31EF-4EEB-84A8-268E81B15451}"/>
    <dgm:cxn modelId="{05D80344-D9E2-43EC-AAD7-FEAFEC1065D4}" type="presOf" srcId="{DA75F86E-1127-4803-84A2-EBA4ABCFC716}" destId="{12B73AF1-7954-4D06-9416-36D559237799}" srcOrd="0" destOrd="0" presId="urn:microsoft.com/office/officeart/2005/8/layout/vList2"/>
    <dgm:cxn modelId="{115C509A-684F-4A04-8CC9-EED7923A8569}" type="presOf" srcId="{991DF927-D980-4315-BD5E-B717AD81F3D9}" destId="{1A678F32-751E-4F1F-B7B0-0257C5EC0970}" srcOrd="0" destOrd="0" presId="urn:microsoft.com/office/officeart/2005/8/layout/vList2"/>
    <dgm:cxn modelId="{4E0D28BE-B394-4E3F-88D8-3C3AB9DF1F32}" type="presOf" srcId="{3088F6A8-3901-4E4F-A79F-8380C1CBCE74}" destId="{DA6D6DC8-1907-44DD-B53D-100B918BD517}" srcOrd="0" destOrd="0" presId="urn:microsoft.com/office/officeart/2005/8/layout/vList2"/>
    <dgm:cxn modelId="{969D62AB-043E-435C-8CF8-EF035F11F286}" type="presOf" srcId="{2BCDD663-F7CE-4CE9-9E8D-AAB17282CF9A}" destId="{1A678F32-751E-4F1F-B7B0-0257C5EC0970}" srcOrd="0" destOrd="1" presId="urn:microsoft.com/office/officeart/2005/8/layout/vList2"/>
    <dgm:cxn modelId="{E912AC42-2092-4477-BEA7-977E0EE2D060}" srcId="{3088F6A8-3901-4E4F-A79F-8380C1CBCE74}" destId="{991DF927-D980-4315-BD5E-B717AD81F3D9}" srcOrd="0" destOrd="0" parTransId="{05DEF8B4-7C23-40B9-827E-43BB58F4B27B}" sibTransId="{0801A1A6-684A-4A20-8D0A-5272CD43B253}"/>
    <dgm:cxn modelId="{0B4960BC-83EB-4EBF-A406-B3FDC8D4751F}" type="presParOf" srcId="{DC2AC99E-FD11-45A1-970C-AB69FE746C1D}" destId="{DA6D6DC8-1907-44DD-B53D-100B918BD517}" srcOrd="0" destOrd="0" presId="urn:microsoft.com/office/officeart/2005/8/layout/vList2"/>
    <dgm:cxn modelId="{959B346A-F062-4FDE-AA46-9A1231C1F714}" type="presParOf" srcId="{DC2AC99E-FD11-45A1-970C-AB69FE746C1D}" destId="{1A678F32-751E-4F1F-B7B0-0257C5EC0970}" srcOrd="1" destOrd="0" presId="urn:microsoft.com/office/officeart/2005/8/layout/vList2"/>
    <dgm:cxn modelId="{A3B9A007-2748-44AF-B55E-50D3D51FBBDC}" type="presParOf" srcId="{DC2AC99E-FD11-45A1-970C-AB69FE746C1D}" destId="{12B73AF1-7954-4D06-9416-36D559237799}" srcOrd="2" destOrd="0" presId="urn:microsoft.com/office/officeart/2005/8/layout/vList2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528AB3A-050E-4DF5-92D2-CA4EEBCC3144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</dgm:pt>
    <dgm:pt modelId="{B6E5BFB1-184F-4629-9D3D-D59DCE6563E4}">
      <dgm:prSet phldrT="[Text]"/>
      <dgm:spPr/>
      <dgm:t>
        <a:bodyPr/>
        <a:lstStyle/>
        <a:p>
          <a:r>
            <a:rPr lang="id-ID" dirty="0" smtClean="0"/>
            <a:t>Praeksperimantal</a:t>
          </a:r>
          <a:endParaRPr lang="id-ID" dirty="0"/>
        </a:p>
      </dgm:t>
    </dgm:pt>
    <dgm:pt modelId="{3E1E91A1-EC35-4DE7-8C8F-6A69E5ABDF6A}" type="parTrans" cxnId="{04E28705-DC90-48BF-9F68-08AF0BD8A8AF}">
      <dgm:prSet/>
      <dgm:spPr/>
      <dgm:t>
        <a:bodyPr/>
        <a:lstStyle/>
        <a:p>
          <a:endParaRPr lang="id-ID"/>
        </a:p>
      </dgm:t>
    </dgm:pt>
    <dgm:pt modelId="{D6B28D75-4427-4AD7-BDEC-4ED664285126}" type="sibTrans" cxnId="{04E28705-DC90-48BF-9F68-08AF0BD8A8AF}">
      <dgm:prSet/>
      <dgm:spPr/>
      <dgm:t>
        <a:bodyPr/>
        <a:lstStyle/>
        <a:p>
          <a:endParaRPr lang="id-ID"/>
        </a:p>
      </dgm:t>
    </dgm:pt>
    <dgm:pt modelId="{AE2EA7F9-393E-4892-824B-E71AC7297402}">
      <dgm:prSet phldrT="[Text]"/>
      <dgm:spPr/>
      <dgm:t>
        <a:bodyPr/>
        <a:lstStyle/>
        <a:p>
          <a:r>
            <a:rPr lang="id-ID" dirty="0" smtClean="0"/>
            <a:t>Eksperimental Murni</a:t>
          </a:r>
          <a:endParaRPr lang="id-ID" dirty="0"/>
        </a:p>
      </dgm:t>
    </dgm:pt>
    <dgm:pt modelId="{2398DBFD-257A-4ADC-93EB-C1C39E4C4549}" type="parTrans" cxnId="{01DB1C9E-4AED-47E5-A533-553E7E5C7CA0}">
      <dgm:prSet/>
      <dgm:spPr/>
      <dgm:t>
        <a:bodyPr/>
        <a:lstStyle/>
        <a:p>
          <a:endParaRPr lang="id-ID"/>
        </a:p>
      </dgm:t>
    </dgm:pt>
    <dgm:pt modelId="{6F4A61DB-510B-4B37-8403-9B16357D33C2}" type="sibTrans" cxnId="{01DB1C9E-4AED-47E5-A533-553E7E5C7CA0}">
      <dgm:prSet/>
      <dgm:spPr/>
      <dgm:t>
        <a:bodyPr/>
        <a:lstStyle/>
        <a:p>
          <a:endParaRPr lang="id-ID"/>
        </a:p>
      </dgm:t>
    </dgm:pt>
    <dgm:pt modelId="{088A429D-14CC-453B-9B5F-B9C9E97CDBEE}">
      <dgm:prSet/>
      <dgm:spPr/>
      <dgm:t>
        <a:bodyPr/>
        <a:lstStyle/>
        <a:p>
          <a:r>
            <a:rPr lang="id-ID" dirty="0" smtClean="0"/>
            <a:t>Kuasi Eksperimental</a:t>
          </a:r>
          <a:endParaRPr lang="id-ID" dirty="0"/>
        </a:p>
      </dgm:t>
    </dgm:pt>
    <dgm:pt modelId="{1A0909DE-FFED-403B-93A8-B34BF3730648}" type="parTrans" cxnId="{28AF64AA-DAF2-4D38-B69E-322E737CD919}">
      <dgm:prSet/>
      <dgm:spPr/>
      <dgm:t>
        <a:bodyPr/>
        <a:lstStyle/>
        <a:p>
          <a:endParaRPr lang="id-ID"/>
        </a:p>
      </dgm:t>
    </dgm:pt>
    <dgm:pt modelId="{BE161F92-D3E0-43F8-83F5-95D0CDBFAF9D}" type="sibTrans" cxnId="{28AF64AA-DAF2-4D38-B69E-322E737CD919}">
      <dgm:prSet/>
      <dgm:spPr/>
      <dgm:t>
        <a:bodyPr/>
        <a:lstStyle/>
        <a:p>
          <a:endParaRPr lang="id-ID"/>
        </a:p>
      </dgm:t>
    </dgm:pt>
    <dgm:pt modelId="{DFACE139-5E80-4217-A791-36B30F9FD9DB}" type="pres">
      <dgm:prSet presAssocID="{6528AB3A-050E-4DF5-92D2-CA4EEBCC3144}" presName="linearFlow" presStyleCnt="0">
        <dgm:presLayoutVars>
          <dgm:dir/>
          <dgm:resizeHandles val="exact"/>
        </dgm:presLayoutVars>
      </dgm:prSet>
      <dgm:spPr/>
    </dgm:pt>
    <dgm:pt modelId="{F00C4AFD-9654-4061-87AA-3202845F3C66}" type="pres">
      <dgm:prSet presAssocID="{B6E5BFB1-184F-4629-9D3D-D59DCE6563E4}" presName="composite" presStyleCnt="0"/>
      <dgm:spPr/>
    </dgm:pt>
    <dgm:pt modelId="{1EAAA3CB-7EFD-4DE4-8A8C-FA4D09A77BF6}" type="pres">
      <dgm:prSet presAssocID="{B6E5BFB1-184F-4629-9D3D-D59DCE6563E4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9A707FE-AF92-428F-8506-BB7A05A8C765}" type="pres">
      <dgm:prSet presAssocID="{B6E5BFB1-184F-4629-9D3D-D59DCE6563E4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1ECFDA1-1189-4974-90EB-A244B77D0ABB}" type="pres">
      <dgm:prSet presAssocID="{D6B28D75-4427-4AD7-BDEC-4ED664285126}" presName="spacing" presStyleCnt="0"/>
      <dgm:spPr/>
    </dgm:pt>
    <dgm:pt modelId="{55ECB127-092A-4BA5-89F8-6EDE4EEC9729}" type="pres">
      <dgm:prSet presAssocID="{088A429D-14CC-453B-9B5F-B9C9E97CDBEE}" presName="composite" presStyleCnt="0"/>
      <dgm:spPr/>
    </dgm:pt>
    <dgm:pt modelId="{D8DFADFD-AC34-448A-A2BC-64DB8FA4BDB5}" type="pres">
      <dgm:prSet presAssocID="{088A429D-14CC-453B-9B5F-B9C9E97CDBEE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B9BE57C-E02E-48BF-BEB8-C9460AB96AD3}" type="pres">
      <dgm:prSet presAssocID="{088A429D-14CC-453B-9B5F-B9C9E97CDBE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5B3BAF4-CA5C-4AD1-82A4-55ADE3E3008E}" type="pres">
      <dgm:prSet presAssocID="{BE161F92-D3E0-43F8-83F5-95D0CDBFAF9D}" presName="spacing" presStyleCnt="0"/>
      <dgm:spPr/>
    </dgm:pt>
    <dgm:pt modelId="{082EE2F1-EB3C-408B-91D2-EDB748AC3FDE}" type="pres">
      <dgm:prSet presAssocID="{AE2EA7F9-393E-4892-824B-E71AC7297402}" presName="composite" presStyleCnt="0"/>
      <dgm:spPr/>
    </dgm:pt>
    <dgm:pt modelId="{90F87F04-654D-4B7A-B7A1-213A1C5B2B5B}" type="pres">
      <dgm:prSet presAssocID="{AE2EA7F9-393E-4892-824B-E71AC7297402}" presName="imgShp" presStyleLbl="fgImgPlace1" presStyleIdx="2" presStyleCnt="3" custLinFactNeighborX="-25449" custLinFactNeighborY="380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CDB8A20B-C799-4326-82F6-DA1EBC615554}" type="pres">
      <dgm:prSet presAssocID="{AE2EA7F9-393E-4892-824B-E71AC7297402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28AF64AA-DAF2-4D38-B69E-322E737CD919}" srcId="{6528AB3A-050E-4DF5-92D2-CA4EEBCC3144}" destId="{088A429D-14CC-453B-9B5F-B9C9E97CDBEE}" srcOrd="1" destOrd="0" parTransId="{1A0909DE-FFED-403B-93A8-B34BF3730648}" sibTransId="{BE161F92-D3E0-43F8-83F5-95D0CDBFAF9D}"/>
    <dgm:cxn modelId="{01DB1C9E-4AED-47E5-A533-553E7E5C7CA0}" srcId="{6528AB3A-050E-4DF5-92D2-CA4EEBCC3144}" destId="{AE2EA7F9-393E-4892-824B-E71AC7297402}" srcOrd="2" destOrd="0" parTransId="{2398DBFD-257A-4ADC-93EB-C1C39E4C4549}" sibTransId="{6F4A61DB-510B-4B37-8403-9B16357D33C2}"/>
    <dgm:cxn modelId="{22F95928-E018-4270-9B1F-6EB3DD8F09AE}" type="presOf" srcId="{B6E5BFB1-184F-4629-9D3D-D59DCE6563E4}" destId="{29A707FE-AF92-428F-8506-BB7A05A8C765}" srcOrd="0" destOrd="0" presId="urn:microsoft.com/office/officeart/2005/8/layout/vList3#2"/>
    <dgm:cxn modelId="{B8194F2D-9A2B-4582-83DB-D552552B4BD7}" type="presOf" srcId="{088A429D-14CC-453B-9B5F-B9C9E97CDBEE}" destId="{1B9BE57C-E02E-48BF-BEB8-C9460AB96AD3}" srcOrd="0" destOrd="0" presId="urn:microsoft.com/office/officeart/2005/8/layout/vList3#2"/>
    <dgm:cxn modelId="{04E28705-DC90-48BF-9F68-08AF0BD8A8AF}" srcId="{6528AB3A-050E-4DF5-92D2-CA4EEBCC3144}" destId="{B6E5BFB1-184F-4629-9D3D-D59DCE6563E4}" srcOrd="0" destOrd="0" parTransId="{3E1E91A1-EC35-4DE7-8C8F-6A69E5ABDF6A}" sibTransId="{D6B28D75-4427-4AD7-BDEC-4ED664285126}"/>
    <dgm:cxn modelId="{F83EFD12-7BB1-423C-BE6A-9D3ED7141A39}" type="presOf" srcId="{AE2EA7F9-393E-4892-824B-E71AC7297402}" destId="{CDB8A20B-C799-4326-82F6-DA1EBC615554}" srcOrd="0" destOrd="0" presId="urn:microsoft.com/office/officeart/2005/8/layout/vList3#2"/>
    <dgm:cxn modelId="{E46DE9FB-F390-4AF7-85F8-28DD6B5A15E1}" type="presOf" srcId="{6528AB3A-050E-4DF5-92D2-CA4EEBCC3144}" destId="{DFACE139-5E80-4217-A791-36B30F9FD9DB}" srcOrd="0" destOrd="0" presId="urn:microsoft.com/office/officeart/2005/8/layout/vList3#2"/>
    <dgm:cxn modelId="{806E7E66-AF58-40D0-8DCC-69A87FE22F01}" type="presParOf" srcId="{DFACE139-5E80-4217-A791-36B30F9FD9DB}" destId="{F00C4AFD-9654-4061-87AA-3202845F3C66}" srcOrd="0" destOrd="0" presId="urn:microsoft.com/office/officeart/2005/8/layout/vList3#2"/>
    <dgm:cxn modelId="{83BA98BA-0C0C-4F69-BA8D-52C50522FCA0}" type="presParOf" srcId="{F00C4AFD-9654-4061-87AA-3202845F3C66}" destId="{1EAAA3CB-7EFD-4DE4-8A8C-FA4D09A77BF6}" srcOrd="0" destOrd="0" presId="urn:microsoft.com/office/officeart/2005/8/layout/vList3#2"/>
    <dgm:cxn modelId="{45364833-A016-44FF-AA9F-8145F59EB864}" type="presParOf" srcId="{F00C4AFD-9654-4061-87AA-3202845F3C66}" destId="{29A707FE-AF92-428F-8506-BB7A05A8C765}" srcOrd="1" destOrd="0" presId="urn:microsoft.com/office/officeart/2005/8/layout/vList3#2"/>
    <dgm:cxn modelId="{E0ED9B94-A572-47FB-9FE4-A2DBFF6BB276}" type="presParOf" srcId="{DFACE139-5E80-4217-A791-36B30F9FD9DB}" destId="{E1ECFDA1-1189-4974-90EB-A244B77D0ABB}" srcOrd="1" destOrd="0" presId="urn:microsoft.com/office/officeart/2005/8/layout/vList3#2"/>
    <dgm:cxn modelId="{5FB9FDC2-C4D6-4320-93E7-0FA2A6FE3EE0}" type="presParOf" srcId="{DFACE139-5E80-4217-A791-36B30F9FD9DB}" destId="{55ECB127-092A-4BA5-89F8-6EDE4EEC9729}" srcOrd="2" destOrd="0" presId="urn:microsoft.com/office/officeart/2005/8/layout/vList3#2"/>
    <dgm:cxn modelId="{378C783D-0E15-46C5-8C85-66178453AF83}" type="presParOf" srcId="{55ECB127-092A-4BA5-89F8-6EDE4EEC9729}" destId="{D8DFADFD-AC34-448A-A2BC-64DB8FA4BDB5}" srcOrd="0" destOrd="0" presId="urn:microsoft.com/office/officeart/2005/8/layout/vList3#2"/>
    <dgm:cxn modelId="{8C41FFC5-CCA4-4665-AE68-6086E5E540EF}" type="presParOf" srcId="{55ECB127-092A-4BA5-89F8-6EDE4EEC9729}" destId="{1B9BE57C-E02E-48BF-BEB8-C9460AB96AD3}" srcOrd="1" destOrd="0" presId="urn:microsoft.com/office/officeart/2005/8/layout/vList3#2"/>
    <dgm:cxn modelId="{CAB7B352-EAD8-4AB1-B272-0222D788F35D}" type="presParOf" srcId="{DFACE139-5E80-4217-A791-36B30F9FD9DB}" destId="{95B3BAF4-CA5C-4AD1-82A4-55ADE3E3008E}" srcOrd="3" destOrd="0" presId="urn:microsoft.com/office/officeart/2005/8/layout/vList3#2"/>
    <dgm:cxn modelId="{32F4E6ED-1ED5-4D4B-A6FF-F249C1CF7039}" type="presParOf" srcId="{DFACE139-5E80-4217-A791-36B30F9FD9DB}" destId="{082EE2F1-EB3C-408B-91D2-EDB748AC3FDE}" srcOrd="4" destOrd="0" presId="urn:microsoft.com/office/officeart/2005/8/layout/vList3#2"/>
    <dgm:cxn modelId="{AE0F431B-04AC-483C-822C-18881BE93280}" type="presParOf" srcId="{082EE2F1-EB3C-408B-91D2-EDB748AC3FDE}" destId="{90F87F04-654D-4B7A-B7A1-213A1C5B2B5B}" srcOrd="0" destOrd="0" presId="urn:microsoft.com/office/officeart/2005/8/layout/vList3#2"/>
    <dgm:cxn modelId="{AB1712D3-E8F0-4D5A-9CED-48E00B89FAE1}" type="presParOf" srcId="{082EE2F1-EB3C-408B-91D2-EDB748AC3FDE}" destId="{CDB8A20B-C799-4326-82F6-DA1EBC615554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B22FC7E-5CDE-40EA-AFC9-B48119D57BD5}" type="doc">
      <dgm:prSet loTypeId="urn:microsoft.com/office/officeart/2005/8/layout/list1" loCatId="list" qsTypeId="urn:microsoft.com/office/officeart/2005/8/quickstyle/3d1" qsCatId="3D" csTypeId="urn:microsoft.com/office/officeart/2005/8/colors/accent5_2" csCatId="accent5" phldr="1"/>
      <dgm:spPr/>
    </dgm:pt>
    <dgm:pt modelId="{1B1896A5-0C81-462F-BD2E-3FC1D6416BEF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d-ID" sz="2000" dirty="0" smtClean="0">
              <a:solidFill>
                <a:schemeClr val="tx1"/>
              </a:solidFill>
            </a:rPr>
            <a:t>Rancangan Perlakuan Tunggal  (</a:t>
          </a:r>
          <a:r>
            <a:rPr lang="id-ID" sz="2000" i="1" dirty="0" smtClean="0">
              <a:solidFill>
                <a:schemeClr val="tx1"/>
              </a:solidFill>
            </a:rPr>
            <a:t>One Shot Case Study</a:t>
          </a:r>
          <a:r>
            <a:rPr lang="id-ID" sz="2000" dirty="0" smtClean="0">
              <a:solidFill>
                <a:schemeClr val="tx1"/>
              </a:solidFill>
            </a:rPr>
            <a:t>) </a:t>
          </a:r>
          <a:endParaRPr lang="en-US" sz="2000" dirty="0">
            <a:solidFill>
              <a:schemeClr val="tx1"/>
            </a:solidFill>
          </a:endParaRPr>
        </a:p>
      </dgm:t>
    </dgm:pt>
    <dgm:pt modelId="{C39DD88D-2E53-4D7E-822C-9829511E151E}" type="parTrans" cxnId="{B18FA267-F841-46CA-8C1F-0EA61CC34C03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4C53E08F-B57F-43EA-8F74-3D0130148D5B}" type="sibTrans" cxnId="{B18FA267-F841-46CA-8C1F-0EA61CC34C0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5371BCD-0F7B-4B74-A895-A306EEC41F4E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2000" dirty="0" smtClean="0">
              <a:solidFill>
                <a:schemeClr val="tx1"/>
              </a:solidFill>
            </a:rPr>
            <a:t>Rancangan Perlakuan Static (</a:t>
          </a:r>
          <a:r>
            <a:rPr lang="id-ID" sz="2000" i="1" smtClean="0">
              <a:solidFill>
                <a:schemeClr val="tx1"/>
              </a:solidFill>
            </a:rPr>
            <a:t>Static Design</a:t>
          </a:r>
          <a:r>
            <a:rPr lang="id-ID" sz="2000" i="1" dirty="0" smtClean="0">
              <a:solidFill>
                <a:schemeClr val="tx1"/>
              </a:solidFill>
            </a:rPr>
            <a:t>)</a:t>
          </a:r>
          <a:endParaRPr lang="en-US" sz="2000" dirty="0">
            <a:solidFill>
              <a:schemeClr val="tx1"/>
            </a:solidFill>
          </a:endParaRPr>
        </a:p>
      </dgm:t>
    </dgm:pt>
    <dgm:pt modelId="{210BE3E9-F831-418E-AA5E-51CDC89E50B1}" type="parTrans" cxnId="{1BBCE112-4441-4FE4-8C0A-8C40A7FBC71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AD62406-5ACC-4C96-9EA8-6E11FF7F3FB6}" type="sibTrans" cxnId="{1BBCE112-4441-4FE4-8C0A-8C40A7FBC71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7EECBD3-A0A8-4A26-9710-58F960C7EA6B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2000" dirty="0" smtClean="0">
              <a:solidFill>
                <a:schemeClr val="tx1"/>
              </a:solidFill>
            </a:rPr>
            <a:t>Rancangan Perlakuan Ulang (</a:t>
          </a:r>
          <a:r>
            <a:rPr lang="id-ID" sz="2000" i="1" dirty="0" smtClean="0">
              <a:solidFill>
                <a:schemeClr val="tx1"/>
              </a:solidFill>
            </a:rPr>
            <a:t>One Group Pre And Posttest Design)</a:t>
          </a:r>
          <a:endParaRPr lang="en-US" sz="2000" dirty="0">
            <a:solidFill>
              <a:schemeClr val="tx1"/>
            </a:solidFill>
          </a:endParaRPr>
        </a:p>
      </dgm:t>
    </dgm:pt>
    <dgm:pt modelId="{B9FAA60F-844F-4D79-89E9-6C7188DAC8B2}" type="parTrans" cxnId="{6759803E-7D53-480B-B0A5-75FC554E786E}">
      <dgm:prSet/>
      <dgm:spPr/>
      <dgm:t>
        <a:bodyPr/>
        <a:lstStyle/>
        <a:p>
          <a:endParaRPr lang="id-ID" sz="2400">
            <a:solidFill>
              <a:schemeClr val="tx1"/>
            </a:solidFill>
          </a:endParaRPr>
        </a:p>
      </dgm:t>
    </dgm:pt>
    <dgm:pt modelId="{582D6D1E-EEF5-4C7D-8FD9-C6C57A60D650}" type="sibTrans" cxnId="{6759803E-7D53-480B-B0A5-75FC554E786E}">
      <dgm:prSet/>
      <dgm:spPr/>
      <dgm:t>
        <a:bodyPr/>
        <a:lstStyle/>
        <a:p>
          <a:endParaRPr lang="id-ID" sz="2400">
            <a:solidFill>
              <a:schemeClr val="tx1"/>
            </a:solidFill>
          </a:endParaRPr>
        </a:p>
      </dgm:t>
    </dgm:pt>
    <dgm:pt modelId="{07C14490-322A-4029-8AFF-EF799F24799F}" type="pres">
      <dgm:prSet presAssocID="{2B22FC7E-5CDE-40EA-AFC9-B48119D57BD5}" presName="linear" presStyleCnt="0">
        <dgm:presLayoutVars>
          <dgm:dir/>
          <dgm:animLvl val="lvl"/>
          <dgm:resizeHandles val="exact"/>
        </dgm:presLayoutVars>
      </dgm:prSet>
      <dgm:spPr/>
    </dgm:pt>
    <dgm:pt modelId="{3A8C7B1D-BC17-44F6-94D1-5CADC11F67ED}" type="pres">
      <dgm:prSet presAssocID="{1B1896A5-0C81-462F-BD2E-3FC1D6416BEF}" presName="parentLin" presStyleCnt="0"/>
      <dgm:spPr/>
    </dgm:pt>
    <dgm:pt modelId="{0AC21802-C5D3-411C-87B5-2E57BA093B5A}" type="pres">
      <dgm:prSet presAssocID="{1B1896A5-0C81-462F-BD2E-3FC1D6416BEF}" presName="parentLeftMargin" presStyleLbl="node1" presStyleIdx="0" presStyleCnt="3"/>
      <dgm:spPr/>
      <dgm:t>
        <a:bodyPr/>
        <a:lstStyle/>
        <a:p>
          <a:endParaRPr lang="id-ID"/>
        </a:p>
      </dgm:t>
    </dgm:pt>
    <dgm:pt modelId="{B0A8E440-FB5A-4635-87E8-38E6CC318451}" type="pres">
      <dgm:prSet presAssocID="{1B1896A5-0C81-462F-BD2E-3FC1D6416BE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E9ACE30-8D8C-4130-BCDA-EEDC03EB5821}" type="pres">
      <dgm:prSet presAssocID="{1B1896A5-0C81-462F-BD2E-3FC1D6416BEF}" presName="negativeSpace" presStyleCnt="0"/>
      <dgm:spPr/>
    </dgm:pt>
    <dgm:pt modelId="{8E5681FF-B4A1-465A-9082-4AD36285566B}" type="pres">
      <dgm:prSet presAssocID="{1B1896A5-0C81-462F-BD2E-3FC1D6416BEF}" presName="childText" presStyleLbl="conFgAcc1" presStyleIdx="0" presStyleCnt="3">
        <dgm:presLayoutVars>
          <dgm:bulletEnabled val="1"/>
        </dgm:presLayoutVars>
      </dgm:prSet>
      <dgm:spPr/>
    </dgm:pt>
    <dgm:pt modelId="{44E79432-B746-414B-A197-0437CE970C36}" type="pres">
      <dgm:prSet presAssocID="{4C53E08F-B57F-43EA-8F74-3D0130148D5B}" presName="spaceBetweenRectangles" presStyleCnt="0"/>
      <dgm:spPr/>
    </dgm:pt>
    <dgm:pt modelId="{15F44825-1606-48CA-9BDB-D04AA0B0FE14}" type="pres">
      <dgm:prSet presAssocID="{67EECBD3-A0A8-4A26-9710-58F960C7EA6B}" presName="parentLin" presStyleCnt="0"/>
      <dgm:spPr/>
    </dgm:pt>
    <dgm:pt modelId="{09118EEC-69A9-4EB5-AA53-342A559EF81C}" type="pres">
      <dgm:prSet presAssocID="{67EECBD3-A0A8-4A26-9710-58F960C7EA6B}" presName="parentLeftMargin" presStyleLbl="node1" presStyleIdx="0" presStyleCnt="3"/>
      <dgm:spPr/>
      <dgm:t>
        <a:bodyPr/>
        <a:lstStyle/>
        <a:p>
          <a:endParaRPr lang="id-ID"/>
        </a:p>
      </dgm:t>
    </dgm:pt>
    <dgm:pt modelId="{D29BAFFC-10E0-4741-AF34-64D311FF93EF}" type="pres">
      <dgm:prSet presAssocID="{67EECBD3-A0A8-4A26-9710-58F960C7EA6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F134A4B-93DC-4994-9C33-C554222CED0C}" type="pres">
      <dgm:prSet presAssocID="{67EECBD3-A0A8-4A26-9710-58F960C7EA6B}" presName="negativeSpace" presStyleCnt="0"/>
      <dgm:spPr/>
    </dgm:pt>
    <dgm:pt modelId="{02F0824D-B6C6-4A8B-9086-CC4A5E9FEE59}" type="pres">
      <dgm:prSet presAssocID="{67EECBD3-A0A8-4A26-9710-58F960C7EA6B}" presName="childText" presStyleLbl="conFgAcc1" presStyleIdx="1" presStyleCnt="3">
        <dgm:presLayoutVars>
          <dgm:bulletEnabled val="1"/>
        </dgm:presLayoutVars>
      </dgm:prSet>
      <dgm:spPr/>
    </dgm:pt>
    <dgm:pt modelId="{401E054B-EC45-4036-A916-A3977BE4E2E7}" type="pres">
      <dgm:prSet presAssocID="{582D6D1E-EEF5-4C7D-8FD9-C6C57A60D650}" presName="spaceBetweenRectangles" presStyleCnt="0"/>
      <dgm:spPr/>
    </dgm:pt>
    <dgm:pt modelId="{A0AB8F39-C3AF-4415-81CB-3E22701C8D2E}" type="pres">
      <dgm:prSet presAssocID="{F5371BCD-0F7B-4B74-A895-A306EEC41F4E}" presName="parentLin" presStyleCnt="0"/>
      <dgm:spPr/>
    </dgm:pt>
    <dgm:pt modelId="{2C2C1E28-A359-42DA-88ED-E1BAF192F990}" type="pres">
      <dgm:prSet presAssocID="{F5371BCD-0F7B-4B74-A895-A306EEC41F4E}" presName="parentLeftMargin" presStyleLbl="node1" presStyleIdx="1" presStyleCnt="3"/>
      <dgm:spPr/>
      <dgm:t>
        <a:bodyPr/>
        <a:lstStyle/>
        <a:p>
          <a:endParaRPr lang="id-ID"/>
        </a:p>
      </dgm:t>
    </dgm:pt>
    <dgm:pt modelId="{095683FC-E9D1-409F-BA20-C09A42A0ED97}" type="pres">
      <dgm:prSet presAssocID="{F5371BCD-0F7B-4B74-A895-A306EEC41F4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C65073B-892C-4246-8A20-9BCBAF82AD83}" type="pres">
      <dgm:prSet presAssocID="{F5371BCD-0F7B-4B74-A895-A306EEC41F4E}" presName="negativeSpace" presStyleCnt="0"/>
      <dgm:spPr/>
    </dgm:pt>
    <dgm:pt modelId="{DF68693B-E6F3-4703-9335-44FC86CC0626}" type="pres">
      <dgm:prSet presAssocID="{F5371BCD-0F7B-4B74-A895-A306EEC41F4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CF7D9E7-309A-4F05-AA4E-4977A65A69BF}" type="presOf" srcId="{67EECBD3-A0A8-4A26-9710-58F960C7EA6B}" destId="{D29BAFFC-10E0-4741-AF34-64D311FF93EF}" srcOrd="1" destOrd="0" presId="urn:microsoft.com/office/officeart/2005/8/layout/list1"/>
    <dgm:cxn modelId="{F6F6333F-2350-4F99-B7A4-A69AAEBF8682}" type="presOf" srcId="{2B22FC7E-5CDE-40EA-AFC9-B48119D57BD5}" destId="{07C14490-322A-4029-8AFF-EF799F24799F}" srcOrd="0" destOrd="0" presId="urn:microsoft.com/office/officeart/2005/8/layout/list1"/>
    <dgm:cxn modelId="{C820D189-C3BB-41B1-8CD1-A02029279F17}" type="presOf" srcId="{67EECBD3-A0A8-4A26-9710-58F960C7EA6B}" destId="{09118EEC-69A9-4EB5-AA53-342A559EF81C}" srcOrd="0" destOrd="0" presId="urn:microsoft.com/office/officeart/2005/8/layout/list1"/>
    <dgm:cxn modelId="{B18FA267-F841-46CA-8C1F-0EA61CC34C03}" srcId="{2B22FC7E-5CDE-40EA-AFC9-B48119D57BD5}" destId="{1B1896A5-0C81-462F-BD2E-3FC1D6416BEF}" srcOrd="0" destOrd="0" parTransId="{C39DD88D-2E53-4D7E-822C-9829511E151E}" sibTransId="{4C53E08F-B57F-43EA-8F74-3D0130148D5B}"/>
    <dgm:cxn modelId="{2F5629D6-0BE2-4433-A7C1-BD96E73DE2CB}" type="presOf" srcId="{1B1896A5-0C81-462F-BD2E-3FC1D6416BEF}" destId="{0AC21802-C5D3-411C-87B5-2E57BA093B5A}" srcOrd="0" destOrd="0" presId="urn:microsoft.com/office/officeart/2005/8/layout/list1"/>
    <dgm:cxn modelId="{52242F69-279C-45D2-9B1E-127EE3A55C96}" type="presOf" srcId="{1B1896A5-0C81-462F-BD2E-3FC1D6416BEF}" destId="{B0A8E440-FB5A-4635-87E8-38E6CC318451}" srcOrd="1" destOrd="0" presId="urn:microsoft.com/office/officeart/2005/8/layout/list1"/>
    <dgm:cxn modelId="{1BBCE112-4441-4FE4-8C0A-8C40A7FBC718}" srcId="{2B22FC7E-5CDE-40EA-AFC9-B48119D57BD5}" destId="{F5371BCD-0F7B-4B74-A895-A306EEC41F4E}" srcOrd="2" destOrd="0" parTransId="{210BE3E9-F831-418E-AA5E-51CDC89E50B1}" sibTransId="{9AD62406-5ACC-4C96-9EA8-6E11FF7F3FB6}"/>
    <dgm:cxn modelId="{6759803E-7D53-480B-B0A5-75FC554E786E}" srcId="{2B22FC7E-5CDE-40EA-AFC9-B48119D57BD5}" destId="{67EECBD3-A0A8-4A26-9710-58F960C7EA6B}" srcOrd="1" destOrd="0" parTransId="{B9FAA60F-844F-4D79-89E9-6C7188DAC8B2}" sibTransId="{582D6D1E-EEF5-4C7D-8FD9-C6C57A60D650}"/>
    <dgm:cxn modelId="{02D4744B-30BC-4B83-B18E-122BFDF408BD}" type="presOf" srcId="{F5371BCD-0F7B-4B74-A895-A306EEC41F4E}" destId="{2C2C1E28-A359-42DA-88ED-E1BAF192F990}" srcOrd="0" destOrd="0" presId="urn:microsoft.com/office/officeart/2005/8/layout/list1"/>
    <dgm:cxn modelId="{4846A9C4-BAC9-4647-AB58-49F3019894BB}" type="presOf" srcId="{F5371BCD-0F7B-4B74-A895-A306EEC41F4E}" destId="{095683FC-E9D1-409F-BA20-C09A42A0ED97}" srcOrd="1" destOrd="0" presId="urn:microsoft.com/office/officeart/2005/8/layout/list1"/>
    <dgm:cxn modelId="{C98CA4F0-154C-436C-90D2-0CCC119D23FD}" type="presParOf" srcId="{07C14490-322A-4029-8AFF-EF799F24799F}" destId="{3A8C7B1D-BC17-44F6-94D1-5CADC11F67ED}" srcOrd="0" destOrd="0" presId="urn:microsoft.com/office/officeart/2005/8/layout/list1"/>
    <dgm:cxn modelId="{D6C90032-2B4C-47E0-80D7-78D4A8FCEE1D}" type="presParOf" srcId="{3A8C7B1D-BC17-44F6-94D1-5CADC11F67ED}" destId="{0AC21802-C5D3-411C-87B5-2E57BA093B5A}" srcOrd="0" destOrd="0" presId="urn:microsoft.com/office/officeart/2005/8/layout/list1"/>
    <dgm:cxn modelId="{04144EDD-3904-42AD-BA59-93A71D1D546F}" type="presParOf" srcId="{3A8C7B1D-BC17-44F6-94D1-5CADC11F67ED}" destId="{B0A8E440-FB5A-4635-87E8-38E6CC318451}" srcOrd="1" destOrd="0" presId="urn:microsoft.com/office/officeart/2005/8/layout/list1"/>
    <dgm:cxn modelId="{82A28FF3-13E5-4F81-AE9A-1E878CF83DB7}" type="presParOf" srcId="{07C14490-322A-4029-8AFF-EF799F24799F}" destId="{0E9ACE30-8D8C-4130-BCDA-EEDC03EB5821}" srcOrd="1" destOrd="0" presId="urn:microsoft.com/office/officeart/2005/8/layout/list1"/>
    <dgm:cxn modelId="{25FC2F11-87C6-4AC5-B1A7-D66A70FE40CF}" type="presParOf" srcId="{07C14490-322A-4029-8AFF-EF799F24799F}" destId="{8E5681FF-B4A1-465A-9082-4AD36285566B}" srcOrd="2" destOrd="0" presId="urn:microsoft.com/office/officeart/2005/8/layout/list1"/>
    <dgm:cxn modelId="{B015C79A-5934-4EB9-88A8-63F400C3E1BF}" type="presParOf" srcId="{07C14490-322A-4029-8AFF-EF799F24799F}" destId="{44E79432-B746-414B-A197-0437CE970C36}" srcOrd="3" destOrd="0" presId="urn:microsoft.com/office/officeart/2005/8/layout/list1"/>
    <dgm:cxn modelId="{B9736E57-7068-49D3-B16A-AF5679F23D13}" type="presParOf" srcId="{07C14490-322A-4029-8AFF-EF799F24799F}" destId="{15F44825-1606-48CA-9BDB-D04AA0B0FE14}" srcOrd="4" destOrd="0" presId="urn:microsoft.com/office/officeart/2005/8/layout/list1"/>
    <dgm:cxn modelId="{3874564F-D688-42E5-B1E0-A65A67E7F3FE}" type="presParOf" srcId="{15F44825-1606-48CA-9BDB-D04AA0B0FE14}" destId="{09118EEC-69A9-4EB5-AA53-342A559EF81C}" srcOrd="0" destOrd="0" presId="urn:microsoft.com/office/officeart/2005/8/layout/list1"/>
    <dgm:cxn modelId="{2F518781-E6FB-46CB-BC3A-2F9A59EE9B2D}" type="presParOf" srcId="{15F44825-1606-48CA-9BDB-D04AA0B0FE14}" destId="{D29BAFFC-10E0-4741-AF34-64D311FF93EF}" srcOrd="1" destOrd="0" presId="urn:microsoft.com/office/officeart/2005/8/layout/list1"/>
    <dgm:cxn modelId="{5D87FCBB-D1DD-42E8-8511-DCD50A39742D}" type="presParOf" srcId="{07C14490-322A-4029-8AFF-EF799F24799F}" destId="{FF134A4B-93DC-4994-9C33-C554222CED0C}" srcOrd="5" destOrd="0" presId="urn:microsoft.com/office/officeart/2005/8/layout/list1"/>
    <dgm:cxn modelId="{4B5CE231-B259-4BFF-9438-8E33CA603B7B}" type="presParOf" srcId="{07C14490-322A-4029-8AFF-EF799F24799F}" destId="{02F0824D-B6C6-4A8B-9086-CC4A5E9FEE59}" srcOrd="6" destOrd="0" presId="urn:microsoft.com/office/officeart/2005/8/layout/list1"/>
    <dgm:cxn modelId="{202545A7-9288-48BC-8DC8-13359800E8FC}" type="presParOf" srcId="{07C14490-322A-4029-8AFF-EF799F24799F}" destId="{401E054B-EC45-4036-A916-A3977BE4E2E7}" srcOrd="7" destOrd="0" presId="urn:microsoft.com/office/officeart/2005/8/layout/list1"/>
    <dgm:cxn modelId="{5447F607-8715-427A-9D74-950A20834DBC}" type="presParOf" srcId="{07C14490-322A-4029-8AFF-EF799F24799F}" destId="{A0AB8F39-C3AF-4415-81CB-3E22701C8D2E}" srcOrd="8" destOrd="0" presId="urn:microsoft.com/office/officeart/2005/8/layout/list1"/>
    <dgm:cxn modelId="{121995FA-A863-40B3-9A51-B90C5A219257}" type="presParOf" srcId="{A0AB8F39-C3AF-4415-81CB-3E22701C8D2E}" destId="{2C2C1E28-A359-42DA-88ED-E1BAF192F990}" srcOrd="0" destOrd="0" presId="urn:microsoft.com/office/officeart/2005/8/layout/list1"/>
    <dgm:cxn modelId="{1F738130-7FCB-421C-A7D5-DBFCF1DEC39E}" type="presParOf" srcId="{A0AB8F39-C3AF-4415-81CB-3E22701C8D2E}" destId="{095683FC-E9D1-409F-BA20-C09A42A0ED97}" srcOrd="1" destOrd="0" presId="urn:microsoft.com/office/officeart/2005/8/layout/list1"/>
    <dgm:cxn modelId="{D8E5C9CC-525A-4D8D-AAC4-3A52ED075DC4}" type="presParOf" srcId="{07C14490-322A-4029-8AFF-EF799F24799F}" destId="{7C65073B-892C-4246-8A20-9BCBAF82AD83}" srcOrd="9" destOrd="0" presId="urn:microsoft.com/office/officeart/2005/8/layout/list1"/>
    <dgm:cxn modelId="{A6ACB569-7D12-4CBF-8ECA-25206594EF2F}" type="presParOf" srcId="{07C14490-322A-4029-8AFF-EF799F24799F}" destId="{DF68693B-E6F3-4703-9335-44FC86CC062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A38F1-DA0A-4BFD-AE68-C0CB437C5C44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7B568-FBEA-4EC7-8A1E-DE0B8E0DF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5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981201"/>
            <a:ext cx="7162800" cy="12954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52800"/>
            <a:ext cx="6400800" cy="609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D0069-FE51-4D31-BC33-56B26B3F16D5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86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B540-52E6-4668-B572-CD2E9B84AA58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5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E74B0-E4BF-4E2A-A801-8FD2CE869D9A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1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F874-EE77-4A05-9F03-0B0D934B46EE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324600"/>
            <a:ext cx="1447800" cy="365125"/>
          </a:xfrm>
        </p:spPr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46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3B56-6820-4097-92F3-AE280AA454CC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95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C625-6FCA-4B7D-90F3-9A4B52613E15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77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6335-FB46-493A-B8B2-85468B5FF4C8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4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8FC6-CB97-4D0B-81AF-1F860731E138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FDE8-BCA1-4A31-889A-7782D1293CB8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F2CC-646D-47CA-9DFE-7EA75405B6AB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E27C-ED1E-42AF-8A1D-D5528C297EAD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6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Owner\AppData\Local\Microsoft\Windows\Temporary Internet Files\Content.IE5\JTIV1KAZ\MP900438678[1].jpg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5F4F9"/>
              </a:clrFrom>
              <a:clrTo>
                <a:srgbClr val="F5F4F9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642" y="3810000"/>
            <a:ext cx="2898358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828799"/>
            <a:ext cx="8382000" cy="4038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683FBD9-F13D-428C-B894-162884AF7421}" type="datetime1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4147994-85F1-4535-9C4A-CB2212A4E25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7" descr="C:\Users\Owner\AppData\Local\Microsoft\Windows\Temporary Internet Files\Content.IE5\XXW07TEK\MP900448290[1].jpg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EFCFF"/>
              </a:clrFrom>
              <a:clrTo>
                <a:srgbClr val="FE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32"/>
            <a:ext cx="126626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61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diagramLayout" Target="../diagrams/layout14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12" Type="http://schemas.openxmlformats.org/officeDocument/2006/relationships/diagramData" Target="../diagrams/data14.xml"/><Relationship Id="rId2" Type="http://schemas.openxmlformats.org/officeDocument/2006/relationships/diagramData" Target="../diagrams/data12.xml"/><Relationship Id="rId16" Type="http://schemas.microsoft.com/office/2007/relationships/diagramDrawing" Target="../diagrams/drawing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5" Type="http://schemas.openxmlformats.org/officeDocument/2006/relationships/diagramColors" Target="../diagrams/colors14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Relationship Id="rId1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a.com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214414" y="1571612"/>
            <a:ext cx="7162800" cy="1438276"/>
          </a:xfr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d-ID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RANCANGAN PENELITIAN EKSPERIMENTAL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1643042" y="3786190"/>
            <a:ext cx="6400800" cy="71438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Laras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Sitoayu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Subtitle 12"/>
          <p:cNvSpPr txBox="1">
            <a:spLocks/>
          </p:cNvSpPr>
          <p:nvPr/>
        </p:nvSpPr>
        <p:spPr>
          <a:xfrm>
            <a:off x="1714480" y="5357826"/>
            <a:ext cx="6400800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None/>
              <a:tabLst/>
              <a:defRPr/>
            </a:pPr>
            <a:r>
              <a:rPr lang="id-ID" sz="3200" dirty="0" smtClean="0"/>
              <a:t>Metodologi Penelitian (Gizi)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566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 - BENTUK</a:t>
            </a:r>
            <a:endParaRPr lang="id-ID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1828800"/>
          <a:ext cx="8382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sz="1600" dirty="0" smtClean="0"/>
              <a:t>Sanders, and Pinhey 1983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d-ID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PRAEKSPERIMENTAL </a:t>
            </a:r>
            <a:endParaRPr lang="id-ID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14282" y="2643182"/>
          <a:ext cx="8382000" cy="4010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5720" y="1571612"/>
            <a:ext cx="828680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400" dirty="0" smtClean="0"/>
              <a:t>Susunan rancangannya mirip dengan eksperimental </a:t>
            </a:r>
            <a:endParaRPr lang="id-ID" sz="24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286520"/>
            <a:ext cx="2895600" cy="3651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sz="1600" dirty="0" smtClean="0"/>
              <a:t>Sanders, and Pinhey 1983</a:t>
            </a:r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d-ID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 – BENTUK PRAEKSPERIMENTAL (1) </a:t>
            </a:r>
            <a:endParaRPr lang="id-ID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04800" y="3286124"/>
          <a:ext cx="3695696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0034" y="1785926"/>
            <a:ext cx="8001056" cy="95410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solidFill>
                  <a:schemeClr val="tx1"/>
                </a:solidFill>
              </a:rPr>
              <a:t>Rancangan Perlakuan Tunggal  (</a:t>
            </a:r>
            <a:r>
              <a:rPr lang="id-ID" sz="2800" i="1" dirty="0" smtClean="0">
                <a:solidFill>
                  <a:schemeClr val="tx1"/>
                </a:solidFill>
              </a:rPr>
              <a:t>One Shot Case Study</a:t>
            </a:r>
            <a:r>
              <a:rPr lang="id-ID" sz="2800" dirty="0" smtClean="0">
                <a:solidFill>
                  <a:schemeClr val="tx1"/>
                </a:solidFill>
              </a:rPr>
              <a:t>) </a:t>
            </a:r>
          </a:p>
          <a:p>
            <a:endParaRPr lang="id-ID" sz="2800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/>
        </p:nvGraphicFramePr>
        <p:xfrm>
          <a:off x="4357686" y="3429000"/>
          <a:ext cx="3695696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d-ID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 – BENTUK PRAEKSPERIMENTAL (2) </a:t>
            </a:r>
            <a:endParaRPr lang="id-ID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1785926"/>
            <a:ext cx="8001056" cy="95410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solidFill>
                  <a:schemeClr val="tx1"/>
                </a:solidFill>
              </a:rPr>
              <a:t>Rancangan Perlakuan Ulang (</a:t>
            </a:r>
            <a:r>
              <a:rPr lang="id-ID" sz="2800" i="1" dirty="0" smtClean="0">
                <a:solidFill>
                  <a:schemeClr val="tx1"/>
                </a:solidFill>
              </a:rPr>
              <a:t>One Group Pre And Posttest Design)</a:t>
            </a:r>
            <a:endParaRPr lang="id-ID" sz="2800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786050" y="3286124"/>
            <a:ext cx="3270282" cy="1285884"/>
            <a:chOff x="1" y="65506"/>
            <a:chExt cx="3341719" cy="1285884"/>
          </a:xfrm>
          <a:scene3d>
            <a:camera prst="orthographicFront"/>
            <a:lightRig rig="flat" dir="t"/>
          </a:scene3d>
        </p:grpSpPr>
        <p:sp>
          <p:nvSpPr>
            <p:cNvPr id="12" name="Right Arrow 11"/>
            <p:cNvSpPr/>
            <p:nvPr/>
          </p:nvSpPr>
          <p:spPr>
            <a:xfrm>
              <a:off x="1" y="65506"/>
              <a:ext cx="3000396" cy="1285884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ight Arrow 4"/>
            <p:cNvSpPr/>
            <p:nvPr/>
          </p:nvSpPr>
          <p:spPr>
            <a:xfrm>
              <a:off x="71438" y="351258"/>
              <a:ext cx="3270282" cy="8466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err="1" smtClean="0">
                  <a:solidFill>
                    <a:srgbClr val="002060"/>
                  </a:solidFill>
                </a:rPr>
                <a:t>Manipulasi</a:t>
              </a:r>
              <a:r>
                <a:rPr lang="en-US" sz="2800" kern="1200" dirty="0" smtClean="0">
                  <a:solidFill>
                    <a:srgbClr val="002060"/>
                  </a:solidFill>
                </a:rPr>
                <a:t> (X</a:t>
              </a:r>
              <a:r>
                <a:rPr lang="id-ID" sz="2800" kern="1200" dirty="0" smtClean="0">
                  <a:solidFill>
                    <a:srgbClr val="002060"/>
                  </a:solidFill>
                </a:rPr>
                <a:t>)</a:t>
              </a:r>
              <a:endParaRPr lang="en-US" sz="2800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5685442" y="3438524"/>
            <a:ext cx="2529897" cy="11933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>
                <a:solidFill>
                  <a:srgbClr val="002060"/>
                </a:solidFill>
              </a:rPr>
              <a:t>Pengukuran </a:t>
            </a:r>
            <a:r>
              <a:rPr lang="en-US" sz="2800" kern="1200" dirty="0" smtClean="0">
                <a:solidFill>
                  <a:srgbClr val="002060"/>
                </a:solidFill>
              </a:rPr>
              <a:t>(</a:t>
            </a:r>
            <a:r>
              <a:rPr lang="id-ID" sz="2800" kern="1200" dirty="0" smtClean="0">
                <a:solidFill>
                  <a:srgbClr val="002060"/>
                </a:solidFill>
              </a:rPr>
              <a:t>O2)</a:t>
            </a:r>
            <a:endParaRPr lang="en-US" sz="2800" kern="1200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8596" y="3429000"/>
            <a:ext cx="2264931" cy="11933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>
                <a:solidFill>
                  <a:srgbClr val="002060"/>
                </a:solidFill>
              </a:rPr>
              <a:t>Pengukuran </a:t>
            </a:r>
            <a:r>
              <a:rPr lang="en-US" sz="2800" kern="1200" dirty="0" smtClean="0">
                <a:solidFill>
                  <a:srgbClr val="002060"/>
                </a:solidFill>
              </a:rPr>
              <a:t>(</a:t>
            </a:r>
            <a:r>
              <a:rPr lang="id-ID" sz="2800" kern="1200" dirty="0" smtClean="0">
                <a:solidFill>
                  <a:srgbClr val="002060"/>
                </a:solidFill>
              </a:rPr>
              <a:t>O1)</a:t>
            </a:r>
            <a:endParaRPr lang="en-US" sz="2800" kern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d-ID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 – BENTUK PRAEKSPERIMENTAL (3) </a:t>
            </a:r>
            <a:endParaRPr lang="id-ID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1785926"/>
            <a:ext cx="8429684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solidFill>
                  <a:schemeClr val="tx1"/>
                </a:solidFill>
              </a:rPr>
              <a:t>Rancangan Perlakuan Static (</a:t>
            </a:r>
            <a:r>
              <a:rPr lang="id-ID" sz="2800" i="1" dirty="0" smtClean="0">
                <a:solidFill>
                  <a:schemeClr val="tx1"/>
                </a:solidFill>
              </a:rPr>
              <a:t>Static Group Comparison</a:t>
            </a:r>
            <a:r>
              <a:rPr lang="id-ID" sz="2800" dirty="0" smtClean="0">
                <a:solidFill>
                  <a:schemeClr val="tx1"/>
                </a:solidFill>
              </a:rPr>
              <a:t>)</a:t>
            </a:r>
            <a:endParaRPr lang="id-ID" sz="2800" dirty="0">
              <a:solidFill>
                <a:schemeClr val="tx1"/>
              </a:solidFill>
            </a:endParaRPr>
          </a:p>
        </p:txBody>
      </p:sp>
      <p:graphicFrame>
        <p:nvGraphicFramePr>
          <p:cNvPr id="11" name="Content Placeholder 7"/>
          <p:cNvGraphicFramePr>
            <a:graphicFrameLocks noGrp="1"/>
          </p:cNvGraphicFramePr>
          <p:nvPr>
            <p:ph idx="1"/>
          </p:nvPr>
        </p:nvGraphicFramePr>
        <p:xfrm>
          <a:off x="642910" y="2428868"/>
          <a:ext cx="3214710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/>
        </p:nvGraphicFramePr>
        <p:xfrm>
          <a:off x="4429124" y="2643182"/>
          <a:ext cx="3695696" cy="1071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Content Placeholder 7"/>
          <p:cNvGraphicFramePr>
            <a:graphicFrameLocks/>
          </p:cNvGraphicFramePr>
          <p:nvPr/>
        </p:nvGraphicFramePr>
        <p:xfrm>
          <a:off x="714348" y="4357694"/>
          <a:ext cx="3214710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357686" y="4429132"/>
            <a:ext cx="3693627" cy="1071570"/>
            <a:chOff x="0" y="0"/>
            <a:chExt cx="3693627" cy="1071570"/>
          </a:xfrm>
          <a:scene3d>
            <a:camera prst="orthographicFront"/>
            <a:lightRig rig="flat" dir="t"/>
          </a:scene3d>
        </p:grpSpPr>
        <p:sp>
          <p:nvSpPr>
            <p:cNvPr id="16" name="Rectangle 15"/>
            <p:cNvSpPr/>
            <p:nvPr/>
          </p:nvSpPr>
          <p:spPr>
            <a:xfrm>
              <a:off x="0" y="0"/>
              <a:ext cx="3693627" cy="10715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0" y="0"/>
              <a:ext cx="3693627" cy="10715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800" kern="1200" dirty="0" smtClean="0">
                  <a:solidFill>
                    <a:srgbClr val="002060"/>
                  </a:solidFill>
                </a:rPr>
                <a:t>Pengukuran </a:t>
              </a:r>
              <a:r>
                <a:rPr lang="en-US" sz="2800" kern="1200" dirty="0" smtClean="0">
                  <a:solidFill>
                    <a:srgbClr val="002060"/>
                  </a:solidFill>
                </a:rPr>
                <a:t>(</a:t>
              </a:r>
              <a:r>
                <a:rPr lang="id-ID" sz="2800" kern="1200" dirty="0" smtClean="0">
                  <a:solidFill>
                    <a:srgbClr val="002060"/>
                  </a:solidFill>
                </a:rPr>
                <a:t>O2)</a:t>
              </a:r>
              <a:endParaRPr lang="en-US" sz="2800" kern="1200" dirty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969543"/>
              </p:ext>
            </p:extLst>
          </p:nvPr>
        </p:nvGraphicFramePr>
        <p:xfrm>
          <a:off x="304800" y="1428736"/>
          <a:ext cx="8382000" cy="4438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KUASI EKSPERIMENTAL</a:t>
            </a:r>
            <a:endParaRPr kumimoji="0" lang="id-ID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sz="1600" dirty="0" smtClean="0"/>
              <a:t>Sanders, and Pinhey 1983</a:t>
            </a:r>
            <a:endParaRPr lang="en-US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>
          <a:xfrm>
            <a:off x="1752600" y="274638"/>
            <a:ext cx="6934200" cy="12255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 – BENTUK </a:t>
            </a:r>
            <a:b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0" lang="id-ID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KUASI EKSPERIMENTAL (1)</a:t>
            </a:r>
            <a:endParaRPr kumimoji="0" lang="id-ID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785926"/>
            <a:ext cx="842968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solidFill>
                  <a:schemeClr val="tx1"/>
                </a:solidFill>
              </a:rPr>
              <a:t>Rancangan eksperimental ulang non random (</a:t>
            </a:r>
            <a:r>
              <a:rPr lang="id-ID" sz="2800" i="1" dirty="0" smtClean="0">
                <a:solidFill>
                  <a:schemeClr val="tx1"/>
                </a:solidFill>
              </a:rPr>
              <a:t>non randomized pretest-posttest control group design)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8596" y="3071810"/>
            <a:ext cx="2264931" cy="11933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>
                <a:solidFill>
                  <a:srgbClr val="002060"/>
                </a:solidFill>
              </a:rPr>
              <a:t>Pengukuran </a:t>
            </a:r>
            <a:r>
              <a:rPr lang="en-US" sz="2800" kern="1200" dirty="0" smtClean="0">
                <a:solidFill>
                  <a:srgbClr val="002060"/>
                </a:solidFill>
              </a:rPr>
              <a:t>(</a:t>
            </a:r>
            <a:r>
              <a:rPr lang="id-ID" sz="2800" kern="1200" dirty="0" smtClean="0">
                <a:solidFill>
                  <a:srgbClr val="002060"/>
                </a:solidFill>
              </a:rPr>
              <a:t>O1)</a:t>
            </a:r>
            <a:endParaRPr lang="en-US" sz="2800" kern="1200" dirty="0">
              <a:solidFill>
                <a:srgbClr val="00206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786050" y="3000372"/>
            <a:ext cx="3270282" cy="1285884"/>
            <a:chOff x="1" y="65506"/>
            <a:chExt cx="3341719" cy="1285884"/>
          </a:xfrm>
          <a:scene3d>
            <a:camera prst="orthographicFront"/>
            <a:lightRig rig="flat" dir="t"/>
          </a:scene3d>
        </p:grpSpPr>
        <p:sp>
          <p:nvSpPr>
            <p:cNvPr id="14" name="Right Arrow 13"/>
            <p:cNvSpPr/>
            <p:nvPr/>
          </p:nvSpPr>
          <p:spPr>
            <a:xfrm>
              <a:off x="1" y="65506"/>
              <a:ext cx="3000396" cy="1285884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5" name="Right Arrow 4"/>
            <p:cNvSpPr/>
            <p:nvPr/>
          </p:nvSpPr>
          <p:spPr>
            <a:xfrm>
              <a:off x="71438" y="351258"/>
              <a:ext cx="3270282" cy="8466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err="1" smtClean="0">
                  <a:solidFill>
                    <a:srgbClr val="002060"/>
                  </a:solidFill>
                </a:rPr>
                <a:t>Manipulasi</a:t>
              </a:r>
              <a:r>
                <a:rPr lang="en-US" sz="2400" kern="1200" dirty="0" smtClean="0">
                  <a:solidFill>
                    <a:srgbClr val="002060"/>
                  </a:solidFill>
                </a:rPr>
                <a:t> (X</a:t>
              </a:r>
              <a:r>
                <a:rPr lang="id-ID" sz="2400" kern="1200" dirty="0" smtClean="0">
                  <a:solidFill>
                    <a:srgbClr val="002060"/>
                  </a:solidFill>
                </a:rPr>
                <a:t>)</a:t>
              </a:r>
              <a:endParaRPr lang="en-US" sz="2400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5857884" y="3000372"/>
            <a:ext cx="2529897" cy="11933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>
                <a:solidFill>
                  <a:srgbClr val="002060"/>
                </a:solidFill>
              </a:rPr>
              <a:t>Pengukuran </a:t>
            </a:r>
            <a:r>
              <a:rPr lang="en-US" sz="2800" kern="1200" dirty="0" smtClean="0">
                <a:solidFill>
                  <a:srgbClr val="002060"/>
                </a:solidFill>
              </a:rPr>
              <a:t>(</a:t>
            </a:r>
            <a:r>
              <a:rPr lang="id-ID" sz="2800" kern="1200" dirty="0" smtClean="0">
                <a:solidFill>
                  <a:srgbClr val="002060"/>
                </a:solidFill>
              </a:rPr>
              <a:t>O2)</a:t>
            </a:r>
            <a:endParaRPr lang="en-US" sz="2800" kern="1200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0034" y="4357694"/>
            <a:ext cx="2264931" cy="11933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>
                <a:solidFill>
                  <a:srgbClr val="002060"/>
                </a:solidFill>
              </a:rPr>
              <a:t>Pengukuran </a:t>
            </a:r>
            <a:r>
              <a:rPr lang="en-US" sz="2800" kern="1200" dirty="0" smtClean="0">
                <a:solidFill>
                  <a:srgbClr val="002060"/>
                </a:solidFill>
              </a:rPr>
              <a:t>(</a:t>
            </a:r>
            <a:r>
              <a:rPr lang="id-ID" sz="2800" kern="1200" dirty="0" smtClean="0">
                <a:solidFill>
                  <a:srgbClr val="002060"/>
                </a:solidFill>
              </a:rPr>
              <a:t>O1)</a:t>
            </a:r>
            <a:endParaRPr lang="en-US" sz="2800" kern="1200" dirty="0">
              <a:solidFill>
                <a:srgbClr val="00206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714612" y="4214818"/>
            <a:ext cx="3200372" cy="1285884"/>
            <a:chOff x="-145996" y="65506"/>
            <a:chExt cx="3270282" cy="1285884"/>
          </a:xfrm>
          <a:scene3d>
            <a:camera prst="orthographicFront"/>
            <a:lightRig rig="flat" dir="t"/>
          </a:scene3d>
        </p:grpSpPr>
        <p:sp>
          <p:nvSpPr>
            <p:cNvPr id="19" name="Right Arrow 18"/>
            <p:cNvSpPr/>
            <p:nvPr/>
          </p:nvSpPr>
          <p:spPr>
            <a:xfrm>
              <a:off x="1" y="65506"/>
              <a:ext cx="3000396" cy="1285884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20" name="Right Arrow 4"/>
            <p:cNvSpPr/>
            <p:nvPr/>
          </p:nvSpPr>
          <p:spPr>
            <a:xfrm>
              <a:off x="-145996" y="351258"/>
              <a:ext cx="3270282" cy="8466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400" kern="1200" dirty="0" smtClean="0">
                  <a:solidFill>
                    <a:srgbClr val="002060"/>
                  </a:solidFill>
                </a:rPr>
                <a:t>Tanpa </a:t>
              </a:r>
              <a:r>
                <a:rPr lang="en-US" sz="2400" kern="1200" dirty="0" err="1" smtClean="0">
                  <a:solidFill>
                    <a:srgbClr val="002060"/>
                  </a:solidFill>
                </a:rPr>
                <a:t>Manipulasi</a:t>
              </a:r>
              <a:r>
                <a:rPr lang="en-US" sz="2400" kern="1200" dirty="0" smtClean="0">
                  <a:solidFill>
                    <a:srgbClr val="002060"/>
                  </a:solidFill>
                </a:rPr>
                <a:t> (</a:t>
              </a:r>
              <a:r>
                <a:rPr lang="id-ID" sz="2400" dirty="0" smtClean="0">
                  <a:solidFill>
                    <a:srgbClr val="002060"/>
                  </a:solidFill>
                </a:rPr>
                <a:t>-</a:t>
              </a:r>
              <a:r>
                <a:rPr lang="id-ID" sz="2400" kern="1200" dirty="0" smtClean="0">
                  <a:solidFill>
                    <a:srgbClr val="002060"/>
                  </a:solidFill>
                </a:rPr>
                <a:t>)</a:t>
              </a:r>
              <a:endParaRPr lang="en-US" sz="2400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6000760" y="4500570"/>
            <a:ext cx="2529897" cy="11933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>
                <a:solidFill>
                  <a:srgbClr val="002060"/>
                </a:solidFill>
              </a:rPr>
              <a:t>Pengukuran </a:t>
            </a:r>
            <a:r>
              <a:rPr lang="en-US" sz="2800" kern="1200" dirty="0" smtClean="0">
                <a:solidFill>
                  <a:srgbClr val="002060"/>
                </a:solidFill>
              </a:rPr>
              <a:t>(</a:t>
            </a:r>
            <a:r>
              <a:rPr lang="id-ID" sz="2800" kern="1200" dirty="0" smtClean="0">
                <a:solidFill>
                  <a:srgbClr val="002060"/>
                </a:solidFill>
              </a:rPr>
              <a:t>O2)</a:t>
            </a:r>
            <a:endParaRPr lang="en-US" sz="2800" kern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>
          <a:xfrm>
            <a:off x="1752600" y="274638"/>
            <a:ext cx="6934200" cy="12255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 – BENTUK </a:t>
            </a:r>
            <a:b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0" lang="id-ID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KUASI EKSPERIMENTAL (2)</a:t>
            </a:r>
            <a:endParaRPr kumimoji="0" lang="id-ID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785926"/>
            <a:ext cx="84296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solidFill>
                  <a:schemeClr val="tx1"/>
                </a:solidFill>
              </a:rPr>
              <a:t>Rancangan eksperimental seri  (</a:t>
            </a:r>
            <a:r>
              <a:rPr lang="id-ID" sz="2800" i="1" dirty="0" smtClean="0">
                <a:solidFill>
                  <a:schemeClr val="tx1"/>
                </a:solidFill>
              </a:rPr>
              <a:t>time series design)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597" y="3071811"/>
            <a:ext cx="1285883" cy="7858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>
                <a:solidFill>
                  <a:srgbClr val="002060"/>
                </a:solidFill>
              </a:rPr>
              <a:t>O1</a:t>
            </a:r>
            <a:endParaRPr lang="en-US" sz="2800" kern="12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14546" y="3071810"/>
            <a:ext cx="1285884" cy="7858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>
                <a:solidFill>
                  <a:srgbClr val="002060"/>
                </a:solidFill>
              </a:rPr>
              <a:t>O2</a:t>
            </a:r>
            <a:endParaRPr lang="en-US" sz="2800" kern="1200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43570" y="3071810"/>
            <a:ext cx="1357322" cy="7858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>
                <a:solidFill>
                  <a:srgbClr val="002060"/>
                </a:solidFill>
              </a:rPr>
              <a:t>O3</a:t>
            </a:r>
            <a:endParaRPr lang="en-US" sz="2800" kern="1200" dirty="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215206" y="3071810"/>
            <a:ext cx="1357322" cy="7858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2800" kern="1200" dirty="0" smtClean="0">
                <a:solidFill>
                  <a:srgbClr val="002060"/>
                </a:solidFill>
              </a:rPr>
              <a:t>O4</a:t>
            </a:r>
            <a:endParaRPr lang="en-US" sz="2800" kern="1200" dirty="0">
              <a:solidFill>
                <a:srgbClr val="00206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33801" y="2971481"/>
            <a:ext cx="1676397" cy="915037"/>
            <a:chOff x="3352801" y="1561781"/>
            <a:chExt cx="1676397" cy="915037"/>
          </a:xfrm>
          <a:scene3d>
            <a:camera prst="orthographicFront"/>
            <a:lightRig rig="flat" dir="t"/>
          </a:scene3d>
        </p:grpSpPr>
        <p:sp>
          <p:nvSpPr>
            <p:cNvPr id="15" name="Right Arrow 14"/>
            <p:cNvSpPr/>
            <p:nvPr/>
          </p:nvSpPr>
          <p:spPr>
            <a:xfrm>
              <a:off x="3352801" y="1561781"/>
              <a:ext cx="1676397" cy="915037"/>
            </a:xfrm>
            <a:prstGeom prst="rightArrow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6" name="Right Arrow 4"/>
            <p:cNvSpPr/>
            <p:nvPr/>
          </p:nvSpPr>
          <p:spPr>
            <a:xfrm>
              <a:off x="3352801" y="1790540"/>
              <a:ext cx="1447638" cy="4575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err="1" smtClean="0">
                  <a:solidFill>
                    <a:srgbClr val="002060"/>
                  </a:solidFill>
                </a:rPr>
                <a:t>Manipulasi</a:t>
              </a:r>
              <a:r>
                <a:rPr lang="en-US" sz="1600" kern="1200" dirty="0" smtClean="0">
                  <a:solidFill>
                    <a:srgbClr val="002060"/>
                  </a:solidFill>
                </a:rPr>
                <a:t> (X)</a:t>
              </a:r>
              <a:endParaRPr lang="en-US" sz="1600" kern="1200" dirty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>
                <a:solidFill>
                  <a:schemeClr val="bg2"/>
                </a:solidFill>
              </a:rPr>
              <a:t>EKSPERIMENTAL MURNI</a:t>
            </a:r>
            <a:endParaRPr lang="id-ID" dirty="0">
              <a:solidFill>
                <a:schemeClr val="bg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071934" y="2643182"/>
            <a:ext cx="107157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71934" y="4071942"/>
            <a:ext cx="107157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304800" y="1828800"/>
          <a:ext cx="8382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543824" cy="94456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sz="3600" dirty="0" smtClean="0">
                <a:solidFill>
                  <a:schemeClr val="bg2"/>
                </a:solidFill>
              </a:rPr>
              <a:t>EKSPERIMENTAL MURNI lanjutan....</a:t>
            </a:r>
            <a:endParaRPr lang="id-ID" sz="3600" dirty="0">
              <a:solidFill>
                <a:schemeClr val="bg2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1828800"/>
          <a:ext cx="8382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sz="1600" dirty="0" smtClean="0"/>
              <a:t>Sanders, and Pinhey 1983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697419"/>
              </p:ext>
            </p:extLst>
          </p:nvPr>
        </p:nvGraphicFramePr>
        <p:xfrm>
          <a:off x="357158" y="2000241"/>
          <a:ext cx="7455202" cy="236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448912443"/>
              </p:ext>
            </p:extLst>
          </p:nvPr>
        </p:nvGraphicFramePr>
        <p:xfrm>
          <a:off x="467544" y="620688"/>
          <a:ext cx="842493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2420888"/>
            <a:ext cx="685800" cy="485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>
          <a:xfrm>
            <a:off x="1643042" y="285728"/>
            <a:ext cx="6934200" cy="12255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 – BENTUK </a:t>
            </a:r>
            <a:b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0" lang="id-ID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EKSPERIMENTAL MURNI (1)</a:t>
            </a:r>
            <a:endParaRPr kumimoji="0" lang="id-ID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785926"/>
            <a:ext cx="8429684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800" dirty="0" smtClean="0">
                <a:solidFill>
                  <a:schemeClr val="tx1"/>
                </a:solidFill>
              </a:rPr>
              <a:t>Rancangan Eksperimental Sederhana (</a:t>
            </a:r>
            <a:r>
              <a:rPr lang="id-ID" sz="2800" i="1" dirty="0" smtClean="0">
                <a:solidFill>
                  <a:schemeClr val="tx1"/>
                </a:solidFill>
              </a:rPr>
              <a:t>Posttest Only Control Group Design</a:t>
            </a:r>
            <a:r>
              <a:rPr lang="id-ID" sz="28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282" y="4000504"/>
            <a:ext cx="2357454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d-ID" sz="3200" dirty="0" smtClean="0"/>
              <a:t>Randomisasi</a:t>
            </a:r>
            <a:endParaRPr lang="id-ID" sz="3200" dirty="0"/>
          </a:p>
        </p:txBody>
      </p:sp>
      <p:graphicFrame>
        <p:nvGraphicFramePr>
          <p:cNvPr id="13" name="Content Placeholder 7"/>
          <p:cNvGraphicFramePr>
            <a:graphicFrameLocks noGrp="1"/>
          </p:cNvGraphicFramePr>
          <p:nvPr>
            <p:ph idx="1"/>
          </p:nvPr>
        </p:nvGraphicFramePr>
        <p:xfrm>
          <a:off x="2428860" y="2714620"/>
          <a:ext cx="2428892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000628" y="3000373"/>
            <a:ext cx="3693627" cy="717267"/>
            <a:chOff x="2068" y="1"/>
            <a:chExt cx="3693627" cy="1214446"/>
          </a:xfrm>
          <a:scene3d>
            <a:camera prst="orthographicFront"/>
            <a:lightRig rig="flat" dir="t"/>
          </a:scene3d>
        </p:grpSpPr>
        <p:sp>
          <p:nvSpPr>
            <p:cNvPr id="15" name="Rectangle 14"/>
            <p:cNvSpPr/>
            <p:nvPr/>
          </p:nvSpPr>
          <p:spPr>
            <a:xfrm>
              <a:off x="2068" y="2"/>
              <a:ext cx="3693627" cy="108860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2068" y="1"/>
              <a:ext cx="3693627" cy="12144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400" kern="1200" dirty="0" smtClean="0">
                  <a:solidFill>
                    <a:srgbClr val="002060"/>
                  </a:solidFill>
                </a:rPr>
                <a:t>Pengukuran </a:t>
              </a:r>
              <a:r>
                <a:rPr lang="en-US" sz="2400" kern="1200" dirty="0" smtClean="0">
                  <a:solidFill>
                    <a:srgbClr val="002060"/>
                  </a:solidFill>
                </a:rPr>
                <a:t>(</a:t>
              </a:r>
              <a:r>
                <a:rPr lang="id-ID" sz="2400" kern="1200" dirty="0" smtClean="0">
                  <a:solidFill>
                    <a:srgbClr val="002060"/>
                  </a:solidFill>
                </a:rPr>
                <a:t>O)</a:t>
              </a:r>
              <a:endParaRPr lang="en-US" sz="2400" kern="1200" dirty="0">
                <a:solidFill>
                  <a:srgbClr val="002060"/>
                </a:solidFill>
              </a:endParaRPr>
            </a:p>
          </p:txBody>
        </p:sp>
      </p:grpSp>
      <p:graphicFrame>
        <p:nvGraphicFramePr>
          <p:cNvPr id="17" name="Content Placeholder 7"/>
          <p:cNvGraphicFramePr>
            <a:graphicFrameLocks/>
          </p:cNvGraphicFramePr>
          <p:nvPr/>
        </p:nvGraphicFramePr>
        <p:xfrm>
          <a:off x="2571736" y="4429132"/>
          <a:ext cx="2428892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5214942" y="4714884"/>
            <a:ext cx="3693627" cy="717267"/>
            <a:chOff x="2068" y="1"/>
            <a:chExt cx="3693627" cy="1214446"/>
          </a:xfrm>
          <a:scene3d>
            <a:camera prst="orthographicFront"/>
            <a:lightRig rig="flat" dir="t"/>
          </a:scene3d>
        </p:grpSpPr>
        <p:sp>
          <p:nvSpPr>
            <p:cNvPr id="19" name="Rectangle 18"/>
            <p:cNvSpPr/>
            <p:nvPr/>
          </p:nvSpPr>
          <p:spPr>
            <a:xfrm>
              <a:off x="2068" y="2"/>
              <a:ext cx="3693627" cy="108860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2068" y="1"/>
              <a:ext cx="3693627" cy="12144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400" kern="1200" dirty="0" smtClean="0">
                  <a:solidFill>
                    <a:srgbClr val="002060"/>
                  </a:solidFill>
                </a:rPr>
                <a:t>Pengukuran </a:t>
              </a:r>
              <a:r>
                <a:rPr lang="en-US" sz="2400" kern="1200" dirty="0" smtClean="0">
                  <a:solidFill>
                    <a:srgbClr val="002060"/>
                  </a:solidFill>
                </a:rPr>
                <a:t>(</a:t>
              </a:r>
              <a:r>
                <a:rPr lang="id-ID" sz="2400" kern="1200" dirty="0" smtClean="0">
                  <a:solidFill>
                    <a:srgbClr val="002060"/>
                  </a:solidFill>
                </a:rPr>
                <a:t>O)</a:t>
              </a:r>
              <a:endParaRPr lang="en-US" sz="2400" kern="1200" dirty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>
          <a:xfrm>
            <a:off x="1752600" y="274638"/>
            <a:ext cx="6934200" cy="12255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 – BENTUK </a:t>
            </a:r>
            <a:b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0" lang="id-ID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EKSPERIMENTAL MURNI (2)</a:t>
            </a:r>
            <a:endParaRPr kumimoji="0" lang="id-ID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1714488"/>
            <a:ext cx="8429684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solidFill>
                  <a:schemeClr val="tx1"/>
                </a:solidFill>
              </a:rPr>
              <a:t>Rancangan Eksperimental Ulang (</a:t>
            </a:r>
            <a:r>
              <a:rPr lang="id-ID" sz="2800" i="1" dirty="0" smtClean="0">
                <a:solidFill>
                  <a:schemeClr val="tx1"/>
                </a:solidFill>
              </a:rPr>
              <a:t>Pretest-posttest Control Group Design</a:t>
            </a:r>
            <a:r>
              <a:rPr lang="id-ID" sz="2800" dirty="0" smtClean="0">
                <a:solidFill>
                  <a:schemeClr val="tx1"/>
                </a:solidFill>
              </a:rPr>
              <a:t>)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143380"/>
            <a:ext cx="2071702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d-ID" sz="2800" dirty="0" smtClean="0"/>
              <a:t>Randomisasi</a:t>
            </a:r>
            <a:endParaRPr lang="id-ID" sz="2800" dirty="0"/>
          </a:p>
        </p:txBody>
      </p:sp>
      <p:sp>
        <p:nvSpPr>
          <p:cNvPr id="13" name="Rectangle 12"/>
          <p:cNvSpPr/>
          <p:nvPr/>
        </p:nvSpPr>
        <p:spPr>
          <a:xfrm>
            <a:off x="2285984" y="3071810"/>
            <a:ext cx="1662856" cy="1193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kern="1200" dirty="0" smtClean="0">
                <a:solidFill>
                  <a:srgbClr val="002060"/>
                </a:solidFill>
              </a:rPr>
              <a:t>Pengukuran </a:t>
            </a:r>
            <a:r>
              <a:rPr lang="en-US" kern="1200" dirty="0" smtClean="0">
                <a:solidFill>
                  <a:srgbClr val="002060"/>
                </a:solidFill>
              </a:rPr>
              <a:t>(</a:t>
            </a:r>
            <a:r>
              <a:rPr lang="id-ID" kern="1200" dirty="0" smtClean="0">
                <a:solidFill>
                  <a:srgbClr val="002060"/>
                </a:solidFill>
              </a:rPr>
              <a:t>O1)</a:t>
            </a:r>
            <a:endParaRPr lang="en-US" kern="1200" dirty="0">
              <a:solidFill>
                <a:srgbClr val="00206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214810" y="2928934"/>
            <a:ext cx="2155727" cy="1285884"/>
            <a:chOff x="1" y="65506"/>
            <a:chExt cx="3000396" cy="1285884"/>
          </a:xfrm>
          <a:scene3d>
            <a:camera prst="orthographicFront"/>
            <a:lightRig rig="flat" dir="t"/>
          </a:scene3d>
        </p:grpSpPr>
        <p:sp>
          <p:nvSpPr>
            <p:cNvPr id="15" name="Right Arrow 14"/>
            <p:cNvSpPr/>
            <p:nvPr/>
          </p:nvSpPr>
          <p:spPr>
            <a:xfrm>
              <a:off x="1" y="65506"/>
              <a:ext cx="3000396" cy="1285884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6" name="Right Arrow 4"/>
            <p:cNvSpPr/>
            <p:nvPr/>
          </p:nvSpPr>
          <p:spPr>
            <a:xfrm>
              <a:off x="73000" y="422696"/>
              <a:ext cx="2045519" cy="57150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err="1" smtClean="0">
                  <a:solidFill>
                    <a:srgbClr val="002060"/>
                  </a:solidFill>
                </a:rPr>
                <a:t>Manipulasi</a:t>
              </a:r>
              <a:r>
                <a:rPr lang="en-US" kern="1200" dirty="0" smtClean="0">
                  <a:solidFill>
                    <a:srgbClr val="002060"/>
                  </a:solidFill>
                </a:rPr>
                <a:t> (X</a:t>
              </a:r>
              <a:r>
                <a:rPr lang="id-ID" kern="1200" dirty="0" smtClean="0">
                  <a:solidFill>
                    <a:srgbClr val="002060"/>
                  </a:solidFill>
                </a:rPr>
                <a:t>)</a:t>
              </a:r>
              <a:endParaRPr lang="en-US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6715140" y="2928934"/>
            <a:ext cx="1857388" cy="1193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kern="1200" dirty="0" smtClean="0">
                <a:solidFill>
                  <a:srgbClr val="002060"/>
                </a:solidFill>
              </a:rPr>
              <a:t>Pengukuran </a:t>
            </a:r>
            <a:r>
              <a:rPr lang="en-US" kern="1200" dirty="0" smtClean="0">
                <a:solidFill>
                  <a:srgbClr val="002060"/>
                </a:solidFill>
              </a:rPr>
              <a:t>(</a:t>
            </a:r>
            <a:r>
              <a:rPr lang="id-ID" kern="1200" dirty="0" smtClean="0">
                <a:solidFill>
                  <a:srgbClr val="002060"/>
                </a:solidFill>
              </a:rPr>
              <a:t>O2)</a:t>
            </a:r>
            <a:endParaRPr lang="en-US" kern="1200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14546" y="4500570"/>
            <a:ext cx="1662856" cy="1193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kern="1200" dirty="0" smtClean="0">
                <a:solidFill>
                  <a:srgbClr val="002060"/>
                </a:solidFill>
              </a:rPr>
              <a:t>Pengukuran </a:t>
            </a:r>
            <a:r>
              <a:rPr lang="en-US" kern="1200" dirty="0" smtClean="0">
                <a:solidFill>
                  <a:srgbClr val="002060"/>
                </a:solidFill>
              </a:rPr>
              <a:t>(</a:t>
            </a:r>
            <a:r>
              <a:rPr lang="id-ID" kern="1200" dirty="0" smtClean="0">
                <a:solidFill>
                  <a:srgbClr val="002060"/>
                </a:solidFill>
              </a:rPr>
              <a:t>O1)</a:t>
            </a:r>
            <a:endParaRPr lang="en-US" kern="1200" dirty="0">
              <a:solidFill>
                <a:srgbClr val="002060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357686" y="4357694"/>
            <a:ext cx="2071702" cy="1285884"/>
            <a:chOff x="-145996" y="65506"/>
            <a:chExt cx="2883449" cy="1285884"/>
          </a:xfrm>
          <a:scene3d>
            <a:camera prst="orthographicFront"/>
            <a:lightRig rig="flat" dir="t"/>
          </a:scene3d>
        </p:grpSpPr>
        <p:sp>
          <p:nvSpPr>
            <p:cNvPr id="20" name="Right Arrow 19"/>
            <p:cNvSpPr/>
            <p:nvPr/>
          </p:nvSpPr>
          <p:spPr>
            <a:xfrm>
              <a:off x="1" y="65506"/>
              <a:ext cx="2737452" cy="1285884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21" name="Right Arrow 4"/>
            <p:cNvSpPr/>
            <p:nvPr/>
          </p:nvSpPr>
          <p:spPr>
            <a:xfrm>
              <a:off x="-145996" y="351257"/>
              <a:ext cx="1988586" cy="84669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kern="1200" dirty="0" smtClean="0">
                  <a:solidFill>
                    <a:srgbClr val="002060"/>
                  </a:solidFill>
                </a:rPr>
                <a:t>Tanpa </a:t>
              </a:r>
              <a:r>
                <a:rPr lang="en-US" kern="1200" dirty="0" err="1" smtClean="0">
                  <a:solidFill>
                    <a:srgbClr val="002060"/>
                  </a:solidFill>
                </a:rPr>
                <a:t>Manipulasi</a:t>
              </a:r>
              <a:r>
                <a:rPr lang="en-US" kern="1200" dirty="0" smtClean="0">
                  <a:solidFill>
                    <a:srgbClr val="002060"/>
                  </a:solidFill>
                </a:rPr>
                <a:t> (</a:t>
              </a:r>
              <a:r>
                <a:rPr lang="id-ID" dirty="0" smtClean="0">
                  <a:solidFill>
                    <a:srgbClr val="002060"/>
                  </a:solidFill>
                </a:rPr>
                <a:t>-</a:t>
              </a:r>
              <a:r>
                <a:rPr lang="id-ID" kern="1200" dirty="0" smtClean="0">
                  <a:solidFill>
                    <a:srgbClr val="002060"/>
                  </a:solidFill>
                </a:rPr>
                <a:t>)</a:t>
              </a:r>
              <a:endParaRPr lang="en-US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6858016" y="4429132"/>
            <a:ext cx="1857388" cy="1193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kern="1200" dirty="0" smtClean="0">
                <a:solidFill>
                  <a:srgbClr val="002060"/>
                </a:solidFill>
              </a:rPr>
              <a:t>Pengukuran </a:t>
            </a:r>
            <a:r>
              <a:rPr lang="en-US" kern="1200" dirty="0" smtClean="0">
                <a:solidFill>
                  <a:srgbClr val="002060"/>
                </a:solidFill>
              </a:rPr>
              <a:t>(</a:t>
            </a:r>
            <a:r>
              <a:rPr lang="id-ID" kern="1200" dirty="0" smtClean="0">
                <a:solidFill>
                  <a:srgbClr val="002060"/>
                </a:solidFill>
              </a:rPr>
              <a:t>O2)</a:t>
            </a:r>
            <a:endParaRPr lang="en-US" kern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>
          <a:xfrm>
            <a:off x="1752600" y="274638"/>
            <a:ext cx="6934200" cy="12255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 – BENTUK </a:t>
            </a:r>
            <a:b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0" lang="id-ID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EKSPERIMENTAL MURNI (3)</a:t>
            </a:r>
            <a:endParaRPr kumimoji="0" lang="id-ID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571612"/>
            <a:ext cx="8429684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solidFill>
                  <a:schemeClr val="tx1"/>
                </a:solidFill>
              </a:rPr>
              <a:t>Rancangan Eksperimental Solomon (</a:t>
            </a:r>
            <a:r>
              <a:rPr lang="id-ID" sz="2800" i="1" dirty="0" smtClean="0">
                <a:solidFill>
                  <a:schemeClr val="tx1"/>
                </a:solidFill>
              </a:rPr>
              <a:t>Solomon Four Groups Design</a:t>
            </a:r>
            <a:r>
              <a:rPr lang="id-ID" sz="2800" dirty="0" smtClean="0">
                <a:solidFill>
                  <a:schemeClr val="tx1"/>
                </a:solidFill>
              </a:rPr>
              <a:t>)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34" y="2703016"/>
            <a:ext cx="357158" cy="415498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d-ID" sz="2400" dirty="0" smtClean="0"/>
              <a:t>Randomisasi</a:t>
            </a:r>
            <a:endParaRPr lang="id-ID" sz="2400" dirty="0"/>
          </a:p>
        </p:txBody>
      </p:sp>
      <p:sp>
        <p:nvSpPr>
          <p:cNvPr id="15" name="Rectangle 14"/>
          <p:cNvSpPr/>
          <p:nvPr/>
        </p:nvSpPr>
        <p:spPr>
          <a:xfrm>
            <a:off x="2285984" y="3071810"/>
            <a:ext cx="1662856" cy="1193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kern="1200" dirty="0" smtClean="0">
                <a:solidFill>
                  <a:srgbClr val="002060"/>
                </a:solidFill>
              </a:rPr>
              <a:t>Pengukuran </a:t>
            </a:r>
            <a:r>
              <a:rPr lang="en-US" kern="1200" dirty="0" smtClean="0">
                <a:solidFill>
                  <a:srgbClr val="002060"/>
                </a:solidFill>
              </a:rPr>
              <a:t>(</a:t>
            </a:r>
            <a:r>
              <a:rPr lang="id-ID" kern="1200" dirty="0" smtClean="0">
                <a:solidFill>
                  <a:srgbClr val="002060"/>
                </a:solidFill>
              </a:rPr>
              <a:t>O1)</a:t>
            </a:r>
            <a:endParaRPr lang="en-US" kern="1200" dirty="0">
              <a:solidFill>
                <a:srgbClr val="00206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214810" y="2928934"/>
            <a:ext cx="2155727" cy="1285884"/>
            <a:chOff x="1" y="65506"/>
            <a:chExt cx="3000396" cy="1285884"/>
          </a:xfrm>
          <a:scene3d>
            <a:camera prst="orthographicFront"/>
            <a:lightRig rig="flat" dir="t"/>
          </a:scene3d>
        </p:grpSpPr>
        <p:sp>
          <p:nvSpPr>
            <p:cNvPr id="17" name="Right Arrow 16"/>
            <p:cNvSpPr/>
            <p:nvPr/>
          </p:nvSpPr>
          <p:spPr>
            <a:xfrm>
              <a:off x="1" y="65506"/>
              <a:ext cx="3000396" cy="1285884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8" name="Right Arrow 4"/>
            <p:cNvSpPr/>
            <p:nvPr/>
          </p:nvSpPr>
          <p:spPr>
            <a:xfrm>
              <a:off x="73000" y="422696"/>
              <a:ext cx="2045519" cy="57150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err="1" smtClean="0">
                  <a:solidFill>
                    <a:srgbClr val="002060"/>
                  </a:solidFill>
                </a:rPr>
                <a:t>Manipulasi</a:t>
              </a:r>
              <a:r>
                <a:rPr lang="en-US" kern="1200" dirty="0" smtClean="0">
                  <a:solidFill>
                    <a:srgbClr val="002060"/>
                  </a:solidFill>
                </a:rPr>
                <a:t> (X</a:t>
              </a:r>
              <a:r>
                <a:rPr lang="id-ID" kern="1200" dirty="0" smtClean="0">
                  <a:solidFill>
                    <a:srgbClr val="002060"/>
                  </a:solidFill>
                </a:rPr>
                <a:t>)</a:t>
              </a:r>
              <a:endParaRPr lang="en-US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6715140" y="2928934"/>
            <a:ext cx="1857388" cy="1193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kern="1200" dirty="0" smtClean="0">
                <a:solidFill>
                  <a:srgbClr val="002060"/>
                </a:solidFill>
              </a:rPr>
              <a:t>Pengukuran </a:t>
            </a:r>
            <a:r>
              <a:rPr lang="en-US" kern="1200" dirty="0" smtClean="0">
                <a:solidFill>
                  <a:srgbClr val="002060"/>
                </a:solidFill>
              </a:rPr>
              <a:t>(</a:t>
            </a:r>
            <a:r>
              <a:rPr lang="id-ID" kern="1200" dirty="0" smtClean="0">
                <a:solidFill>
                  <a:srgbClr val="002060"/>
                </a:solidFill>
              </a:rPr>
              <a:t>O2)</a:t>
            </a:r>
            <a:endParaRPr lang="en-US" kern="1200" dirty="0">
              <a:solidFill>
                <a:srgbClr val="00206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14546" y="4500570"/>
            <a:ext cx="1662856" cy="1193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kern="1200" dirty="0" smtClean="0">
                <a:solidFill>
                  <a:srgbClr val="002060"/>
                </a:solidFill>
              </a:rPr>
              <a:t>Pengukuran </a:t>
            </a:r>
            <a:r>
              <a:rPr lang="en-US" kern="1200" dirty="0" smtClean="0">
                <a:solidFill>
                  <a:srgbClr val="002060"/>
                </a:solidFill>
              </a:rPr>
              <a:t>(</a:t>
            </a:r>
            <a:r>
              <a:rPr lang="id-ID" kern="1200" dirty="0" smtClean="0">
                <a:solidFill>
                  <a:srgbClr val="002060"/>
                </a:solidFill>
              </a:rPr>
              <a:t>O1)</a:t>
            </a:r>
            <a:endParaRPr lang="en-US" kern="1200" dirty="0">
              <a:solidFill>
                <a:srgbClr val="00206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357686" y="4357694"/>
            <a:ext cx="2071702" cy="1285884"/>
            <a:chOff x="-145996" y="65506"/>
            <a:chExt cx="2883449" cy="1285884"/>
          </a:xfrm>
          <a:scene3d>
            <a:camera prst="orthographicFront"/>
            <a:lightRig rig="flat" dir="t"/>
          </a:scene3d>
        </p:grpSpPr>
        <p:sp>
          <p:nvSpPr>
            <p:cNvPr id="22" name="Right Arrow 21"/>
            <p:cNvSpPr/>
            <p:nvPr/>
          </p:nvSpPr>
          <p:spPr>
            <a:xfrm>
              <a:off x="1" y="65506"/>
              <a:ext cx="2737452" cy="1285884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23" name="Right Arrow 4"/>
            <p:cNvSpPr/>
            <p:nvPr/>
          </p:nvSpPr>
          <p:spPr>
            <a:xfrm>
              <a:off x="-145996" y="351257"/>
              <a:ext cx="1988586" cy="84669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kern="1200" dirty="0" smtClean="0">
                  <a:solidFill>
                    <a:srgbClr val="002060"/>
                  </a:solidFill>
                </a:rPr>
                <a:t>Tanpa </a:t>
              </a:r>
              <a:r>
                <a:rPr lang="en-US" kern="1200" dirty="0" err="1" smtClean="0">
                  <a:solidFill>
                    <a:srgbClr val="002060"/>
                  </a:solidFill>
                </a:rPr>
                <a:t>Manipulasi</a:t>
              </a:r>
              <a:r>
                <a:rPr lang="en-US" kern="1200" dirty="0" smtClean="0">
                  <a:solidFill>
                    <a:srgbClr val="002060"/>
                  </a:solidFill>
                </a:rPr>
                <a:t> (</a:t>
              </a:r>
              <a:r>
                <a:rPr lang="id-ID" dirty="0" smtClean="0">
                  <a:solidFill>
                    <a:srgbClr val="002060"/>
                  </a:solidFill>
                </a:rPr>
                <a:t>-</a:t>
              </a:r>
              <a:r>
                <a:rPr lang="id-ID" kern="1200" dirty="0" smtClean="0">
                  <a:solidFill>
                    <a:srgbClr val="002060"/>
                  </a:solidFill>
                </a:rPr>
                <a:t>)</a:t>
              </a:r>
              <a:endParaRPr lang="en-US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6858016" y="4429132"/>
            <a:ext cx="1857388" cy="1193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kern="1200" dirty="0" smtClean="0">
                <a:solidFill>
                  <a:srgbClr val="002060"/>
                </a:solidFill>
              </a:rPr>
              <a:t>Pengukuran </a:t>
            </a:r>
            <a:r>
              <a:rPr lang="en-US" kern="1200" dirty="0" smtClean="0">
                <a:solidFill>
                  <a:srgbClr val="002060"/>
                </a:solidFill>
              </a:rPr>
              <a:t>(</a:t>
            </a:r>
            <a:r>
              <a:rPr lang="id-ID" kern="1200" dirty="0" smtClean="0">
                <a:solidFill>
                  <a:srgbClr val="002060"/>
                </a:solidFill>
              </a:rPr>
              <a:t>O2)</a:t>
            </a:r>
            <a:endParaRPr lang="en-US" kern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656" y="468214"/>
            <a:ext cx="5411688" cy="944562"/>
          </a:xfrm>
          <a:solidFill>
            <a:schemeClr val="accent2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RANDOMISASI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464" y="2044823"/>
            <a:ext cx="8382000" cy="2455747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/>
              <a:t>     Prosedur untuk menetapkan subjek </a:t>
            </a:r>
            <a:r>
              <a:rPr lang="en-US" dirty="0" smtClean="0"/>
              <a:t>(</a:t>
            </a:r>
            <a:r>
              <a:rPr lang="id-ID" dirty="0" smtClean="0"/>
              <a:t>kelompok eksperimen dan kontrol</a:t>
            </a:r>
            <a:r>
              <a:rPr lang="en-US" dirty="0" smtClean="0"/>
              <a:t>)</a:t>
            </a:r>
            <a:r>
              <a:rPr lang="id-ID" dirty="0" smtClean="0"/>
              <a:t> sedemikian rupa bahwa kedua kelompok akan sangat mirip 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 smtClean="0"/>
              <a:t>Philips, 1966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357166"/>
            <a:ext cx="107157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2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656" y="468214"/>
            <a:ext cx="5887244" cy="944562"/>
          </a:xfrm>
          <a:solidFill>
            <a:srgbClr val="C00000"/>
          </a:solidFill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LANGKAH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RANDOMISASI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358867"/>
              </p:ext>
            </p:extLst>
          </p:nvPr>
        </p:nvGraphicFramePr>
        <p:xfrm>
          <a:off x="366713" y="1500174"/>
          <a:ext cx="8382000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 smtClean="0"/>
              <a:t>Philips, 1966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2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71438"/>
            <a:ext cx="8686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pPr algn="just"/>
            <a:r>
              <a:rPr lang="en-US" sz="2800" b="1" dirty="0" err="1" smtClean="0"/>
              <a:t>Secara</a:t>
            </a:r>
            <a:r>
              <a:rPr lang="en-US" sz="2800" b="1" dirty="0" smtClean="0"/>
              <a:t> </a:t>
            </a:r>
            <a:r>
              <a:rPr lang="en-US" sz="2800" b="1" dirty="0" err="1"/>
              <a:t>sederhana</a:t>
            </a:r>
            <a:r>
              <a:rPr lang="en-US" sz="2800" b="1" dirty="0"/>
              <a:t> proses </a:t>
            </a:r>
            <a:r>
              <a:rPr lang="en-US" sz="2800" b="1" dirty="0" err="1"/>
              <a:t>randomisasi</a:t>
            </a:r>
            <a:r>
              <a:rPr lang="en-US" sz="2800" b="1" dirty="0"/>
              <a:t> </a:t>
            </a:r>
            <a:r>
              <a:rPr lang="en-US" sz="2800" b="1" dirty="0" err="1" smtClean="0"/>
              <a:t>adl</a:t>
            </a:r>
            <a:r>
              <a:rPr lang="en-US" sz="2800" b="1" dirty="0" smtClean="0"/>
              <a:t> </a:t>
            </a:r>
            <a:r>
              <a:rPr lang="en-US" sz="2800" b="1" dirty="0" err="1"/>
              <a:t>sama</a:t>
            </a:r>
            <a:r>
              <a:rPr lang="en-US" sz="2800" b="1" dirty="0"/>
              <a:t> </a:t>
            </a:r>
            <a:r>
              <a:rPr lang="en-US" sz="2800" b="1" dirty="0" err="1" smtClean="0"/>
              <a:t>spt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kita</a:t>
            </a:r>
            <a:r>
              <a:rPr lang="en-US" sz="2800" b="1" dirty="0" smtClean="0"/>
              <a:t> </a:t>
            </a:r>
            <a:r>
              <a:rPr lang="en-US" sz="2800" b="1" dirty="0" err="1"/>
              <a:t>melempar</a:t>
            </a:r>
            <a:r>
              <a:rPr lang="en-US" sz="2800" b="1" dirty="0"/>
              <a:t> </a:t>
            </a:r>
            <a:r>
              <a:rPr lang="en-US" sz="2800" b="1" dirty="0" err="1"/>
              <a:t>koin</a:t>
            </a:r>
            <a:r>
              <a:rPr lang="en-US" sz="2800" b="1" dirty="0"/>
              <a:t>. </a:t>
            </a:r>
            <a:endParaRPr lang="en-US" sz="2800" b="1" dirty="0" smtClean="0"/>
          </a:p>
          <a:p>
            <a:pPr algn="just"/>
            <a:r>
              <a:rPr lang="en-US" sz="2800" b="1" dirty="0" err="1" smtClean="0"/>
              <a:t>Bila</a:t>
            </a:r>
            <a:r>
              <a:rPr lang="en-US" sz="2800" b="1" dirty="0" smtClean="0"/>
              <a:t> </a:t>
            </a:r>
            <a:r>
              <a:rPr lang="en-US" sz="2800" b="1" dirty="0" err="1"/>
              <a:t>kepala</a:t>
            </a:r>
            <a:r>
              <a:rPr lang="en-US" sz="2800" b="1" dirty="0"/>
              <a:t> yang </a:t>
            </a:r>
            <a:r>
              <a:rPr lang="en-US" sz="2800" b="1" dirty="0" err="1"/>
              <a:t>terpilih</a:t>
            </a:r>
            <a:r>
              <a:rPr lang="en-US" sz="2800" b="1" dirty="0"/>
              <a:t> </a:t>
            </a:r>
            <a:r>
              <a:rPr lang="en-US" sz="2800" b="1" dirty="0" err="1"/>
              <a:t>diberi</a:t>
            </a:r>
            <a:r>
              <a:rPr lang="en-US" sz="2800" b="1" dirty="0"/>
              <a:t> label A </a:t>
            </a:r>
            <a:r>
              <a:rPr lang="en-US" sz="2800" b="1" dirty="0" err="1"/>
              <a:t>berarti</a:t>
            </a:r>
            <a:r>
              <a:rPr lang="en-US" sz="2800" b="1" dirty="0"/>
              <a:t> </a:t>
            </a:r>
            <a:r>
              <a:rPr lang="en-US" sz="2800" b="1" dirty="0" err="1"/>
              <a:t>masuk</a:t>
            </a:r>
            <a:r>
              <a:rPr lang="en-US" sz="2800" b="1" dirty="0"/>
              <a:t> </a:t>
            </a:r>
            <a:r>
              <a:rPr lang="en-US" sz="2800" b="1" dirty="0" err="1"/>
              <a:t>kelompok</a:t>
            </a:r>
            <a:r>
              <a:rPr lang="en-US" sz="2800" b="1" dirty="0"/>
              <a:t> </a:t>
            </a:r>
            <a:r>
              <a:rPr lang="en-US" sz="2800" b="1" dirty="0" err="1"/>
              <a:t>perlakuan</a:t>
            </a:r>
            <a:r>
              <a:rPr lang="en-US" sz="2800" b="1" dirty="0"/>
              <a:t>; </a:t>
            </a:r>
            <a:r>
              <a:rPr lang="en-US" sz="2800" b="1" dirty="0" err="1"/>
              <a:t>sebaliknya</a:t>
            </a:r>
            <a:r>
              <a:rPr lang="en-US" sz="2800" b="1" dirty="0"/>
              <a:t> </a:t>
            </a:r>
            <a:r>
              <a:rPr lang="en-US" sz="2800" b="1" dirty="0" err="1"/>
              <a:t>bila</a:t>
            </a:r>
            <a:r>
              <a:rPr lang="en-US" sz="2800" b="1" dirty="0"/>
              <a:t> </a:t>
            </a:r>
            <a:r>
              <a:rPr lang="en-US" sz="2800" b="1" dirty="0" err="1"/>
              <a:t>ekor</a:t>
            </a:r>
            <a:r>
              <a:rPr lang="en-US" sz="2800" b="1" dirty="0"/>
              <a:t> </a:t>
            </a:r>
            <a:r>
              <a:rPr lang="en-US" sz="2800" b="1" dirty="0" err="1" smtClean="0"/>
              <a:t>yg</a:t>
            </a:r>
            <a:r>
              <a:rPr lang="en-US" sz="2800" b="1" dirty="0" smtClean="0"/>
              <a:t> </a:t>
            </a:r>
            <a:r>
              <a:rPr lang="en-US" sz="2800" b="1" dirty="0" err="1"/>
              <a:t>terpilih</a:t>
            </a:r>
            <a:r>
              <a:rPr lang="en-US" sz="2800" b="1" dirty="0"/>
              <a:t> </a:t>
            </a:r>
            <a:r>
              <a:rPr lang="en-US" sz="2800" b="1" dirty="0" err="1"/>
              <a:t>diberi</a:t>
            </a:r>
            <a:r>
              <a:rPr lang="en-US" sz="2800" b="1" dirty="0"/>
              <a:t> label B </a:t>
            </a:r>
            <a:r>
              <a:rPr lang="en-US" sz="2800" b="1" dirty="0" err="1"/>
              <a:t>berarti</a:t>
            </a:r>
            <a:r>
              <a:rPr lang="en-US" sz="2800" b="1" dirty="0"/>
              <a:t> </a:t>
            </a:r>
            <a:r>
              <a:rPr lang="en-US" sz="2800" b="1" dirty="0" err="1"/>
              <a:t>masuk</a:t>
            </a:r>
            <a:r>
              <a:rPr lang="en-US" sz="2800" b="1" dirty="0"/>
              <a:t> </a:t>
            </a:r>
            <a:r>
              <a:rPr lang="en-US" sz="2800" b="1" dirty="0" err="1"/>
              <a:t>kelompok</a:t>
            </a:r>
            <a:r>
              <a:rPr lang="en-US" sz="2800" b="1" dirty="0"/>
              <a:t> </a:t>
            </a:r>
            <a:r>
              <a:rPr lang="en-US" sz="2800" b="1" dirty="0" err="1"/>
              <a:t>k</a:t>
            </a:r>
            <a:r>
              <a:rPr lang="en-US" sz="2800" b="1" dirty="0" err="1" smtClean="0"/>
              <a:t>ontrol</a:t>
            </a:r>
            <a:r>
              <a:rPr lang="en-US" sz="2800" b="1" dirty="0"/>
              <a:t>. </a:t>
            </a:r>
            <a:endParaRPr lang="en-US" sz="2800" b="1" dirty="0" smtClean="0"/>
          </a:p>
          <a:p>
            <a:pPr algn="just"/>
            <a:endParaRPr lang="en-US" sz="2800" b="1" dirty="0"/>
          </a:p>
          <a:p>
            <a:pPr algn="just"/>
            <a:r>
              <a:rPr lang="en-US" sz="2800" b="1" dirty="0" err="1" smtClean="0"/>
              <a:t>Namun</a:t>
            </a:r>
            <a:r>
              <a:rPr lang="en-US" sz="2800" b="1" dirty="0" smtClean="0"/>
              <a:t> </a:t>
            </a:r>
            <a:r>
              <a:rPr lang="en-US" sz="2800" b="1" dirty="0" err="1"/>
              <a:t>cara</a:t>
            </a:r>
            <a:r>
              <a:rPr lang="en-US" sz="2800" b="1" dirty="0"/>
              <a:t> </a:t>
            </a:r>
            <a:r>
              <a:rPr lang="en-US" sz="2800" b="1" dirty="0" err="1"/>
              <a:t>ini</a:t>
            </a:r>
            <a:r>
              <a:rPr lang="en-US" sz="2800" b="1" dirty="0"/>
              <a:t> </a:t>
            </a:r>
            <a:r>
              <a:rPr lang="en-US" sz="2800" b="1" dirty="0" err="1"/>
              <a:t>sudah</a:t>
            </a:r>
            <a:r>
              <a:rPr lang="en-US" sz="2800" b="1" dirty="0"/>
              <a:t> </a:t>
            </a:r>
            <a:r>
              <a:rPr lang="en-US" sz="2800" b="1" dirty="0" err="1"/>
              <a:t>sangat</a:t>
            </a:r>
            <a:r>
              <a:rPr lang="en-US" sz="2800" b="1" dirty="0"/>
              <a:t> </a:t>
            </a:r>
            <a:r>
              <a:rPr lang="en-US" sz="2800" b="1" dirty="0" err="1"/>
              <a:t>jarang</a:t>
            </a:r>
            <a:r>
              <a:rPr lang="en-US" sz="2800" b="1" dirty="0"/>
              <a:t> </a:t>
            </a:r>
            <a:r>
              <a:rPr lang="en-US" sz="2800" b="1" dirty="0" err="1"/>
              <a:t>dipakai</a:t>
            </a:r>
            <a:r>
              <a:rPr lang="en-US" sz="2800" b="1" dirty="0"/>
              <a:t>; </a:t>
            </a:r>
            <a:r>
              <a:rPr lang="en-US" sz="2800" b="1" dirty="0" err="1" smtClean="0"/>
              <a:t>tetapi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menggunakan</a:t>
            </a:r>
            <a:r>
              <a:rPr lang="en-US" sz="2800" b="1" dirty="0" smtClean="0"/>
              <a:t> </a:t>
            </a:r>
            <a:r>
              <a:rPr lang="en-US" sz="2800" b="1" dirty="0"/>
              <a:t>table random (table </a:t>
            </a:r>
            <a:r>
              <a:rPr lang="en-US" sz="2800" b="1" dirty="0" err="1"/>
              <a:t>angka</a:t>
            </a:r>
            <a:r>
              <a:rPr lang="en-US" sz="2800" b="1" dirty="0"/>
              <a:t> </a:t>
            </a:r>
            <a:r>
              <a:rPr lang="en-US" sz="2800" b="1" dirty="0" err="1"/>
              <a:t>acak</a:t>
            </a:r>
            <a:r>
              <a:rPr lang="en-US" sz="2800" b="1" dirty="0"/>
              <a:t>). </a:t>
            </a:r>
            <a:endParaRPr lang="en-US" sz="2800" b="1" dirty="0" smtClean="0"/>
          </a:p>
          <a:p>
            <a:pPr algn="just"/>
            <a:r>
              <a:rPr lang="en-US" sz="2800" b="1" dirty="0" smtClean="0"/>
              <a:t>(</a:t>
            </a:r>
            <a:r>
              <a:rPr lang="en-US" sz="2800" b="1" dirty="0" err="1"/>
              <a:t>Tabel</a:t>
            </a:r>
            <a:r>
              <a:rPr lang="en-US" sz="2800" b="1" dirty="0"/>
              <a:t> </a:t>
            </a:r>
            <a:r>
              <a:rPr lang="en-US" sz="2800" b="1" dirty="0" err="1"/>
              <a:t>angka</a:t>
            </a:r>
            <a:r>
              <a:rPr lang="en-US" sz="2800" b="1" dirty="0"/>
              <a:t> </a:t>
            </a:r>
            <a:r>
              <a:rPr lang="en-US" sz="2800" b="1" dirty="0" err="1"/>
              <a:t>acak</a:t>
            </a:r>
            <a:r>
              <a:rPr lang="en-US" sz="2800" b="1" dirty="0"/>
              <a:t> </a:t>
            </a:r>
            <a:r>
              <a:rPr lang="en-US" sz="2800" b="1" dirty="0" err="1"/>
              <a:t>bisa</a:t>
            </a:r>
            <a:r>
              <a:rPr lang="en-US" sz="2800" b="1" dirty="0"/>
              <a:t> di ‘down load’). </a:t>
            </a:r>
            <a:endParaRPr lang="id-ID" sz="2800" b="1" dirty="0"/>
          </a:p>
          <a:p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48300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96057"/>
            <a:ext cx="9144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Random Number </a:t>
            </a:r>
            <a:r>
              <a:rPr lang="en-US" sz="2800" b="1" dirty="0" smtClean="0"/>
              <a:t>Table</a:t>
            </a:r>
          </a:p>
          <a:p>
            <a:pPr algn="ctr"/>
            <a:endParaRPr lang="en-US" sz="2800" b="1" dirty="0"/>
          </a:p>
          <a:p>
            <a:r>
              <a:rPr lang="en-US" sz="2200" b="1" dirty="0"/>
              <a:t>13962  </a:t>
            </a:r>
            <a:r>
              <a:rPr lang="en-US" sz="2200" b="1" dirty="0" smtClean="0"/>
              <a:t> 70992   65172   28053   02190   83634   66012   70305   66761   88344</a:t>
            </a:r>
            <a:endParaRPr lang="en-US" sz="2200" b="1" dirty="0"/>
          </a:p>
          <a:p>
            <a:r>
              <a:rPr lang="en-US" sz="2200" b="1" dirty="0"/>
              <a:t>43905 </a:t>
            </a:r>
            <a:r>
              <a:rPr lang="en-US" sz="2200" b="1" dirty="0" smtClean="0"/>
              <a:t>  46941   72300   11641   43548   30455   07686   31840   03261   </a:t>
            </a:r>
            <a:r>
              <a:rPr lang="en-US" sz="2200" b="1" dirty="0"/>
              <a:t>89139</a:t>
            </a:r>
          </a:p>
          <a:p>
            <a:r>
              <a:rPr lang="en-US" sz="2200" b="1" dirty="0"/>
              <a:t>00504 </a:t>
            </a:r>
            <a:r>
              <a:rPr lang="en-US" sz="2200" b="1" dirty="0" smtClean="0"/>
              <a:t>  48658   38051   59408   16508   82979   92002   63606   41078   86326</a:t>
            </a:r>
            <a:endParaRPr lang="en-US" sz="2200" b="1" dirty="0"/>
          </a:p>
          <a:p>
            <a:r>
              <a:rPr lang="en-US" sz="2200" b="1" dirty="0"/>
              <a:t>61274 </a:t>
            </a:r>
            <a:r>
              <a:rPr lang="en-US" sz="2200" b="1" dirty="0" smtClean="0"/>
              <a:t>  57238   47267   </a:t>
            </a:r>
            <a:r>
              <a:rPr lang="en-US" sz="2200" b="1" dirty="0"/>
              <a:t>35303 </a:t>
            </a:r>
            <a:r>
              <a:rPr lang="en-US" sz="2200" b="1" dirty="0" smtClean="0"/>
              <a:t>  29066   02140   60867   39847   50968   </a:t>
            </a:r>
            <a:r>
              <a:rPr lang="en-US" sz="2200" b="1" dirty="0"/>
              <a:t>96719</a:t>
            </a:r>
          </a:p>
          <a:p>
            <a:r>
              <a:rPr lang="en-US" sz="2200" b="1" dirty="0"/>
              <a:t>43753 </a:t>
            </a:r>
            <a:r>
              <a:rPr lang="en-US" sz="2200" b="1" dirty="0" smtClean="0"/>
              <a:t>  21159   16239   50595   62509   61207   </a:t>
            </a:r>
            <a:r>
              <a:rPr lang="en-US" sz="2200" b="1" dirty="0"/>
              <a:t>86816 </a:t>
            </a:r>
            <a:r>
              <a:rPr lang="en-US" sz="2200" b="1" dirty="0" smtClean="0"/>
              <a:t>  29902   23395   72640</a:t>
            </a:r>
            <a:endParaRPr lang="en-US" sz="2200" b="1" dirty="0"/>
          </a:p>
          <a:p>
            <a:r>
              <a:rPr lang="en-US" sz="2200" b="1" dirty="0"/>
              <a:t>83503 </a:t>
            </a:r>
            <a:r>
              <a:rPr lang="en-US" sz="2200" b="1" dirty="0" smtClean="0"/>
              <a:t>  51662   21636   68192   84294   38754   84755   34053   94582   29215</a:t>
            </a:r>
            <a:endParaRPr lang="en-US" sz="2200" b="1" dirty="0"/>
          </a:p>
          <a:p>
            <a:r>
              <a:rPr lang="en-US" sz="2200" b="1" dirty="0"/>
              <a:t>36807 </a:t>
            </a:r>
            <a:r>
              <a:rPr lang="en-US" sz="2200" b="1" dirty="0" smtClean="0"/>
              <a:t>  71420   35804   44862   </a:t>
            </a:r>
            <a:r>
              <a:rPr lang="en-US" sz="2200" b="1" dirty="0"/>
              <a:t>23577 </a:t>
            </a:r>
            <a:r>
              <a:rPr lang="en-US" sz="2200" b="1" dirty="0" smtClean="0"/>
              <a:t>  79551   42003   58684   </a:t>
            </a:r>
            <a:r>
              <a:rPr lang="en-US" sz="2200" b="1" dirty="0"/>
              <a:t>09271 </a:t>
            </a:r>
            <a:r>
              <a:rPr lang="en-US" sz="2200" b="1" dirty="0" smtClean="0"/>
              <a:t>  68396</a:t>
            </a:r>
            <a:endParaRPr lang="en-US" sz="2200" b="1" dirty="0"/>
          </a:p>
          <a:p>
            <a:r>
              <a:rPr lang="en-US" sz="2200" b="1" dirty="0"/>
              <a:t>19110 </a:t>
            </a:r>
            <a:r>
              <a:rPr lang="en-US" sz="2200" b="1" dirty="0" smtClean="0"/>
              <a:t>  55680   18792   41487   16614   83053   </a:t>
            </a:r>
            <a:r>
              <a:rPr lang="en-US" sz="2200" b="1" dirty="0"/>
              <a:t>00812 </a:t>
            </a:r>
            <a:r>
              <a:rPr lang="en-US" sz="2200" b="1" dirty="0" smtClean="0"/>
              <a:t>  16749   45347   88199</a:t>
            </a:r>
            <a:endParaRPr lang="en-US" sz="2200" b="1" dirty="0"/>
          </a:p>
          <a:p>
            <a:r>
              <a:rPr lang="en-US" sz="2200" b="1" dirty="0"/>
              <a:t>82615 </a:t>
            </a:r>
            <a:r>
              <a:rPr lang="en-US" sz="2200" b="1" dirty="0" smtClean="0"/>
              <a:t>  86984   93290   87971   60022   35415   20852   02909   99476   45568</a:t>
            </a:r>
            <a:endParaRPr lang="en-US" sz="2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5029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UNTUK LENGKAPNYA SILAHKAN DOWN LOAD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393530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1736" y="620688"/>
            <a:ext cx="79248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Penggunaan</a:t>
            </a:r>
            <a:r>
              <a:rPr lang="en-US" sz="2800" b="1" dirty="0"/>
              <a:t> </a:t>
            </a:r>
            <a:r>
              <a:rPr lang="en-US" sz="2800" b="1" dirty="0" err="1" smtClean="0"/>
              <a:t>tabel</a:t>
            </a:r>
            <a:r>
              <a:rPr lang="en-US" sz="2800" b="1" dirty="0" smtClean="0"/>
              <a:t> </a:t>
            </a:r>
            <a:r>
              <a:rPr lang="en-US" sz="2800" b="1" dirty="0"/>
              <a:t>random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dimulai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menentukan</a:t>
            </a:r>
            <a:r>
              <a:rPr lang="en-US" sz="2800" b="1" dirty="0"/>
              <a:t> </a:t>
            </a:r>
            <a:r>
              <a:rPr lang="en-US" sz="2800" b="1" dirty="0" err="1"/>
              <a:t>angka</a:t>
            </a:r>
            <a:r>
              <a:rPr lang="en-US" sz="2800" b="1" dirty="0"/>
              <a:t> 0-4 </a:t>
            </a:r>
            <a:r>
              <a:rPr lang="en-US" sz="2800" b="1" dirty="0" err="1"/>
              <a:t>disetiap</a:t>
            </a:r>
            <a:r>
              <a:rPr lang="en-US" sz="2800" b="1" dirty="0"/>
              <a:t> </a:t>
            </a:r>
            <a:r>
              <a:rPr lang="en-US" sz="2800" b="1" dirty="0" err="1"/>
              <a:t>nomor</a:t>
            </a:r>
            <a:r>
              <a:rPr lang="en-US" sz="2800" b="1" dirty="0"/>
              <a:t> </a:t>
            </a:r>
            <a:r>
              <a:rPr lang="en-US" sz="2800" b="1" dirty="0" err="1"/>
              <a:t>akhir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angka</a:t>
            </a:r>
            <a:r>
              <a:rPr lang="en-US" sz="2800" b="1" dirty="0"/>
              <a:t> </a:t>
            </a:r>
            <a:r>
              <a:rPr lang="en-US" sz="2800" b="1" dirty="0" err="1"/>
              <a:t>acak</a:t>
            </a:r>
            <a:r>
              <a:rPr lang="en-US" sz="2800" b="1" dirty="0"/>
              <a:t> </a:t>
            </a:r>
            <a:r>
              <a:rPr lang="en-US" sz="2800" b="1" dirty="0" err="1"/>
              <a:t>sebagai</a:t>
            </a:r>
            <a:r>
              <a:rPr lang="en-US" sz="2800" b="1" dirty="0"/>
              <a:t> </a:t>
            </a:r>
            <a:r>
              <a:rPr lang="en-US" sz="2800" b="1" dirty="0" err="1"/>
              <a:t>kelompok</a:t>
            </a:r>
            <a:r>
              <a:rPr lang="en-US" sz="2800" b="1" dirty="0"/>
              <a:t> </a:t>
            </a:r>
            <a:r>
              <a:rPr lang="en-US" sz="2800" b="1" dirty="0" err="1"/>
              <a:t>perlakuan</a:t>
            </a:r>
            <a:r>
              <a:rPr lang="en-US" sz="2800" b="1" dirty="0"/>
              <a:t> (P),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angka</a:t>
            </a:r>
            <a:r>
              <a:rPr lang="en-US" sz="2800" b="1" dirty="0"/>
              <a:t> 5-9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kelompok</a:t>
            </a:r>
            <a:r>
              <a:rPr lang="en-US" sz="2800" b="1" dirty="0"/>
              <a:t> </a:t>
            </a:r>
            <a:r>
              <a:rPr lang="en-US" sz="2800" b="1" dirty="0" err="1" smtClean="0"/>
              <a:t>kontrol</a:t>
            </a:r>
            <a:r>
              <a:rPr lang="en-US" sz="2800" b="1" dirty="0" smtClean="0"/>
              <a:t> </a:t>
            </a:r>
            <a:r>
              <a:rPr lang="en-US" sz="2800" b="1" dirty="0"/>
              <a:t>(K).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err="1" smtClean="0"/>
              <a:t>Misalnya</a:t>
            </a:r>
            <a:r>
              <a:rPr lang="en-US" sz="2800" b="1" dirty="0"/>
              <a:t>,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 smtClean="0"/>
              <a:t>tabel</a:t>
            </a:r>
            <a:r>
              <a:rPr lang="en-US" sz="2800" b="1" dirty="0" smtClean="0"/>
              <a:t> </a:t>
            </a:r>
            <a:r>
              <a:rPr lang="en-US" sz="2800" b="1" dirty="0" err="1"/>
              <a:t>angka</a:t>
            </a:r>
            <a:r>
              <a:rPr lang="en-US" sz="2800" b="1" dirty="0"/>
              <a:t> </a:t>
            </a:r>
            <a:r>
              <a:rPr lang="en-US" sz="2800" b="1" dirty="0" err="1"/>
              <a:t>acak</a:t>
            </a:r>
            <a:r>
              <a:rPr lang="en-US" sz="2800" b="1" dirty="0"/>
              <a:t> </a:t>
            </a:r>
            <a:r>
              <a:rPr lang="en-US" sz="2800" b="1" dirty="0" err="1"/>
              <a:t>diurut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kolom</a:t>
            </a:r>
            <a:r>
              <a:rPr lang="en-US" sz="2800" b="1" dirty="0"/>
              <a:t> </a:t>
            </a:r>
            <a:r>
              <a:rPr lang="en-US" sz="2800" b="1" dirty="0" err="1"/>
              <a:t>pertama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kebawah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muncul</a:t>
            </a:r>
            <a:r>
              <a:rPr lang="en-US" sz="2800" b="1" dirty="0"/>
              <a:t> </a:t>
            </a:r>
            <a:r>
              <a:rPr lang="en-US" sz="2800" b="1" dirty="0" err="1"/>
              <a:t>angka-angka</a:t>
            </a:r>
            <a:endParaRPr lang="id-ID" sz="2800" b="1" dirty="0"/>
          </a:p>
          <a:p>
            <a:endParaRPr lang="en-US" dirty="0" smtClean="0"/>
          </a:p>
          <a:p>
            <a:r>
              <a:rPr lang="en-US" sz="2800" b="1" dirty="0"/>
              <a:t>0    8    0    7    0    1    2    1    9    5    8    3    9    5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err="1"/>
              <a:t>maka</a:t>
            </a:r>
            <a:r>
              <a:rPr lang="en-US" sz="2800" b="1" dirty="0"/>
              <a:t> </a:t>
            </a:r>
            <a:r>
              <a:rPr lang="en-US" sz="2800" b="1" dirty="0" err="1"/>
              <a:t>subjek</a:t>
            </a:r>
            <a:r>
              <a:rPr lang="en-US" sz="2800" b="1" dirty="0"/>
              <a:t> 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dikelompokkan</a:t>
            </a:r>
            <a:r>
              <a:rPr lang="en-US" sz="2800" b="1" dirty="0"/>
              <a:t> </a:t>
            </a:r>
            <a:r>
              <a:rPr lang="en-US" sz="2800" b="1" dirty="0" err="1"/>
              <a:t>sebagai</a:t>
            </a:r>
            <a:r>
              <a:rPr lang="en-US" sz="2800" b="1" dirty="0"/>
              <a:t> </a:t>
            </a:r>
            <a:r>
              <a:rPr lang="en-US" sz="2800" b="1" dirty="0" err="1" smtClean="0"/>
              <a:t>berikut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/>
              <a:t>P    K     P    K    P    </a:t>
            </a:r>
            <a:r>
              <a:rPr lang="en-US" sz="2800" b="1" dirty="0" err="1"/>
              <a:t>P</a:t>
            </a:r>
            <a:r>
              <a:rPr lang="en-US" sz="2800" b="1" dirty="0"/>
              <a:t>   </a:t>
            </a:r>
            <a:r>
              <a:rPr lang="en-US" sz="2800" b="1" dirty="0" err="1"/>
              <a:t>P</a:t>
            </a:r>
            <a:r>
              <a:rPr lang="en-US" sz="2800" b="1" dirty="0"/>
              <a:t>    </a:t>
            </a:r>
            <a:r>
              <a:rPr lang="en-US" sz="2800" b="1" dirty="0" err="1"/>
              <a:t>P</a:t>
            </a:r>
            <a:r>
              <a:rPr lang="en-US" sz="2800" b="1" dirty="0"/>
              <a:t>    K    </a:t>
            </a:r>
            <a:r>
              <a:rPr lang="en-US" sz="2800" b="1" dirty="0" err="1"/>
              <a:t>K</a:t>
            </a:r>
            <a:r>
              <a:rPr lang="en-US" sz="2800" b="1" dirty="0"/>
              <a:t>    </a:t>
            </a:r>
            <a:r>
              <a:rPr lang="en-US" sz="2800" b="1" dirty="0" err="1"/>
              <a:t>K</a:t>
            </a:r>
            <a:r>
              <a:rPr lang="en-US" sz="2800" b="1" dirty="0"/>
              <a:t>    P    K    </a:t>
            </a:r>
            <a:r>
              <a:rPr lang="en-US" sz="2800" b="1" dirty="0" err="1"/>
              <a:t>K</a:t>
            </a:r>
            <a:endParaRPr lang="id-ID" sz="2800" b="1" dirty="0"/>
          </a:p>
          <a:p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43637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700808"/>
            <a:ext cx="878497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/>
              <a:t>Bila</a:t>
            </a:r>
            <a:r>
              <a:rPr lang="en-US" sz="2400" b="1" dirty="0"/>
              <a:t> </a:t>
            </a:r>
            <a:r>
              <a:rPr lang="en-US" sz="2400" b="1" dirty="0" err="1"/>
              <a:t>kita</a:t>
            </a:r>
            <a:r>
              <a:rPr lang="en-US" sz="2400" b="1" dirty="0"/>
              <a:t> </a:t>
            </a:r>
            <a:r>
              <a:rPr lang="en-US" sz="2400" b="1" dirty="0" err="1"/>
              <a:t>mempunyai</a:t>
            </a:r>
            <a:r>
              <a:rPr lang="en-US" sz="2400" b="1" dirty="0"/>
              <a:t> 2 </a:t>
            </a:r>
            <a:r>
              <a:rPr lang="en-US" sz="2400" b="1" dirty="0" err="1"/>
              <a:t>jenis</a:t>
            </a:r>
            <a:r>
              <a:rPr lang="en-US" sz="2400" b="1" dirty="0"/>
              <a:t> </a:t>
            </a:r>
            <a:r>
              <a:rPr lang="en-US" sz="2400" b="1" dirty="0" err="1"/>
              <a:t>perlakuan</a:t>
            </a:r>
            <a:r>
              <a:rPr lang="en-US" sz="2400" b="1" dirty="0"/>
              <a:t> (P </a:t>
            </a:r>
            <a:r>
              <a:rPr lang="en-US" sz="2400" b="1" dirty="0" err="1"/>
              <a:t>dan</a:t>
            </a:r>
            <a:r>
              <a:rPr lang="en-US" sz="2400" b="1" dirty="0"/>
              <a:t> R) </a:t>
            </a:r>
            <a:r>
              <a:rPr lang="en-US" sz="2400" b="1" dirty="0" err="1"/>
              <a:t>dan</a:t>
            </a:r>
            <a:r>
              <a:rPr lang="en-US" sz="2400" b="1" dirty="0"/>
              <a:t> 1 </a:t>
            </a:r>
            <a:r>
              <a:rPr lang="en-US" sz="2400" b="1" dirty="0" err="1"/>
              <a:t>kelompok</a:t>
            </a:r>
            <a:r>
              <a:rPr lang="en-US" sz="2400" b="1" dirty="0"/>
              <a:t> </a:t>
            </a:r>
            <a:r>
              <a:rPr lang="en-US" sz="2400" b="1" dirty="0" err="1" smtClean="0"/>
              <a:t>Kontrol</a:t>
            </a:r>
            <a:r>
              <a:rPr lang="en-US" sz="2400" b="1" dirty="0" smtClean="0"/>
              <a:t> </a:t>
            </a:r>
            <a:r>
              <a:rPr lang="en-US" sz="2400" b="1" dirty="0"/>
              <a:t>(K), </a:t>
            </a:r>
            <a:r>
              <a:rPr lang="en-US" sz="2400" b="1" dirty="0" err="1"/>
              <a:t>cara</a:t>
            </a:r>
            <a:r>
              <a:rPr lang="en-US" sz="2400" b="1" dirty="0"/>
              <a:t> yang paling </a:t>
            </a:r>
            <a:r>
              <a:rPr lang="en-US" sz="2400" b="1" dirty="0" err="1"/>
              <a:t>mudah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memutuskan</a:t>
            </a:r>
            <a:r>
              <a:rPr lang="en-US" sz="2400" b="1" dirty="0"/>
              <a:t> </a:t>
            </a:r>
            <a:r>
              <a:rPr lang="en-US" sz="2400" b="1" dirty="0" err="1"/>
              <a:t>bahwa</a:t>
            </a:r>
            <a:r>
              <a:rPr lang="en-US" sz="2400" b="1" dirty="0"/>
              <a:t> </a:t>
            </a:r>
            <a:r>
              <a:rPr lang="en-US" sz="2400" b="1" dirty="0" err="1"/>
              <a:t>angka</a:t>
            </a:r>
            <a:r>
              <a:rPr lang="en-US" sz="2400" b="1" dirty="0"/>
              <a:t> 1-3 </a:t>
            </a:r>
            <a:r>
              <a:rPr lang="en-US" sz="2400" b="1" dirty="0" err="1"/>
              <a:t>adalah</a:t>
            </a:r>
            <a:r>
              <a:rPr lang="en-US" sz="2400" b="1" dirty="0"/>
              <a:t> P, </a:t>
            </a:r>
            <a:r>
              <a:rPr lang="en-US" sz="2400" b="1" dirty="0" err="1"/>
              <a:t>angka</a:t>
            </a:r>
            <a:r>
              <a:rPr lang="en-US" sz="2400" b="1" dirty="0"/>
              <a:t> 4-6 </a:t>
            </a:r>
            <a:r>
              <a:rPr lang="en-US" sz="2400" b="1" dirty="0" err="1"/>
              <a:t>adalah</a:t>
            </a:r>
            <a:r>
              <a:rPr lang="en-US" sz="2400" b="1" dirty="0"/>
              <a:t> K,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angka</a:t>
            </a:r>
            <a:r>
              <a:rPr lang="en-US" sz="2400" b="1" dirty="0"/>
              <a:t> 7-9 </a:t>
            </a:r>
            <a:r>
              <a:rPr lang="en-US" sz="2400" b="1" dirty="0" err="1"/>
              <a:t>adalah</a:t>
            </a:r>
            <a:r>
              <a:rPr lang="en-US" sz="2400" b="1" dirty="0"/>
              <a:t> R (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sementara</a:t>
            </a:r>
            <a:r>
              <a:rPr lang="en-US" sz="2400" b="1" dirty="0"/>
              <a:t> </a:t>
            </a:r>
            <a:r>
              <a:rPr lang="en-US" sz="2400" b="1" dirty="0" err="1"/>
              <a:t>angka</a:t>
            </a:r>
            <a:r>
              <a:rPr lang="en-US" sz="2400" b="1" dirty="0"/>
              <a:t> 0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digunakan</a:t>
            </a:r>
            <a:r>
              <a:rPr lang="en-US" sz="2400" b="1" dirty="0"/>
              <a:t>). </a:t>
            </a:r>
            <a:endParaRPr lang="en-US" sz="2400" b="1" dirty="0" smtClean="0"/>
          </a:p>
          <a:p>
            <a:pPr algn="just"/>
            <a:endParaRPr lang="en-US" sz="2400" b="1" dirty="0"/>
          </a:p>
          <a:p>
            <a:pPr algn="just"/>
            <a:r>
              <a:rPr lang="en-US" sz="2400" b="1" dirty="0" err="1" smtClean="0"/>
              <a:t>Misalkan</a:t>
            </a:r>
            <a:r>
              <a:rPr lang="en-US" sz="2400" b="1" dirty="0" smtClean="0"/>
              <a:t> </a:t>
            </a:r>
            <a:r>
              <a:rPr lang="en-US" sz="2400" b="1" dirty="0" err="1"/>
              <a:t>kita</a:t>
            </a:r>
            <a:r>
              <a:rPr lang="en-US" sz="2400" b="1" dirty="0"/>
              <a:t> </a:t>
            </a:r>
            <a:r>
              <a:rPr lang="en-US" sz="2400" b="1" dirty="0" err="1"/>
              <a:t>memilih</a:t>
            </a:r>
            <a:r>
              <a:rPr lang="en-US" sz="2400" b="1" dirty="0"/>
              <a:t> </a:t>
            </a:r>
            <a:r>
              <a:rPr lang="en-US" sz="2400" b="1" dirty="0" err="1"/>
              <a:t>angka</a:t>
            </a:r>
            <a:r>
              <a:rPr lang="en-US" sz="2400" b="1" dirty="0"/>
              <a:t> </a:t>
            </a:r>
            <a:r>
              <a:rPr lang="en-US" sz="2400" b="1" dirty="0" err="1"/>
              <a:t>acak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kolom</a:t>
            </a:r>
            <a:r>
              <a:rPr lang="en-US" sz="2400" b="1" dirty="0"/>
              <a:t> </a:t>
            </a:r>
            <a:r>
              <a:rPr lang="en-US" sz="2400" b="1" dirty="0" err="1"/>
              <a:t>ke</a:t>
            </a:r>
            <a:r>
              <a:rPr lang="en-US" sz="2400" b="1" dirty="0"/>
              <a:t> 3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susunan</a:t>
            </a:r>
            <a:r>
              <a:rPr lang="en-US" sz="2400" b="1" dirty="0"/>
              <a:t>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berikut</a:t>
            </a:r>
            <a:r>
              <a:rPr lang="en-US" sz="2400" b="1" dirty="0" smtClean="0"/>
              <a:t>:</a:t>
            </a:r>
          </a:p>
          <a:p>
            <a:pPr algn="just"/>
            <a:endParaRPr lang="id-ID" sz="2400" b="1" dirty="0"/>
          </a:p>
          <a:p>
            <a:pPr marL="514350" indent="-514350" algn="just">
              <a:buAutoNum type="arabicPlain" startAt="6"/>
            </a:pPr>
            <a:r>
              <a:rPr lang="en-US" sz="2400" b="1" dirty="0" smtClean="0"/>
              <a:t>5    </a:t>
            </a:r>
            <a:r>
              <a:rPr lang="en-US" sz="2400" b="1" dirty="0"/>
              <a:t>7    3    7    8    0    3    1    2    1    5    6    9    8    1    4    </a:t>
            </a:r>
            <a:endParaRPr lang="en-US" sz="2400" b="1" dirty="0" smtClean="0"/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err="1" smtClean="0"/>
              <a:t>maka</a:t>
            </a:r>
            <a:r>
              <a:rPr lang="en-US" sz="2400" b="1" dirty="0" smtClean="0"/>
              <a:t> </a:t>
            </a:r>
            <a:r>
              <a:rPr lang="en-US" sz="2400" b="1" dirty="0" err="1"/>
              <a:t>subjek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dikelompokkan</a:t>
            </a:r>
            <a:endParaRPr lang="id-ID" sz="2400" b="1" dirty="0"/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K    </a:t>
            </a:r>
            <a:r>
              <a:rPr lang="en-US" sz="2400" b="1" dirty="0" err="1"/>
              <a:t>K</a:t>
            </a:r>
            <a:r>
              <a:rPr lang="en-US" sz="2400" b="1" dirty="0"/>
              <a:t>    R    P    R    </a:t>
            </a:r>
            <a:r>
              <a:rPr lang="en-US" sz="2400" b="1" dirty="0" err="1"/>
              <a:t>R</a:t>
            </a:r>
            <a:r>
              <a:rPr lang="en-US" sz="2400" b="1" dirty="0"/>
              <a:t>    -    P    </a:t>
            </a:r>
            <a:r>
              <a:rPr lang="en-US" sz="2400" b="1" dirty="0" err="1"/>
              <a:t>P</a:t>
            </a:r>
            <a:r>
              <a:rPr lang="en-US" sz="2400" b="1" dirty="0"/>
              <a:t>    </a:t>
            </a:r>
            <a:r>
              <a:rPr lang="en-US" sz="2400" b="1" dirty="0" err="1"/>
              <a:t>P</a:t>
            </a:r>
            <a:r>
              <a:rPr lang="en-US" sz="2400" b="1" dirty="0"/>
              <a:t>    </a:t>
            </a:r>
            <a:r>
              <a:rPr lang="en-US" sz="2400" b="1" dirty="0" err="1"/>
              <a:t>P</a:t>
            </a:r>
            <a:r>
              <a:rPr lang="en-US" sz="2400" b="1" dirty="0"/>
              <a:t>    K    </a:t>
            </a:r>
            <a:r>
              <a:rPr lang="en-US" sz="2400" b="1" dirty="0" err="1"/>
              <a:t>K</a:t>
            </a:r>
            <a:r>
              <a:rPr lang="en-US" sz="2400" b="1" dirty="0"/>
              <a:t>    R    </a:t>
            </a:r>
            <a:r>
              <a:rPr lang="en-US" sz="2400" b="1" dirty="0" err="1"/>
              <a:t>R</a:t>
            </a:r>
            <a:r>
              <a:rPr lang="en-US" sz="2400" b="1" dirty="0"/>
              <a:t>    P    K    </a:t>
            </a:r>
            <a:endParaRPr lang="id-ID" sz="2400" b="1" dirty="0"/>
          </a:p>
          <a:p>
            <a:pPr algn="just"/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55031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571" y="1412776"/>
            <a:ext cx="86106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/>
              <a:t>Utk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hindari</a:t>
            </a:r>
            <a:r>
              <a:rPr lang="en-US" sz="2800" b="1" dirty="0" smtClean="0"/>
              <a:t> </a:t>
            </a:r>
            <a:r>
              <a:rPr lang="en-US" sz="2800" b="1" dirty="0" err="1"/>
              <a:t>ketidak-seimbangan</a:t>
            </a:r>
            <a:r>
              <a:rPr lang="en-US" sz="2800" b="1" dirty="0"/>
              <a:t> </a:t>
            </a:r>
            <a:r>
              <a:rPr lang="en-US" sz="2800" b="1" dirty="0" err="1"/>
              <a:t>alokasi</a:t>
            </a:r>
            <a:r>
              <a:rPr lang="en-US" sz="2800" b="1" dirty="0"/>
              <a:t> </a:t>
            </a:r>
            <a:r>
              <a:rPr lang="en-US" sz="2800" b="1" dirty="0" smtClean="0"/>
              <a:t>a/ </a:t>
            </a:r>
            <a:r>
              <a:rPr lang="en-US" sz="2800" b="1" dirty="0" err="1" smtClean="0"/>
              <a:t>jml</a:t>
            </a:r>
            <a:r>
              <a:rPr lang="en-US" sz="2800" b="1" dirty="0" smtClean="0"/>
              <a:t> </a:t>
            </a:r>
            <a:r>
              <a:rPr lang="en-US" sz="2800" b="1" dirty="0" err="1"/>
              <a:t>subjek</a:t>
            </a:r>
            <a:r>
              <a:rPr lang="en-US" sz="2800" b="1" dirty="0"/>
              <a:t> </a:t>
            </a:r>
            <a:r>
              <a:rPr lang="en-US" sz="2800" b="1" dirty="0" err="1" smtClean="0"/>
              <a:t>utk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klp</a:t>
            </a:r>
            <a:r>
              <a:rPr lang="en-US" sz="2800" b="1" dirty="0" smtClean="0"/>
              <a:t> </a:t>
            </a:r>
            <a:r>
              <a:rPr lang="en-US" sz="2800" b="1" dirty="0" err="1"/>
              <a:t>perlakuan</a:t>
            </a:r>
            <a:r>
              <a:rPr lang="en-US" sz="2800" b="1" dirty="0"/>
              <a:t> </a:t>
            </a:r>
            <a:r>
              <a:rPr lang="en-US" sz="2800" b="1" dirty="0" smtClean="0"/>
              <a:t>&amp; </a:t>
            </a:r>
            <a:r>
              <a:rPr lang="en-US" sz="2800" b="1" dirty="0" err="1"/>
              <a:t>K</a:t>
            </a:r>
            <a:r>
              <a:rPr lang="en-US" sz="2800" b="1" dirty="0" err="1" smtClean="0"/>
              <a:t>ontrol</a:t>
            </a:r>
            <a:r>
              <a:rPr lang="en-US" sz="2800" b="1" dirty="0" smtClean="0"/>
              <a:t> </a:t>
            </a:r>
            <a:r>
              <a:rPr lang="en-US" sz="2800" b="1" dirty="0" err="1"/>
              <a:t>maka</a:t>
            </a:r>
            <a:r>
              <a:rPr lang="en-US" sz="2800" b="1" dirty="0"/>
              <a:t> </a:t>
            </a:r>
            <a:r>
              <a:rPr lang="en-US" sz="2800" b="1" dirty="0" smtClean="0">
                <a:sym typeface="Wingdings" panose="05000000000000000000" pitchFamily="2" charset="2"/>
              </a:rPr>
              <a:t></a:t>
            </a:r>
            <a:r>
              <a:rPr lang="en-US" sz="2800" b="1" dirty="0" err="1" smtClean="0"/>
              <a:t>gunakan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tehnik</a:t>
            </a:r>
            <a:r>
              <a:rPr lang="en-US" sz="2800" b="1" dirty="0" smtClean="0"/>
              <a:t> </a:t>
            </a:r>
            <a:r>
              <a:rPr lang="en-US" sz="2800" b="1" dirty="0" err="1"/>
              <a:t>randomisasi</a:t>
            </a:r>
            <a:r>
              <a:rPr lang="en-US" sz="2800" b="1" dirty="0"/>
              <a:t> </a:t>
            </a:r>
            <a:r>
              <a:rPr lang="en-US" sz="2800" b="1" dirty="0" err="1"/>
              <a:t>blok</a:t>
            </a:r>
            <a:r>
              <a:rPr lang="en-US" sz="2800" b="1" dirty="0"/>
              <a:t> </a:t>
            </a:r>
            <a:r>
              <a:rPr lang="en-US" sz="2800" b="1" dirty="0" err="1"/>
              <a:t>permutasi</a:t>
            </a:r>
            <a:r>
              <a:rPr lang="en-US" sz="2800" b="1" dirty="0"/>
              <a:t> (random permuted block</a:t>
            </a:r>
            <a:r>
              <a:rPr lang="en-US" sz="2800" b="1" dirty="0" smtClean="0"/>
              <a:t>). </a:t>
            </a:r>
          </a:p>
          <a:p>
            <a:pPr algn="just"/>
            <a:endParaRPr lang="en-US" sz="2800" b="1" dirty="0"/>
          </a:p>
          <a:p>
            <a:pPr algn="just"/>
            <a:r>
              <a:rPr lang="en-US" sz="2800" b="1" dirty="0" err="1" smtClean="0"/>
              <a:t>Dimulai</a:t>
            </a:r>
            <a:r>
              <a:rPr lang="en-US" sz="2800" b="1" dirty="0" smtClean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menentukan</a:t>
            </a:r>
            <a:r>
              <a:rPr lang="en-US" sz="2800" b="1" dirty="0"/>
              <a:t> 2 </a:t>
            </a:r>
            <a:r>
              <a:rPr lang="en-US" sz="2800" b="1" dirty="0" err="1"/>
              <a:t>blok</a:t>
            </a:r>
            <a:r>
              <a:rPr lang="en-US" sz="2800" b="1" dirty="0"/>
              <a:t> </a:t>
            </a:r>
            <a:r>
              <a:rPr lang="en-US" sz="2800" b="1" dirty="0" err="1"/>
              <a:t>subjek</a:t>
            </a:r>
            <a:r>
              <a:rPr lang="en-US" sz="2800" b="1" dirty="0"/>
              <a:t> </a:t>
            </a:r>
            <a:r>
              <a:rPr lang="en-US" sz="2800" b="1" dirty="0" err="1"/>
              <a:t>kombinasi</a:t>
            </a:r>
            <a:r>
              <a:rPr lang="en-US" sz="2800" b="1" dirty="0"/>
              <a:t> PK </a:t>
            </a:r>
            <a:r>
              <a:rPr lang="en-US" sz="2800" b="1" dirty="0" err="1"/>
              <a:t>dan</a:t>
            </a:r>
            <a:r>
              <a:rPr lang="en-US" sz="2800" b="1" dirty="0"/>
              <a:t> KP, </a:t>
            </a:r>
            <a:r>
              <a:rPr lang="en-US" sz="2800" b="1" dirty="0" err="1"/>
              <a:t>jika</a:t>
            </a:r>
            <a:r>
              <a:rPr lang="en-US" sz="2800" b="1" dirty="0"/>
              <a:t> </a:t>
            </a:r>
            <a:r>
              <a:rPr lang="en-US" sz="2800" b="1" dirty="0" err="1"/>
              <a:t>muncul</a:t>
            </a:r>
            <a:r>
              <a:rPr lang="en-US" sz="2800" b="1" dirty="0"/>
              <a:t> </a:t>
            </a:r>
            <a:r>
              <a:rPr lang="en-US" sz="2800" b="1" dirty="0" err="1"/>
              <a:t>angka</a:t>
            </a:r>
            <a:r>
              <a:rPr lang="en-US" sz="2800" b="1" dirty="0"/>
              <a:t> 0-4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blok</a:t>
            </a:r>
            <a:r>
              <a:rPr lang="en-US" sz="2800" b="1" dirty="0"/>
              <a:t> PK </a:t>
            </a:r>
            <a:r>
              <a:rPr lang="en-US" sz="2800" b="1" dirty="0" err="1"/>
              <a:t>dan</a:t>
            </a:r>
            <a:r>
              <a:rPr lang="en-US" sz="2800" b="1" dirty="0"/>
              <a:t> 5-9 </a:t>
            </a:r>
            <a:r>
              <a:rPr lang="en-US" sz="2800" b="1" dirty="0" err="1"/>
              <a:t>untuk</a:t>
            </a:r>
            <a:r>
              <a:rPr lang="en-US" sz="2800" b="1" dirty="0"/>
              <a:t> KP. </a:t>
            </a:r>
            <a:endParaRPr lang="en-US" sz="2800" b="1" dirty="0" smtClean="0"/>
          </a:p>
          <a:p>
            <a:pPr algn="just"/>
            <a:endParaRPr lang="en-US" sz="2800" b="1" dirty="0"/>
          </a:p>
          <a:p>
            <a:pPr algn="just"/>
            <a:r>
              <a:rPr lang="en-US" sz="2800" b="1" dirty="0" smtClean="0"/>
              <a:t>Dari </a:t>
            </a:r>
            <a:r>
              <a:rPr lang="en-US" sz="2800" b="1" dirty="0"/>
              <a:t>table </a:t>
            </a:r>
            <a:r>
              <a:rPr lang="en-US" sz="2800" b="1" dirty="0" err="1"/>
              <a:t>angka</a:t>
            </a:r>
            <a:r>
              <a:rPr lang="en-US" sz="2800" b="1" dirty="0"/>
              <a:t> </a:t>
            </a:r>
            <a:r>
              <a:rPr lang="en-US" sz="2800" b="1" dirty="0" err="1" smtClean="0"/>
              <a:t>acak</a:t>
            </a:r>
            <a:r>
              <a:rPr lang="en-US" sz="2800" b="1" dirty="0" smtClean="0"/>
              <a:t> </a:t>
            </a:r>
            <a:r>
              <a:rPr lang="en-US" sz="2800" b="1" dirty="0" err="1"/>
              <a:t>kolom</a:t>
            </a:r>
            <a:r>
              <a:rPr lang="en-US" sz="2800" b="1" dirty="0"/>
              <a:t> 5 </a:t>
            </a:r>
            <a:r>
              <a:rPr lang="en-US" sz="2800" b="1" dirty="0" err="1"/>
              <a:t>muncul</a:t>
            </a:r>
            <a:r>
              <a:rPr lang="en-US" sz="2800" b="1" dirty="0"/>
              <a:t> </a:t>
            </a:r>
            <a:r>
              <a:rPr lang="en-US" sz="2800" b="1" dirty="0" err="1"/>
              <a:t>angka-angka</a:t>
            </a:r>
            <a:r>
              <a:rPr lang="en-US" sz="2800" b="1" dirty="0" smtClean="0"/>
              <a:t>:</a:t>
            </a:r>
          </a:p>
          <a:p>
            <a:pPr algn="just"/>
            <a:endParaRPr lang="id-ID" sz="2800" b="1" dirty="0"/>
          </a:p>
          <a:p>
            <a:pPr algn="just"/>
            <a:r>
              <a:rPr lang="en-US" sz="2800" b="1" dirty="0"/>
              <a:t>7     </a:t>
            </a:r>
            <a:r>
              <a:rPr lang="en-US" sz="2800" b="1" dirty="0" smtClean="0"/>
              <a:t> </a:t>
            </a:r>
            <a:r>
              <a:rPr lang="en-US" sz="2800" b="1" dirty="0"/>
              <a:t>5      </a:t>
            </a:r>
            <a:r>
              <a:rPr lang="en-US" sz="2800" b="1" dirty="0" smtClean="0"/>
              <a:t>3      6      1      6      2      8      2      6      3     ….. </a:t>
            </a:r>
            <a:r>
              <a:rPr lang="en-US" sz="2800" b="1" dirty="0" err="1"/>
              <a:t>dst</a:t>
            </a:r>
            <a:endParaRPr lang="id-ID" sz="2800" b="1" dirty="0"/>
          </a:p>
          <a:p>
            <a:pPr algn="just"/>
            <a:r>
              <a:rPr lang="en-US" sz="2800" b="1" dirty="0"/>
              <a:t>KP    </a:t>
            </a:r>
            <a:r>
              <a:rPr lang="en-US" sz="2800" b="1" dirty="0" err="1" smtClean="0"/>
              <a:t>KP</a:t>
            </a:r>
            <a:r>
              <a:rPr lang="en-US" sz="2800" b="1" dirty="0" smtClean="0"/>
              <a:t>    PK   KP    PK   KP    PK   KP    PK   KP   PK   ….. </a:t>
            </a:r>
            <a:r>
              <a:rPr lang="en-US" sz="2800" b="1" dirty="0" err="1"/>
              <a:t>dst</a:t>
            </a:r>
            <a:endParaRPr lang="id-ID" sz="2800" b="1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4159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-819472"/>
            <a:ext cx="672748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 smtClean="0"/>
          </a:p>
          <a:p>
            <a:endParaRPr lang="en-US" sz="3600" b="1" dirty="0"/>
          </a:p>
          <a:p>
            <a:endParaRPr lang="id-ID" sz="3600" b="1" dirty="0"/>
          </a:p>
          <a:p>
            <a:pPr algn="just"/>
            <a:r>
              <a:rPr lang="en-US" sz="2800" b="1" dirty="0" err="1"/>
              <a:t>Suatu</a:t>
            </a:r>
            <a:r>
              <a:rPr lang="en-US" sz="2800" b="1" dirty="0"/>
              <a:t> </a:t>
            </a:r>
            <a:r>
              <a:rPr lang="en-US" sz="2800" b="1" dirty="0" err="1"/>
              <a:t>eksperimen</a:t>
            </a:r>
            <a:r>
              <a:rPr lang="en-US" sz="2800" b="1" dirty="0"/>
              <a:t> </a:t>
            </a:r>
            <a:r>
              <a:rPr lang="en-US" sz="2800" b="1" dirty="0" err="1"/>
              <a:t>dilakukan</a:t>
            </a:r>
            <a:r>
              <a:rPr lang="en-US" sz="2800" b="1" dirty="0"/>
              <a:t> </a:t>
            </a:r>
            <a:r>
              <a:rPr lang="en-US" sz="2800" b="1" dirty="0" err="1" smtClean="0"/>
              <a:t>utk</a:t>
            </a:r>
            <a:r>
              <a:rPr lang="en-US" sz="2800" b="1" dirty="0" smtClean="0"/>
              <a:t> </a:t>
            </a:r>
            <a:r>
              <a:rPr lang="en-US" sz="2800" b="1" dirty="0" err="1"/>
              <a:t>menjawab</a:t>
            </a:r>
            <a:r>
              <a:rPr lang="en-US" sz="2800" b="1" dirty="0"/>
              <a:t> ‘</a:t>
            </a:r>
            <a:r>
              <a:rPr lang="en-US" sz="2800" b="1" dirty="0" err="1"/>
              <a:t>apakah</a:t>
            </a:r>
            <a:r>
              <a:rPr lang="en-US" sz="2800" b="1" dirty="0"/>
              <a:t> </a:t>
            </a:r>
            <a:r>
              <a:rPr lang="en-US" sz="2800" b="1" dirty="0" err="1"/>
              <a:t>pengaruh</a:t>
            </a:r>
            <a:r>
              <a:rPr lang="en-US" sz="2800" b="1" dirty="0"/>
              <a:t> </a:t>
            </a:r>
            <a:r>
              <a:rPr lang="en-US" sz="2800" b="1" dirty="0" err="1" smtClean="0"/>
              <a:t>variabel</a:t>
            </a:r>
            <a:r>
              <a:rPr lang="en-US" sz="2800" b="1" dirty="0" smtClean="0"/>
              <a:t> </a:t>
            </a:r>
            <a:r>
              <a:rPr lang="en-US" sz="2800" b="1" dirty="0"/>
              <a:t>X (</a:t>
            </a:r>
            <a:r>
              <a:rPr lang="en-US" sz="2800" b="1" dirty="0" err="1" smtClean="0"/>
              <a:t>variabel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eksperimen</a:t>
            </a:r>
            <a:r>
              <a:rPr lang="en-US" sz="2800" b="1" dirty="0"/>
              <a:t> </a:t>
            </a:r>
            <a:r>
              <a:rPr lang="en-US" sz="2800" b="1" dirty="0" err="1" smtClean="0"/>
              <a:t>atau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variabel</a:t>
            </a:r>
            <a:r>
              <a:rPr lang="en-US" sz="2800" b="1" dirty="0" smtClean="0"/>
              <a:t> </a:t>
            </a:r>
            <a:r>
              <a:rPr lang="en-US" sz="2800" b="1" dirty="0" err="1"/>
              <a:t>independen</a:t>
            </a:r>
            <a:r>
              <a:rPr lang="en-US" sz="2800" b="1" dirty="0"/>
              <a:t>) </a:t>
            </a:r>
            <a:r>
              <a:rPr lang="en-US" sz="2800" b="1" dirty="0" err="1" smtClean="0"/>
              <a:t>thd</a:t>
            </a:r>
            <a:r>
              <a:rPr lang="en-US" sz="2800" b="1" dirty="0" smtClean="0"/>
              <a:t> </a:t>
            </a:r>
            <a:r>
              <a:rPr lang="en-US" sz="2800" b="1" dirty="0"/>
              <a:t>variable Y (</a:t>
            </a:r>
            <a:r>
              <a:rPr lang="en-US" sz="2800" b="1" dirty="0" err="1" smtClean="0"/>
              <a:t>variabel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dependen</a:t>
            </a:r>
            <a:r>
              <a:rPr lang="en-US" sz="2800" b="1" dirty="0"/>
              <a:t>)</a:t>
            </a:r>
            <a:r>
              <a:rPr lang="en-US" sz="2800" b="1" dirty="0" smtClean="0"/>
              <a:t>.  </a:t>
            </a:r>
          </a:p>
          <a:p>
            <a:pPr algn="just"/>
            <a:endParaRPr lang="en-US" sz="2800" b="1" dirty="0"/>
          </a:p>
          <a:p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772816"/>
            <a:ext cx="662473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 smtClean="0"/>
          </a:p>
          <a:p>
            <a:endParaRPr lang="en-US" sz="3600" b="1" dirty="0"/>
          </a:p>
          <a:p>
            <a:endParaRPr lang="id-ID" sz="3600" b="1" dirty="0"/>
          </a:p>
          <a:p>
            <a:pPr algn="just"/>
            <a:r>
              <a:rPr lang="en-US" sz="2800" b="1" dirty="0" err="1" smtClean="0"/>
              <a:t>Secara</a:t>
            </a:r>
            <a:r>
              <a:rPr lang="en-US" sz="2800" b="1" dirty="0" smtClean="0"/>
              <a:t> </a:t>
            </a:r>
            <a:r>
              <a:rPr lang="en-US" sz="2800" b="1" dirty="0" err="1"/>
              <a:t>sederhana</a:t>
            </a:r>
            <a:r>
              <a:rPr lang="en-US" sz="2800" b="1" dirty="0"/>
              <a:t> </a:t>
            </a:r>
            <a:r>
              <a:rPr lang="en-US" sz="2800" b="1" dirty="0" err="1"/>
              <a:t>suatu</a:t>
            </a:r>
            <a:r>
              <a:rPr lang="en-US" sz="2800" b="1" dirty="0"/>
              <a:t> </a:t>
            </a:r>
            <a:r>
              <a:rPr lang="en-US" sz="2800" b="1" dirty="0" err="1"/>
              <a:t>eksperimen</a:t>
            </a:r>
            <a:r>
              <a:rPr lang="en-US" sz="2800" b="1" dirty="0"/>
              <a:t> </a:t>
            </a:r>
            <a:r>
              <a:rPr lang="en-US" sz="2800" b="1" dirty="0" err="1"/>
              <a:t>dilaksanakan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membagi</a:t>
            </a:r>
            <a:r>
              <a:rPr lang="en-US" sz="2800" b="1" dirty="0"/>
              <a:t> </a:t>
            </a:r>
            <a:r>
              <a:rPr lang="en-US" sz="2800" b="1" dirty="0" err="1"/>
              <a:t>subjek</a:t>
            </a:r>
            <a:r>
              <a:rPr lang="en-US" sz="2800" b="1" dirty="0"/>
              <a:t> yang </a:t>
            </a:r>
            <a:r>
              <a:rPr lang="en-US" sz="2800" b="1" dirty="0" err="1"/>
              <a:t>diteliti</a:t>
            </a:r>
            <a:r>
              <a:rPr lang="en-US" sz="2800" b="1" dirty="0"/>
              <a:t> </a:t>
            </a:r>
            <a:r>
              <a:rPr lang="en-US" sz="2800" b="1" dirty="0" err="1"/>
              <a:t>menjadi</a:t>
            </a:r>
            <a:r>
              <a:rPr lang="en-US" sz="2800" b="1" dirty="0"/>
              <a:t> 2 </a:t>
            </a:r>
            <a:r>
              <a:rPr lang="en-US" sz="2800" b="1" dirty="0" err="1"/>
              <a:t>kelompok</a:t>
            </a:r>
            <a:r>
              <a:rPr lang="en-US" sz="2800" b="1" dirty="0"/>
              <a:t> </a:t>
            </a:r>
            <a:r>
              <a:rPr lang="en-US" sz="2800" b="1" dirty="0" err="1"/>
              <a:t>yaitu</a:t>
            </a:r>
            <a:r>
              <a:rPr lang="en-US" sz="2800" b="1" dirty="0"/>
              <a:t> </a:t>
            </a:r>
            <a:r>
              <a:rPr lang="en-US" sz="2800" b="1" dirty="0" err="1"/>
              <a:t>kelompok</a:t>
            </a:r>
            <a:r>
              <a:rPr lang="en-US" sz="2800" b="1" dirty="0"/>
              <a:t> </a:t>
            </a:r>
            <a:r>
              <a:rPr lang="en-US" sz="2800" b="1" dirty="0" err="1"/>
              <a:t>perlakuan</a:t>
            </a:r>
            <a:r>
              <a:rPr lang="en-US" sz="2800" b="1" dirty="0"/>
              <a:t>/</a:t>
            </a:r>
            <a:r>
              <a:rPr lang="en-US" sz="2800" b="1" dirty="0" err="1"/>
              <a:t>eksperimen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kelompok</a:t>
            </a:r>
            <a:r>
              <a:rPr lang="en-US" sz="2800" b="1" dirty="0"/>
              <a:t> </a:t>
            </a:r>
            <a:r>
              <a:rPr lang="en-US" sz="2800" b="1" dirty="0" err="1"/>
              <a:t>k</a:t>
            </a:r>
            <a:r>
              <a:rPr lang="en-US" sz="2800" b="1" dirty="0" err="1" smtClean="0"/>
              <a:t>ontrol</a:t>
            </a:r>
            <a:r>
              <a:rPr lang="en-US" sz="2800" b="1" dirty="0"/>
              <a:t>. </a:t>
            </a:r>
            <a:endParaRPr lang="id-ID" sz="2800" b="1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7524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1003">
            <a:schemeClr val="dk1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BLINDNESS</a:t>
            </a:r>
            <a:endParaRPr lang="id-ID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98859"/>
              </p:ext>
            </p:extLst>
          </p:nvPr>
        </p:nvGraphicFramePr>
        <p:xfrm>
          <a:off x="304800" y="1828799"/>
          <a:ext cx="8382000" cy="4038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1003">
            <a:schemeClr val="dk1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JENIS BLINDNESS</a:t>
            </a:r>
            <a:endParaRPr lang="id-ID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1828799"/>
          <a:ext cx="8382000" cy="3314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4678" y="6072206"/>
            <a:ext cx="2895600" cy="3651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sz="1600" dirty="0" smtClean="0"/>
              <a:t>Murti, 2003</a:t>
            </a:r>
            <a:endParaRPr lang="en-US" sz="1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057" y="152400"/>
            <a:ext cx="8763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u="sng" dirty="0" smtClean="0"/>
          </a:p>
          <a:p>
            <a:pPr algn="ctr"/>
            <a:endParaRPr lang="en-US" sz="3200" b="1" u="sng" dirty="0"/>
          </a:p>
          <a:p>
            <a:pPr algn="ctr"/>
            <a:r>
              <a:rPr lang="en-US" sz="3200" b="1" u="sng" dirty="0" err="1" smtClean="0"/>
              <a:t>peneliti</a:t>
            </a:r>
            <a:r>
              <a:rPr lang="en-US" sz="3200" b="1" u="sng" dirty="0" smtClean="0"/>
              <a:t> </a:t>
            </a:r>
            <a:r>
              <a:rPr lang="en-US" sz="3200" b="1" u="sng" dirty="0" err="1"/>
              <a:t>dan</a:t>
            </a:r>
            <a:r>
              <a:rPr lang="en-US" sz="3200" b="1" u="sng" dirty="0"/>
              <a:t> </a:t>
            </a:r>
            <a:r>
              <a:rPr lang="en-US" sz="3200" b="1" u="sng" dirty="0" err="1"/>
              <a:t>subjek</a:t>
            </a:r>
            <a:r>
              <a:rPr lang="en-US" sz="3200" b="1" u="sng" dirty="0"/>
              <a:t> </a:t>
            </a:r>
            <a:r>
              <a:rPr lang="en-US" sz="3200" b="1" dirty="0" err="1"/>
              <a:t>tidak</a:t>
            </a:r>
            <a:r>
              <a:rPr lang="en-US" sz="3200" b="1" dirty="0"/>
              <a:t> </a:t>
            </a:r>
            <a:r>
              <a:rPr lang="en-US" sz="3200" b="1" dirty="0" err="1"/>
              <a:t>boleh</a:t>
            </a:r>
            <a:r>
              <a:rPr lang="en-US" sz="3200" b="1" dirty="0"/>
              <a:t> </a:t>
            </a:r>
            <a:r>
              <a:rPr lang="en-US" sz="3200" b="1" dirty="0" err="1"/>
              <a:t>tahu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‘</a:t>
            </a:r>
            <a:r>
              <a:rPr lang="en-US" sz="3200" b="1" dirty="0" err="1"/>
              <a:t>siapa</a:t>
            </a:r>
            <a:r>
              <a:rPr lang="en-US" sz="3200" b="1" dirty="0"/>
              <a:t> </a:t>
            </a:r>
            <a:r>
              <a:rPr lang="en-US" sz="3200" b="1" dirty="0" err="1"/>
              <a:t>mendapat</a:t>
            </a:r>
            <a:r>
              <a:rPr lang="en-US" sz="3200" b="1" dirty="0"/>
              <a:t> </a:t>
            </a:r>
            <a:r>
              <a:rPr lang="en-US" sz="3200" b="1" dirty="0" err="1"/>
              <a:t>apa</a:t>
            </a:r>
            <a:r>
              <a:rPr lang="en-US" sz="3200" b="1" dirty="0"/>
              <a:t>’ </a:t>
            </a:r>
            <a:endParaRPr lang="en-US" sz="3200" b="1" dirty="0" smtClean="0"/>
          </a:p>
          <a:p>
            <a:r>
              <a:rPr lang="en-US" sz="2800" b="1" dirty="0" smtClean="0"/>
              <a:t>yang </a:t>
            </a:r>
            <a:r>
              <a:rPr lang="en-US" sz="2800" b="1" dirty="0" err="1"/>
              <a:t>dikenal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nama</a:t>
            </a:r>
            <a:r>
              <a:rPr lang="en-US" sz="2800" b="1" dirty="0"/>
              <a:t> </a:t>
            </a:r>
          </a:p>
          <a:p>
            <a:pPr algn="ctr"/>
            <a:r>
              <a:rPr lang="en-US" sz="3600" b="1" u="sng" dirty="0" smtClean="0"/>
              <a:t>‘</a:t>
            </a:r>
            <a:r>
              <a:rPr lang="en-US" sz="3600" b="1" u="sng" dirty="0"/>
              <a:t>double blind</a:t>
            </a:r>
            <a:r>
              <a:rPr lang="en-US" sz="3600" b="1" u="sng" dirty="0" smtClean="0"/>
              <a:t>’</a:t>
            </a:r>
            <a:endParaRPr lang="en-US" sz="2800" b="1" u="sng" dirty="0" smtClean="0"/>
          </a:p>
          <a:p>
            <a:endParaRPr lang="en-US" sz="2800" b="1" dirty="0"/>
          </a:p>
          <a:p>
            <a:pPr algn="just"/>
            <a:r>
              <a:rPr lang="en-US" sz="2800" b="1" dirty="0" err="1" smtClean="0"/>
              <a:t>Untuk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smtr</a:t>
            </a:r>
            <a:r>
              <a:rPr lang="en-US" sz="2800" b="1" dirty="0" smtClean="0"/>
              <a:t> </a:t>
            </a:r>
            <a:r>
              <a:rPr lang="en-US" sz="2800" b="1" dirty="0" err="1"/>
              <a:t>hasil</a:t>
            </a:r>
            <a:r>
              <a:rPr lang="en-US" sz="2800" b="1" dirty="0"/>
              <a:t> </a:t>
            </a:r>
            <a:r>
              <a:rPr lang="en-US" sz="2800" b="1" dirty="0" smtClean="0"/>
              <a:t>‘</a:t>
            </a:r>
            <a:r>
              <a:rPr lang="en-US" sz="2800" b="1" dirty="0" err="1" smtClean="0"/>
              <a:t>randomisasi</a:t>
            </a:r>
            <a:r>
              <a:rPr lang="en-US" sz="2800" b="1" dirty="0" smtClean="0"/>
              <a:t>’ </a:t>
            </a:r>
            <a:r>
              <a:rPr lang="en-US" sz="2800" b="1" dirty="0" err="1"/>
              <a:t>hanya</a:t>
            </a:r>
            <a:r>
              <a:rPr lang="en-US" sz="2800" b="1" dirty="0"/>
              <a:t> </a:t>
            </a:r>
            <a:r>
              <a:rPr lang="en-US" sz="2800" b="1" dirty="0" err="1"/>
              <a:t>boleh</a:t>
            </a:r>
            <a:r>
              <a:rPr lang="en-US" sz="2800" b="1" dirty="0"/>
              <a:t> </a:t>
            </a:r>
            <a:r>
              <a:rPr lang="en-US" sz="2800" b="1" dirty="0" err="1"/>
              <a:t>diketahui</a:t>
            </a:r>
            <a:r>
              <a:rPr lang="en-US" sz="2800" b="1" dirty="0"/>
              <a:t> </a:t>
            </a:r>
            <a:r>
              <a:rPr lang="en-US" sz="2800" b="1" u="sng" dirty="0" err="1"/>
              <a:t>oleh</a:t>
            </a:r>
            <a:r>
              <a:rPr lang="en-US" sz="2800" b="1" u="sng" dirty="0"/>
              <a:t> </a:t>
            </a:r>
            <a:r>
              <a:rPr lang="en-US" sz="2800" b="1" u="sng" dirty="0" err="1" smtClean="0"/>
              <a:t>yg</a:t>
            </a:r>
            <a:r>
              <a:rPr lang="en-US" sz="2800" b="1" u="sng" dirty="0" smtClean="0"/>
              <a:t> </a:t>
            </a:r>
            <a:r>
              <a:rPr lang="en-US" sz="2800" b="1" u="sng" dirty="0" err="1"/>
              <a:t>melakukan</a:t>
            </a:r>
            <a:r>
              <a:rPr lang="en-US" sz="2800" b="1" u="sng" dirty="0"/>
              <a:t> </a:t>
            </a:r>
            <a:r>
              <a:rPr lang="en-US" sz="2800" b="1" u="sng" dirty="0" err="1"/>
              <a:t>randomisasi</a:t>
            </a:r>
            <a:r>
              <a:rPr lang="en-US" sz="2800" b="1" u="sng" dirty="0"/>
              <a:t> </a:t>
            </a:r>
            <a:r>
              <a:rPr lang="en-US" sz="2800" b="1" u="sng" dirty="0" err="1" smtClean="0"/>
              <a:t>smp</a:t>
            </a:r>
            <a:r>
              <a:rPr lang="en-US" sz="2800" b="1" u="sng" dirty="0" smtClean="0"/>
              <a:t> </a:t>
            </a:r>
            <a:r>
              <a:rPr lang="en-US" sz="2800" b="1" u="sng" dirty="0" err="1"/>
              <a:t>akhir</a:t>
            </a:r>
            <a:r>
              <a:rPr lang="en-US" sz="2800" b="1" u="sng" dirty="0"/>
              <a:t> </a:t>
            </a:r>
            <a:r>
              <a:rPr lang="en-US" sz="2800" b="1" u="sng" dirty="0" err="1"/>
              <a:t>penelitian</a:t>
            </a:r>
            <a:r>
              <a:rPr lang="en-US" sz="2800" b="1" dirty="0"/>
              <a:t>. </a:t>
            </a:r>
            <a:endParaRPr lang="en-US" sz="2800" b="1" dirty="0" smtClean="0"/>
          </a:p>
          <a:p>
            <a:pPr algn="just"/>
            <a:endParaRPr lang="en-US" sz="2800" b="1" dirty="0" smtClean="0"/>
          </a:p>
          <a:p>
            <a:pPr algn="just"/>
            <a:r>
              <a:rPr lang="en-US" sz="2800" b="1" dirty="0" err="1" smtClean="0"/>
              <a:t>Sedangkan</a:t>
            </a:r>
            <a:r>
              <a:rPr lang="en-US" sz="2800" b="1" dirty="0" smtClean="0"/>
              <a:t> </a:t>
            </a:r>
            <a:r>
              <a:rPr lang="en-US" sz="2800" b="1" i="1" u="sng" dirty="0"/>
              <a:t>‘</a:t>
            </a:r>
            <a:r>
              <a:rPr lang="en-US" sz="2800" b="1" i="1" u="sng" dirty="0" err="1"/>
              <a:t>sipeneliti</a:t>
            </a:r>
            <a:r>
              <a:rPr lang="en-US" sz="2800" b="1" i="1" u="sng" dirty="0"/>
              <a:t>’ </a:t>
            </a:r>
            <a:r>
              <a:rPr lang="en-US" sz="2800" b="1" dirty="0" err="1"/>
              <a:t>hanya</a:t>
            </a:r>
            <a:r>
              <a:rPr lang="en-US" sz="2800" b="1" dirty="0"/>
              <a:t> </a:t>
            </a:r>
            <a:r>
              <a:rPr lang="en-US" sz="2800" b="1" dirty="0" err="1"/>
              <a:t>boleh</a:t>
            </a:r>
            <a:r>
              <a:rPr lang="en-US" sz="2800" b="1" dirty="0"/>
              <a:t> </a:t>
            </a:r>
            <a:r>
              <a:rPr lang="en-US" sz="2800" b="1" dirty="0" err="1"/>
              <a:t>mengetahui</a:t>
            </a:r>
            <a:r>
              <a:rPr lang="en-US" sz="2800" b="1" dirty="0"/>
              <a:t> </a:t>
            </a:r>
            <a:r>
              <a:rPr lang="en-US" sz="2800" b="1" dirty="0" err="1"/>
              <a:t>hasil</a:t>
            </a:r>
            <a:r>
              <a:rPr lang="en-US" sz="2800" b="1" dirty="0"/>
              <a:t> </a:t>
            </a:r>
            <a:r>
              <a:rPr lang="en-US" sz="2800" b="1" dirty="0" err="1"/>
              <a:t>randomisasi</a:t>
            </a:r>
            <a:r>
              <a:rPr lang="en-US" sz="2800" b="1" dirty="0"/>
              <a:t> </a:t>
            </a:r>
            <a:r>
              <a:rPr lang="en-US" sz="2800" b="1" dirty="0" err="1"/>
              <a:t>setelah</a:t>
            </a:r>
            <a:r>
              <a:rPr lang="en-US" sz="2800" b="1" dirty="0"/>
              <a:t> </a:t>
            </a:r>
            <a:r>
              <a:rPr lang="en-US" sz="2800" b="1" dirty="0" err="1"/>
              <a:t>pengumpulan</a:t>
            </a:r>
            <a:r>
              <a:rPr lang="en-US" sz="2800" b="1" dirty="0"/>
              <a:t> data </a:t>
            </a:r>
            <a:r>
              <a:rPr lang="en-US" sz="2800" b="1" dirty="0" err="1"/>
              <a:t>selesai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data </a:t>
            </a:r>
            <a:r>
              <a:rPr lang="en-US" sz="2800" b="1" dirty="0" err="1"/>
              <a:t>siap</a:t>
            </a:r>
            <a:r>
              <a:rPr lang="en-US" sz="2800" b="1" dirty="0"/>
              <a:t> </a:t>
            </a:r>
            <a:r>
              <a:rPr lang="en-US" sz="2800" b="1" dirty="0" err="1"/>
              <a:t>diolah</a:t>
            </a:r>
            <a:r>
              <a:rPr lang="en-US" sz="2800" b="1" dirty="0"/>
              <a:t>.</a:t>
            </a:r>
            <a:endParaRPr lang="id-ID" sz="2800" b="1" dirty="0"/>
          </a:p>
          <a:p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189794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PUSTAKA</a:t>
            </a:r>
            <a:endParaRPr lang="id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id-ID" dirty="0" smtClean="0"/>
              <a:t>Bailey D Kenneth.(1978). </a:t>
            </a:r>
            <a:r>
              <a:rPr lang="id-ID" i="1" dirty="0" smtClean="0"/>
              <a:t>Methods of Social Research. </a:t>
            </a:r>
            <a:r>
              <a:rPr lang="id-ID" dirty="0" smtClean="0"/>
              <a:t>London : Collier Macmillan Pusblishers.</a:t>
            </a:r>
          </a:p>
          <a:p>
            <a:pPr lvl="0"/>
            <a:r>
              <a:rPr lang="id-ID" dirty="0" smtClean="0"/>
              <a:t>Gehlbach, H Stephen. </a:t>
            </a:r>
            <a:r>
              <a:rPr lang="id-ID" i="1" dirty="0" smtClean="0"/>
              <a:t>Interpreting The Medical Literature. </a:t>
            </a:r>
            <a:r>
              <a:rPr lang="id-ID" dirty="0" smtClean="0"/>
              <a:t>Lexingthon, Massachusetts Toronto : The Collamore Press</a:t>
            </a:r>
          </a:p>
          <a:p>
            <a:r>
              <a:rPr lang="id-ID" dirty="0" smtClean="0"/>
              <a:t>Gertsmen, Burt (2001). </a:t>
            </a:r>
            <a:r>
              <a:rPr lang="id-ID" i="1" dirty="0" smtClean="0"/>
              <a:t>Epidemiology Kept Simple. </a:t>
            </a:r>
            <a:r>
              <a:rPr lang="id-ID" dirty="0" smtClean="0"/>
              <a:t>New York : </a:t>
            </a:r>
            <a:r>
              <a:rPr lang="id-ID" smtClean="0"/>
              <a:t>Wiley-Liss.</a:t>
            </a:r>
            <a:endParaRPr lang="id-ID" dirty="0" smtClean="0"/>
          </a:p>
          <a:p>
            <a:pPr lvl="0"/>
            <a:r>
              <a:rPr lang="id-ID" dirty="0" smtClean="0"/>
              <a:t>Margetts M Barrie, Nelson Michael. (1991). </a:t>
            </a:r>
            <a:r>
              <a:rPr lang="id-ID" i="1" dirty="0" smtClean="0"/>
              <a:t>Design Concept in Nutritional Epidemiology. </a:t>
            </a:r>
            <a:r>
              <a:rPr lang="id-ID" dirty="0" smtClean="0"/>
              <a:t>Oxford : Oxpord University Press. New York : The Macmillan Company.</a:t>
            </a:r>
          </a:p>
          <a:p>
            <a:pPr lvl="0"/>
            <a:r>
              <a:rPr lang="id-ID" dirty="0" smtClean="0"/>
              <a:t>Murti, Bhisma. (2003). </a:t>
            </a:r>
            <a:r>
              <a:rPr lang="id-ID" i="1" dirty="0" smtClean="0"/>
              <a:t>Prinsip dan Metode Riset Epidemiologi</a:t>
            </a:r>
            <a:r>
              <a:rPr lang="id-ID" dirty="0" smtClean="0"/>
              <a:t>. Yogyakarta : Gadjah Mada University Press.</a:t>
            </a:r>
          </a:p>
          <a:p>
            <a:pPr lvl="0"/>
            <a:r>
              <a:rPr lang="id-ID" dirty="0" smtClean="0"/>
              <a:t>Sanders B William, Pinhey K Thomas (1974). </a:t>
            </a:r>
            <a:r>
              <a:rPr lang="id-ID" i="1" dirty="0" smtClean="0"/>
              <a:t>The Conduct of Social Research. </a:t>
            </a:r>
            <a:r>
              <a:rPr lang="id-ID" dirty="0" smtClean="0"/>
              <a:t>Newyork : CBS College Publishing.</a:t>
            </a:r>
          </a:p>
          <a:p>
            <a:pPr lvl="0"/>
            <a:r>
              <a:rPr lang="id-ID" dirty="0" smtClean="0">
                <a:hlinkClick r:id="rId2"/>
              </a:rPr>
              <a:t>www.wikipedia.com</a:t>
            </a:r>
            <a:endParaRPr lang="id-ID" dirty="0" smtClean="0"/>
          </a:p>
          <a:p>
            <a:r>
              <a:rPr lang="id-ID" dirty="0" smtClean="0"/>
              <a:t>Personal Communication with dr.H.E Kusdinar, MPH. Depok : 14 April 2012</a:t>
            </a:r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357430"/>
            <a:ext cx="6934200" cy="944562"/>
          </a:xfrm>
        </p:spPr>
        <p:txBody>
          <a:bodyPr/>
          <a:lstStyle/>
          <a:p>
            <a:r>
              <a:rPr lang="id-ID" dirty="0" smtClean="0"/>
              <a:t>TERIMA KASIH</a:t>
            </a:r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23657103"/>
              </p:ext>
            </p:extLst>
          </p:nvPr>
        </p:nvGraphicFramePr>
        <p:xfrm>
          <a:off x="323528" y="1340768"/>
          <a:ext cx="856895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78509">
            <a:off x="7009581" y="762609"/>
            <a:ext cx="1666875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5816" y="6309320"/>
            <a:ext cx="1872208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Margets</a:t>
            </a:r>
            <a:r>
              <a:rPr lang="en-US" sz="1200" dirty="0" smtClean="0"/>
              <a:t> and Nelson, 1991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6098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300998"/>
              </p:ext>
            </p:extLst>
          </p:nvPr>
        </p:nvGraphicFramePr>
        <p:xfrm>
          <a:off x="642910" y="332656"/>
          <a:ext cx="8030126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91880" y="6381328"/>
            <a:ext cx="1872208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Margets</a:t>
            </a:r>
            <a:r>
              <a:rPr lang="en-US" sz="1200" dirty="0" smtClean="0"/>
              <a:t> and Nelson, 1991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294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40222"/>
            <a:ext cx="6419800" cy="944562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TAHAPAN KEGIATAN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248361"/>
              </p:ext>
            </p:extLst>
          </p:nvPr>
        </p:nvGraphicFramePr>
        <p:xfrm>
          <a:off x="395536" y="1828799"/>
          <a:ext cx="8382000" cy="4038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d-ID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VARIABEL DALAM EKSPERIMENTAL </a:t>
            </a:r>
            <a:endParaRPr lang="id-ID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078656"/>
              </p:ext>
            </p:extLst>
          </p:nvPr>
        </p:nvGraphicFramePr>
        <p:xfrm>
          <a:off x="304800" y="1628800"/>
          <a:ext cx="83820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40222"/>
            <a:ext cx="6934200" cy="944562"/>
          </a:xfr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Ad. </a:t>
            </a:r>
            <a:r>
              <a:rPr lang="id-ID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VARIABEL  NON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id-ID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EKSPERIMENTAL </a:t>
            </a:r>
            <a:endParaRPr lang="id-ID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306222"/>
              </p:ext>
            </p:extLst>
          </p:nvPr>
        </p:nvGraphicFramePr>
        <p:xfrm>
          <a:off x="366464" y="1844825"/>
          <a:ext cx="838200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84238"/>
            <a:ext cx="6934200" cy="944562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PENGGUNAAN RANDOMISASI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638381"/>
              </p:ext>
            </p:extLst>
          </p:nvPr>
        </p:nvGraphicFramePr>
        <p:xfrm>
          <a:off x="323528" y="2332856"/>
          <a:ext cx="8382000" cy="25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634076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INTERVENSI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RANDOMISASI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34076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TIDAK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6340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EKSPERIMENTAL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KUASI EKSPERIMENTAL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6340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TIDAK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OBSERVASIONAL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7994-85F1-4535-9C4A-CB2212A4E25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6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1418</Words>
  <Application>Microsoft Office PowerPoint</Application>
  <PresentationFormat>On-screen Show (4:3)</PresentationFormat>
  <Paragraphs>247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Cambria Math</vt:lpstr>
      <vt:lpstr>Wingdings</vt:lpstr>
      <vt:lpstr>Office Theme</vt:lpstr>
      <vt:lpstr>RANCANGAN PENELITIAN EKSPERIMENTAL</vt:lpstr>
      <vt:lpstr>PowerPoint Presentation</vt:lpstr>
      <vt:lpstr>PowerPoint Presentation</vt:lpstr>
      <vt:lpstr>PowerPoint Presentation</vt:lpstr>
      <vt:lpstr>PowerPoint Presentation</vt:lpstr>
      <vt:lpstr>TAHAPAN KEGIATAN</vt:lpstr>
      <vt:lpstr>VARIABEL DALAM EKSPERIMENTAL </vt:lpstr>
      <vt:lpstr>Ad. VARIABEL  NON-EKSPERIMENTAL </vt:lpstr>
      <vt:lpstr>PENGGUNAAN RANDOMISASI</vt:lpstr>
      <vt:lpstr>BENTUK - BENTUK</vt:lpstr>
      <vt:lpstr>PRAEKSPERIMENTAL </vt:lpstr>
      <vt:lpstr>BENTUK – BENTUK PRAEKSPERIMENTAL (1) </vt:lpstr>
      <vt:lpstr>BENTUK – BENTUK PRAEKSPERIMENTAL (2) </vt:lpstr>
      <vt:lpstr>BENTUK – BENTUK PRAEKSPERIMENTAL (3) </vt:lpstr>
      <vt:lpstr>KUASI EKSPERIMENTAL</vt:lpstr>
      <vt:lpstr>BENTUK – BENTUK  KUASI EKSPERIMENTAL (1)</vt:lpstr>
      <vt:lpstr>BENTUK – BENTUK  KUASI EKSPERIMENTAL (2)</vt:lpstr>
      <vt:lpstr>EKSPERIMENTAL MURNI</vt:lpstr>
      <vt:lpstr>EKSPERIMENTAL MURNI lanjutan....</vt:lpstr>
      <vt:lpstr>BENTUK – BENTUK  EKSPERIMENTAL MURNI (1)</vt:lpstr>
      <vt:lpstr>BENTUK – BENTUK  EKSPERIMENTAL MURNI (2)</vt:lpstr>
      <vt:lpstr>BENTUK – BENTUK  EKSPERIMENTAL MURNI (3)</vt:lpstr>
      <vt:lpstr>RANDOMISASI</vt:lpstr>
      <vt:lpstr>LANGKAH RANDOMISASI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BLINDNESS</vt:lpstr>
      <vt:lpstr>JENIS BLINDNESS</vt:lpstr>
      <vt:lpstr>PowerPoint Presentation</vt:lpstr>
      <vt:lpstr>DAFTAR PUSTAKA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Wida Tri Damayanti</dc:creator>
  <cp:lastModifiedBy>Windows User</cp:lastModifiedBy>
  <cp:revision>148</cp:revision>
  <dcterms:created xsi:type="dcterms:W3CDTF">2011-08-02T15:53:12Z</dcterms:created>
  <dcterms:modified xsi:type="dcterms:W3CDTF">2017-05-19T23:22:33Z</dcterms:modified>
</cp:coreProperties>
</file>