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6" r:id="rId2"/>
    <p:sldId id="335" r:id="rId3"/>
    <p:sldId id="543" r:id="rId4"/>
    <p:sldId id="525" r:id="rId5"/>
    <p:sldId id="526" r:id="rId6"/>
    <p:sldId id="527" r:id="rId7"/>
    <p:sldId id="528" r:id="rId8"/>
    <p:sldId id="550" r:id="rId9"/>
    <p:sldId id="549" r:id="rId10"/>
    <p:sldId id="551" r:id="rId11"/>
    <p:sldId id="530" r:id="rId12"/>
    <p:sldId id="531" r:id="rId13"/>
    <p:sldId id="532" r:id="rId14"/>
    <p:sldId id="533" r:id="rId15"/>
    <p:sldId id="534" r:id="rId16"/>
    <p:sldId id="535" r:id="rId17"/>
    <p:sldId id="536" r:id="rId18"/>
    <p:sldId id="538" r:id="rId19"/>
    <p:sldId id="537" r:id="rId20"/>
    <p:sldId id="55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4992" autoAdjust="0"/>
    <p:restoredTop sz="93190" autoAdjust="0"/>
  </p:normalViewPr>
  <p:slideViewPr>
    <p:cSldViewPr>
      <p:cViewPr>
        <p:scale>
          <a:sx n="80" d="100"/>
          <a:sy n="80" d="100"/>
        </p:scale>
        <p:origin x="-111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12/04/2020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4D04-C2AB-42A4-99DA-A1AC8F5C1B7F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EBED-5599-424C-B394-9F35EE5499D6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0D7-AF7C-49A6-9103-4B4256388549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F6CD-0766-499B-A632-0E53E3D65048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63FB-3BA3-457D-AD60-6409B7C85123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8902-6D88-4B1C-B304-6CE032F41736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4E90-41B4-4429-A708-0B9B3B4D133E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2157-BD5A-4F44-9436-EEB4E3F6DBBA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59C8-953A-4C21-B1B7-93D9F517A33F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EA1C-E715-4796-B22D-B3500347F994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2F83-A9AC-4579-8453-9AE24D747DC5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4BB05D-7667-46C9-BD55-8ED13BDDCC01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1524000"/>
            <a:ext cx="5257800" cy="213360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ahoma" pitchFamily="34" charset="0"/>
              </a:rPr>
              <a:t>PERTEMUAN </a:t>
            </a: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ahoma" pitchFamily="34" charset="0"/>
              </a:rPr>
              <a:t>8</a:t>
            </a:r>
            <a:endParaRPr lang="en-US" sz="5100" b="1" dirty="0" smtClean="0">
              <a:solidFill>
                <a:schemeClr val="bg1"/>
              </a:solidFill>
            </a:endParaRPr>
          </a:p>
          <a:p>
            <a:pPr marL="609600" indent="-609600" algn="l"/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de-DE" sz="3600" b="1" dirty="0" smtClean="0">
                <a:solidFill>
                  <a:schemeClr val="bg1"/>
                </a:solidFill>
              </a:rPr>
              <a:t>Kegiatan Pelayanan Rekam Medis dan Informasi Kesehatan</a:t>
            </a:r>
            <a:endParaRPr lang="en-SG" sz="3600" b="1" dirty="0" smtClean="0">
              <a:solidFill>
                <a:schemeClr val="bg1"/>
              </a:solidFill>
            </a:endParaRPr>
          </a:p>
          <a:p>
            <a:pPr marL="609600" indent="-609600" algn="l">
              <a:buClrTx/>
            </a:pP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720DA-0AB7-4C5B-90D8-7C4849146805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52400" y="838200"/>
            <a:ext cx="8763000" cy="609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PENYELENGGARAAN PELAYANAN RM-YANKES PRIMER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52400" y="1618595"/>
            <a:ext cx="4419600" cy="440120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Penomoran-penamaan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de-DE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Pengelolaan KIUP/IUP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Pengkodeaan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penyakit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prosedur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tindakan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indeks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morbiditas-mortalitas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Pelaporan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puskesmas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Simpus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514350" lvl="0" indent="-514350">
              <a:buFont typeface="+mj-lt"/>
              <a:buAutoNum type="arabicPeriod"/>
            </a:pP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724400" y="1618595"/>
            <a:ext cx="4191000" cy="440120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 startAt="7"/>
            </a:pPr>
            <a:r>
              <a:rPr lang="en-US" sz="2800" dirty="0" err="1" smtClean="0"/>
              <a:t>Penyimpanan</a:t>
            </a:r>
            <a:r>
              <a:rPr lang="en-US" sz="2800" dirty="0" smtClean="0"/>
              <a:t> 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 startAt="7"/>
            </a:pPr>
            <a:r>
              <a:rPr lang="en-US" sz="2800" dirty="0" err="1" smtClean="0"/>
              <a:t>Penjajaran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pengambilan</a:t>
            </a:r>
            <a:r>
              <a:rPr lang="en-US" sz="2800" dirty="0" smtClean="0"/>
              <a:t> </a:t>
            </a:r>
            <a:r>
              <a:rPr lang="en-US" sz="2800" dirty="0" err="1" smtClean="0"/>
              <a:t>kembali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 startAt="7"/>
            </a:pP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 smtClean="0"/>
              <a:t>retensi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pemusnahan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 startAt="7"/>
            </a:pPr>
            <a:r>
              <a:rPr lang="id-ID" sz="2800" dirty="0" smtClean="0"/>
              <a:t>Pengelolaan </a:t>
            </a:r>
            <a:r>
              <a:rPr lang="en-US" sz="2800" dirty="0" smtClean="0"/>
              <a:t>RME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 startAt="7"/>
            </a:pPr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 smtClean="0"/>
              <a:t>kerahasiaan</a:t>
            </a:r>
            <a:r>
              <a:rPr lang="en-US" sz="2800" dirty="0" smtClean="0"/>
              <a:t>, </a:t>
            </a:r>
            <a:r>
              <a:rPr lang="en-US" sz="2800" dirty="0" err="1" smtClean="0"/>
              <a:t>keamanan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smtClean="0"/>
              <a:t>privacy</a:t>
            </a:r>
          </a:p>
          <a:p>
            <a:pPr marL="514350" lvl="0" indent="-514350"/>
            <a:endParaRPr lang="en-SG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52400" y="838200"/>
            <a:ext cx="8763000" cy="609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PENYELENGGARAAN PELAYANAN RM-YANKES RS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52400" y="1618595"/>
            <a:ext cx="4419600" cy="440120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Penomoran-penamaan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de-DE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Pengelolaan KIUP/IUP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Perakitan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RM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Pengkodeaan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penyakit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prosedur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tindakan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indeks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Penyimpanan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penjajaran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pengambilan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kembali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724400" y="1618595"/>
            <a:ext cx="4267200" cy="440120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 startAt="8"/>
            </a:pPr>
            <a:r>
              <a:rPr lang="en-US" sz="2800" dirty="0" err="1" smtClean="0"/>
              <a:t>Retensi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pemusnahan</a:t>
            </a:r>
            <a:endParaRPr lang="en-US" sz="2800" dirty="0" smtClean="0"/>
          </a:p>
          <a:p>
            <a:pPr marL="514350" lvl="0" indent="-514350">
              <a:buFont typeface="+mj-lt"/>
              <a:buAutoNum type="arabicPeriod" startAt="8"/>
            </a:pPr>
            <a:r>
              <a:rPr lang="en-US" sz="2800" dirty="0" err="1" smtClean="0"/>
              <a:t>Peningkatan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mutu</a:t>
            </a:r>
            <a:r>
              <a:rPr lang="en-US" sz="2800" dirty="0" smtClean="0"/>
              <a:t> RM</a:t>
            </a:r>
          </a:p>
          <a:p>
            <a:pPr marL="514350" lvl="0" indent="-514350">
              <a:buFont typeface="+mj-lt"/>
              <a:buAutoNum type="arabicPeriod" startAt="8"/>
            </a:pPr>
            <a:r>
              <a:rPr lang="en-US" sz="2800" dirty="0" err="1" smtClean="0"/>
              <a:t>Pelepasan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endParaRPr lang="en-US" sz="2800" dirty="0" smtClean="0"/>
          </a:p>
          <a:p>
            <a:pPr marL="514350" lvl="0" indent="-514350">
              <a:buFont typeface="+mj-lt"/>
              <a:buAutoNum type="arabicPeriod" startAt="8"/>
            </a:pPr>
            <a:r>
              <a:rPr lang="en-US" sz="2800" dirty="0" err="1" smtClean="0"/>
              <a:t>Pengelolaan</a:t>
            </a:r>
            <a:r>
              <a:rPr lang="en-US" sz="2800" dirty="0" smtClean="0"/>
              <a:t> data </a:t>
            </a:r>
            <a:r>
              <a:rPr lang="en-US" sz="2800" dirty="0" err="1" smtClean="0"/>
              <a:t>riset</a:t>
            </a:r>
            <a:endParaRPr lang="en-US" sz="2800" dirty="0" smtClean="0"/>
          </a:p>
          <a:p>
            <a:pPr marL="514350" lvl="0" indent="-514350">
              <a:buFont typeface="+mj-lt"/>
              <a:buAutoNum type="arabicPeriod" startAt="8"/>
            </a:pPr>
            <a:r>
              <a:rPr lang="en-US" sz="2800" dirty="0" err="1" smtClean="0"/>
              <a:t>Surveilans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 startAt="8"/>
            </a:pPr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 smtClean="0"/>
              <a:t>kerahasiaan</a:t>
            </a:r>
            <a:r>
              <a:rPr lang="en-US" sz="2800" dirty="0" smtClean="0"/>
              <a:t>, </a:t>
            </a:r>
            <a:r>
              <a:rPr lang="en-US" sz="2800" dirty="0" err="1" smtClean="0"/>
              <a:t>keamanan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smtClean="0"/>
              <a:t>privacy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id-ID" sz="2800" dirty="0" smtClean="0"/>
              <a:t>Penge</a:t>
            </a:r>
            <a:r>
              <a:rPr lang="en-US" sz="2800" dirty="0" err="1" smtClean="0"/>
              <a:t>mbangan</a:t>
            </a:r>
            <a:r>
              <a:rPr lang="id-ID" sz="2800" dirty="0" smtClean="0"/>
              <a:t> </a:t>
            </a:r>
            <a:r>
              <a:rPr lang="en-US" sz="2800" dirty="0" smtClean="0"/>
              <a:t>RME</a:t>
            </a:r>
            <a:endParaRPr lang="en-SG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447800" y="685800"/>
            <a:ext cx="6172200" cy="762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LOKASI UNIT RMIK</a:t>
            </a:r>
            <a:endParaRPr lang="en-US" sz="32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81000" y="1600200"/>
            <a:ext cx="82296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/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Lokasi harus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memenuhi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kebutuhan:</a:t>
            </a:r>
          </a:p>
          <a:p>
            <a:pPr marL="457200" lvl="0" indent="-457200"/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 pelayanan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 rawat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jalan</a:t>
            </a:r>
          </a:p>
          <a:p>
            <a:pPr marL="457200" lvl="0" indent="-457200"/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 gawat darurat</a:t>
            </a:r>
          </a:p>
          <a:p>
            <a:pPr marL="457200" lvl="0" indent="-457200"/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 rawat inap</a:t>
            </a:r>
          </a:p>
          <a:p>
            <a:pPr marL="457200" lvl="0" indent="-457200"/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 m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udah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diakses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dokter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tenaga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/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lain yang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membutuhkan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/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mudah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pengguna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/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administrasi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kumimoji="0" lang="de-DE" sz="4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868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PERSYARATAN 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LOKASI UNIT RMIK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33400" y="1835527"/>
            <a:ext cx="8153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Dekat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penerimaan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gawat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darurat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rawat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jalan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Dekat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dokter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pintu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utama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tunggu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Dekat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kantor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administrasi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Dekat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unit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penunjang</a:t>
            </a:r>
            <a:endParaRPr lang="en-SG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8382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PROSES PENERIMAAN PASIEN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09600" y="1828800"/>
            <a:ext cx="7848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Rekam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medis terisi data identitas, sosial, demografi dan diagnosis masuk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Rekam medis dicetak untuk pasien baru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Rekam medis disiapkan (untuk pasien lama)</a:t>
            </a:r>
            <a:endParaRPr lang="en-SG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914400" y="914400"/>
            <a:ext cx="7239000" cy="762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RM DI RUANG PERAWATAN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3400" y="1865055"/>
            <a:ext cx="8077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disusun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tatacara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penyusunan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ketentuan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diisi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tatacara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pengisian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setiap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formulir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dilengkapi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formulirnya</a:t>
            </a:r>
            <a:endParaRPr lang="en-SG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REKAM MEDIS PASIEN KELUAR/PULANG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57200" y="1870770"/>
            <a:ext cx="838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diperiksa kelengkapannya dengan menggunakan checklist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diperiksa kel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ngkapan resume medis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dikembalikan 1 x 24 jam setelah pasien dinyatakan keluar ke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unit kerja yang memiliki tugas dan fungsi menyelenggarakan pelayanan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RMIK</a:t>
            </a:r>
            <a:endParaRPr lang="en-SG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RM DI UNIT RMIK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4800" y="1524000"/>
            <a:ext cx="8610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diterima oleh petugas assembling dengan tanda terima dan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atau entri kendali pada aplikasi komputer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dirakit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disusun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(a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sembling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dianalisis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kelengkapan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pengisiannya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diteruskan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pengkodean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melalui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tracking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diisi kode penyakit dan tindakan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pada lembar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</a:t>
            </a:r>
            <a:endParaRPr lang="en-SG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RM DI UNIT RMIK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81000" y="1792069"/>
            <a:ext cx="838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>
              <a:buFont typeface="+mj-lt"/>
              <a:buAutoNum type="arabicPeriod" startAt="6"/>
            </a:pP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Pengkode melakukan indeks kode penyakit dan tindakan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6"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diteruskan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penyimpanan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melalui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tracking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Font typeface="+mj-lt"/>
              <a:buAutoNum type="arabicPeriod" startAt="6"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tersimpan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rak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penyimpanan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penjajaran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angka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tepi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(Terminal Digit Filing system)</a:t>
            </a:r>
            <a:endParaRPr lang="en-SG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RM DI UNIT RMIK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28600" y="1600200"/>
            <a:ext cx="8686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 startAt="9"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tersimpan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selama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minimal 5(lima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setelah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tgl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terakhir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berobat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perawatan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dan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minimal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pada fasilitas pelayanan primer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(rawat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jalan)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9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dilakukan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retensi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nonaktif 2 th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9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nonaktif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inaktif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 startAt="9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inaktif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d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imusnahkan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 peraturan perundang-undangan.</a:t>
            </a:r>
            <a:endParaRPr lang="en-SG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informasi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fasilitas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8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KHUSUS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sz="2800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Jenis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Alur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533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ALUR RM </a:t>
            </a: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DI </a:t>
            </a: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RS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990600" y="2743200"/>
            <a:ext cx="828675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RM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baru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1" name="AutoShape 29"/>
          <p:cNvSpPr>
            <a:spLocks noChangeShapeType="1"/>
          </p:cNvSpPr>
          <p:nvPr/>
        </p:nvSpPr>
        <p:spPr bwMode="auto">
          <a:xfrm flipH="1">
            <a:off x="1828800" y="2895600"/>
            <a:ext cx="4651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100" name="AutoShape 28"/>
          <p:cNvSpPr>
            <a:spLocks noChangeArrowheads="1"/>
          </p:cNvSpPr>
          <p:nvPr/>
        </p:nvSpPr>
        <p:spPr bwMode="auto">
          <a:xfrm>
            <a:off x="2286000" y="2590800"/>
            <a:ext cx="1752600" cy="557213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Baru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/Lama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9" name="AutoShape 27"/>
          <p:cNvSpPr>
            <a:spLocks noChangeShapeType="1"/>
          </p:cNvSpPr>
          <p:nvPr/>
        </p:nvSpPr>
        <p:spPr bwMode="auto">
          <a:xfrm>
            <a:off x="3124200" y="3149600"/>
            <a:ext cx="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654300" y="4800600"/>
            <a:ext cx="10033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Klinik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0" name="AutoShape 18"/>
          <p:cNvSpPr>
            <a:spLocks noChangeShapeType="1"/>
          </p:cNvSpPr>
          <p:nvPr/>
        </p:nvSpPr>
        <p:spPr bwMode="auto">
          <a:xfrm>
            <a:off x="5486400" y="3733800"/>
            <a:ext cx="31908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4267200" y="3505200"/>
            <a:ext cx="11938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Analisis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RM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AutoShape 15"/>
          <p:cNvSpPr>
            <a:spLocks noChangeShapeType="1"/>
          </p:cNvSpPr>
          <p:nvPr/>
        </p:nvSpPr>
        <p:spPr bwMode="auto">
          <a:xfrm flipV="1">
            <a:off x="4876800" y="3854450"/>
            <a:ext cx="0" cy="260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84" name="AutoShape 12"/>
          <p:cNvSpPr>
            <a:spLocks noChangeShapeType="1"/>
          </p:cNvSpPr>
          <p:nvPr/>
        </p:nvSpPr>
        <p:spPr bwMode="auto">
          <a:xfrm flipV="1">
            <a:off x="4876800" y="4572000"/>
            <a:ext cx="0" cy="255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267200" y="4191000"/>
            <a:ext cx="1209675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Asembling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RM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267200" y="4800600"/>
            <a:ext cx="120967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Pulang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2362200" y="5448300"/>
            <a:ext cx="1506538" cy="419100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Rawat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1" name="AutoShape 9"/>
          <p:cNvSpPr>
            <a:spLocks noChangeShapeType="1"/>
          </p:cNvSpPr>
          <p:nvPr/>
        </p:nvSpPr>
        <p:spPr bwMode="auto">
          <a:xfrm>
            <a:off x="3200400" y="1701800"/>
            <a:ext cx="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83" name="AutoShape 11"/>
          <p:cNvSpPr>
            <a:spLocks noChangeShapeType="1"/>
          </p:cNvSpPr>
          <p:nvPr/>
        </p:nvSpPr>
        <p:spPr bwMode="auto">
          <a:xfrm>
            <a:off x="530225" y="457200"/>
            <a:ext cx="12668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98" name="Oval 26"/>
          <p:cNvSpPr>
            <a:spLocks noChangeArrowheads="1"/>
          </p:cNvSpPr>
          <p:nvPr/>
        </p:nvSpPr>
        <p:spPr bwMode="auto">
          <a:xfrm>
            <a:off x="2667000" y="1295400"/>
            <a:ext cx="931862" cy="444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id-ID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Mulai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2667000" y="1981200"/>
            <a:ext cx="1031875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Registrasi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6" name="AutoShape 24"/>
          <p:cNvSpPr>
            <a:spLocks noChangeShapeType="1"/>
          </p:cNvSpPr>
          <p:nvPr/>
        </p:nvSpPr>
        <p:spPr bwMode="auto">
          <a:xfrm>
            <a:off x="3124200" y="5207000"/>
            <a:ext cx="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78" name="AutoShape 6"/>
          <p:cNvSpPr>
            <a:spLocks noChangeShapeType="1"/>
          </p:cNvSpPr>
          <p:nvPr/>
        </p:nvSpPr>
        <p:spPr bwMode="auto">
          <a:xfrm>
            <a:off x="3886200" y="5638800"/>
            <a:ext cx="40481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2665413" y="3429000"/>
            <a:ext cx="992187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Cetak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tracer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67200" y="5410200"/>
            <a:ext cx="1219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Ruang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rawat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AutoShape 17"/>
          <p:cNvSpPr>
            <a:spLocks noChangeShapeType="1"/>
          </p:cNvSpPr>
          <p:nvPr/>
        </p:nvSpPr>
        <p:spPr bwMode="auto">
          <a:xfrm>
            <a:off x="3124200" y="4521200"/>
            <a:ext cx="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2" name="AutoShape 3"/>
          <p:cNvSpPr>
            <a:spLocks noChangeShapeType="1"/>
          </p:cNvSpPr>
          <p:nvPr/>
        </p:nvSpPr>
        <p:spPr bwMode="auto">
          <a:xfrm>
            <a:off x="3124200" y="3810000"/>
            <a:ext cx="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5791200" y="3505200"/>
            <a:ext cx="12954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Coding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2" name="AutoShape 20"/>
          <p:cNvSpPr>
            <a:spLocks noChangeShapeType="1"/>
          </p:cNvSpPr>
          <p:nvPr/>
        </p:nvSpPr>
        <p:spPr bwMode="auto">
          <a:xfrm>
            <a:off x="6400800" y="3886200"/>
            <a:ext cx="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5791200" y="4191000"/>
            <a:ext cx="133985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Penyimpanan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RM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5943600" y="4876800"/>
            <a:ext cx="914400" cy="444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Selesai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AutoShape 10"/>
          <p:cNvSpPr>
            <a:spLocks noChangeShapeType="1"/>
          </p:cNvSpPr>
          <p:nvPr/>
        </p:nvSpPr>
        <p:spPr bwMode="auto">
          <a:xfrm>
            <a:off x="6400800" y="4572000"/>
            <a:ext cx="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        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3" name="Rectangle 51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     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	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2667000" y="4114800"/>
            <a:ext cx="9906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RM Lama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AutoShape 9"/>
          <p:cNvSpPr>
            <a:spLocks noChangeShapeType="1"/>
          </p:cNvSpPr>
          <p:nvPr/>
        </p:nvSpPr>
        <p:spPr bwMode="auto">
          <a:xfrm>
            <a:off x="3200400" y="2311400"/>
            <a:ext cx="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494505" y="4000500"/>
            <a:ext cx="1905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447800" y="49530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utoShape 12"/>
          <p:cNvSpPr>
            <a:spLocks noChangeShapeType="1"/>
          </p:cNvSpPr>
          <p:nvPr/>
        </p:nvSpPr>
        <p:spPr bwMode="auto">
          <a:xfrm flipV="1">
            <a:off x="4876800" y="5105400"/>
            <a:ext cx="0" cy="255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657600" y="49530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524000" y="990600"/>
            <a:ext cx="60960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2115741"/>
            <a:ext cx="75438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dalah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suatu kegiatan yang dilakukan oleh seseorang atau sekumpulan orang untuk memenuhi kebutuhan orang lain.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914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 REKAM MEDIS 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1828800"/>
            <a:ext cx="7467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 rekam medis bukan hanya pendaftaran pasien, tetapi cakupannya lebih luas yaitu mulai dari kegiatan pendaftaran pasien sampai rekam medis diolah dan disimpan untuk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disajikan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jika dibutuhkan. </a:t>
            </a:r>
            <a:endParaRPr lang="en-SG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ALUR KEGIATAN PELAYANAN RM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09600" y="1683127"/>
            <a:ext cx="7924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lphaU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pendaftaran,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distribusi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rekam medis,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pengambilan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rekam medis lama. </a:t>
            </a:r>
            <a:endParaRPr lang="de-DE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yang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diterima di unit RMIK, diolah: 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Assembling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Klasifikasi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penyakit dan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tindakan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Indeksing 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Pelaporan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dan </a:t>
            </a:r>
            <a:r>
              <a:rPr lang="de-D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statistik.  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838200"/>
            <a:ext cx="8686800" cy="762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UNIT RMIK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09600" y="1676400"/>
            <a:ext cx="8001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id-ID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ikelompokkan </a:t>
            </a:r>
            <a:r>
              <a:rPr lang="id-ID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 3(tiga) </a:t>
            </a:r>
            <a:r>
              <a:rPr lang="id-ID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yaitu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id-ID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</a:t>
            </a:r>
            <a:r>
              <a:rPr lang="id-ID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aan </a:t>
            </a:r>
            <a:r>
              <a:rPr lang="id-ID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 diantaranya pengelolaan sistem rekam medis dan informasi kesehatan sejak pendaftaran pasien hingga penyimpanan rekam </a:t>
            </a:r>
            <a:r>
              <a:rPr lang="id-ID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UNIT RMIK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33400" y="1752600"/>
            <a:ext cx="8153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>
              <a:buFont typeface="+mj-lt"/>
              <a:buAutoNum type="arabicPeriod" startAt="2"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enerapan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 yang memerlukan ilmu medis/kesehatan, Bahasa Inggris, statistik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indeks penyakit dan tindakan, analisa kuantitatif dan kualitatif. </a:t>
            </a:r>
            <a:endParaRPr kumimoji="0" 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762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UNIT RMIK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04800" y="1447800"/>
            <a:ext cx="84582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 startAt="3"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enerapan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pekerjaan yang memerlukan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penguasaan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metodologi riset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71550" lvl="1" indent="-514350">
              <a:buFont typeface="Wingdings" pitchFamily="2" charset="2"/>
              <a:buChar char="§"/>
            </a:pP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71550" lvl="1" indent="-514350">
              <a:buFont typeface="Wingdings" pitchFamily="2" charset="2"/>
              <a:buChar char="§"/>
            </a:pP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teknik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pengolahan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71550" lvl="1" indent="-514350">
              <a:buFont typeface="Wingdings" pitchFamily="2" charset="2"/>
              <a:buChar char="§"/>
            </a:pP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statistik lanjut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71550" lvl="1" indent="-514350">
              <a:buFont typeface="Wingdings" pitchFamily="2" charset="2"/>
              <a:buChar char="§"/>
            </a:pP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ilmu medis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71550" lvl="1" indent="-514350">
              <a:buFont typeface="Wingdings" pitchFamily="2" charset="2"/>
              <a:buChar char="§"/>
            </a:pPr>
            <a:r>
              <a:rPr lang="id-ID" sz="3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software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komputer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71550" lvl="1" indent="-514350">
              <a:buFont typeface="Wingdings" pitchFamily="2" charset="2"/>
              <a:buChar char="§"/>
            </a:pP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dasar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ilmu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kes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dan terminologi medis.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Gemala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Hatta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868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UNIT RMIK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81000" y="1753612"/>
            <a:ext cx="8229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eaLnBrk="0" hangingPunct="0"/>
            <a:r>
              <a:rPr lang="en-US" sz="3200" dirty="0" smtClean="0"/>
              <a:t>	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Selain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 di atas, sebagai seorang kepala unit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RMIK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berperan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 pengelola harus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menguasai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457200" lvl="0" indent="-457200" eaLnBrk="0" hangingPunct="0"/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aspek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hukum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 eaLnBrk="0" hangingPunct="0"/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disain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unit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 eaLnBrk="0" hangingPunct="0"/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memiliki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kemampuan berkomunikasi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7200" lvl="0" indent="-457200" eaLnBrk="0" hangingPunct="0"/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efektif</a:t>
            </a:r>
            <a:r>
              <a:rPr lang="id-ID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682</Words>
  <Application>Microsoft Office PowerPoint</Application>
  <PresentationFormat>On-screen Show (4:3)</PresentationFormat>
  <Paragraphs>202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KEMAMPUAN YANG DIHARAPKAN</vt:lpstr>
      <vt:lpstr>PELAYANAN</vt:lpstr>
      <vt:lpstr>PELAYANAN REKAM MEDIS </vt:lpstr>
      <vt:lpstr>ALUR KEGIATAN PELAYANAN RM</vt:lpstr>
      <vt:lpstr>KEGIATAN UNIT RMIK</vt:lpstr>
      <vt:lpstr>KEGIATAN UNIT RMIK</vt:lpstr>
      <vt:lpstr>KEGIATAN UNIT RMIK</vt:lpstr>
      <vt:lpstr>KEGIATAN UNIT RMIK</vt:lpstr>
      <vt:lpstr>PENYELENGGARAAN PELAYANAN RM-YANKES PRIMER</vt:lpstr>
      <vt:lpstr>PENYELENGGARAAN PELAYANAN RM-YANKES RS</vt:lpstr>
      <vt:lpstr>LOKASI UNIT RMIK</vt:lpstr>
      <vt:lpstr>PERSYARATAN LOKASI UNIT RMIK</vt:lpstr>
      <vt:lpstr>PROSES PENERIMAAN PASIEN</vt:lpstr>
      <vt:lpstr>RM DI RUANG PERAWATAN</vt:lpstr>
      <vt:lpstr>REKAM MEDIS PASIEN KELUAR/PULANG</vt:lpstr>
      <vt:lpstr>RM DI UNIT RMIK</vt:lpstr>
      <vt:lpstr>RM DI UNIT RMIK</vt:lpstr>
      <vt:lpstr>RM DI UNIT RMIK</vt:lpstr>
      <vt:lpstr>ALUR RM DI RS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siswati</cp:lastModifiedBy>
  <cp:revision>339</cp:revision>
  <dcterms:created xsi:type="dcterms:W3CDTF">2010-08-24T06:47:44Z</dcterms:created>
  <dcterms:modified xsi:type="dcterms:W3CDTF">2020-04-12T12:28:41Z</dcterms:modified>
</cp:coreProperties>
</file>