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1" r:id="rId3"/>
    <p:sldId id="257" r:id="rId4"/>
    <p:sldId id="258" r:id="rId5"/>
    <p:sldId id="283" r:id="rId6"/>
    <p:sldId id="278" r:id="rId7"/>
    <p:sldId id="280" r:id="rId8"/>
    <p:sldId id="289" r:id="rId9"/>
    <p:sldId id="291" r:id="rId10"/>
    <p:sldId id="276" r:id="rId11"/>
    <p:sldId id="263" r:id="rId12"/>
    <p:sldId id="286" r:id="rId13"/>
    <p:sldId id="295" r:id="rId14"/>
    <p:sldId id="284" r:id="rId15"/>
    <p:sldId id="264" r:id="rId16"/>
    <p:sldId id="293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457200"/>
            <a:ext cx="7772400" cy="1828800"/>
          </a:xfrm>
        </p:spPr>
        <p:txBody>
          <a:bodyPr/>
          <a:lstStyle/>
          <a:p>
            <a:r>
              <a:rPr lang="id-ID" dirty="0" smtClean="0"/>
              <a:t>FISIOLOGI II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V</a:t>
            </a:r>
            <a:r>
              <a:rPr lang="en-US" dirty="0" smtClean="0"/>
              <a:t>III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r>
              <a:rPr lang="id-ID" dirty="0" smtClean="0"/>
              <a:t>SISTEM IMUNITAS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I</a:t>
            </a:r>
            <a:r>
              <a:rPr lang="en-US" dirty="0" smtClean="0"/>
              <a:t>X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 algn="ctr">
              <a:buNone/>
            </a:pPr>
            <a:r>
              <a:rPr lang="id-ID" dirty="0" smtClean="0"/>
              <a:t>“SISTEM </a:t>
            </a:r>
            <a:r>
              <a:rPr lang="en-US" dirty="0" smtClean="0"/>
              <a:t>LIMFATIK”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</a:t>
            </a:r>
            <a:r>
              <a:rPr lang="en-US" dirty="0" smtClean="0"/>
              <a:t>X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 algn="ctr">
              <a:buNone/>
            </a:pPr>
            <a:r>
              <a:rPr lang="id-ID" dirty="0" smtClean="0"/>
              <a:t>“SISTEM </a:t>
            </a:r>
            <a:r>
              <a:rPr lang="en-US" dirty="0" smtClean="0"/>
              <a:t>REPRODUKSI (LAKI-LAKI)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5272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</a:t>
            </a:r>
            <a:r>
              <a:rPr lang="en-US" dirty="0" smtClean="0"/>
              <a:t>XI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 algn="ctr">
              <a:buNone/>
            </a:pPr>
            <a:r>
              <a:rPr lang="id-ID" dirty="0" smtClean="0"/>
              <a:t>“SISTEM </a:t>
            </a:r>
            <a:r>
              <a:rPr lang="en-US" dirty="0" smtClean="0"/>
              <a:t>REPRODUKSI (PEREMPUAN)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6124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</a:t>
            </a:r>
            <a:r>
              <a:rPr lang="en-US" dirty="0" smtClean="0"/>
              <a:t>XII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 dirty="0" smtClean="0"/>
          </a:p>
          <a:p>
            <a:endParaRPr lang="id-ID" dirty="0" smtClean="0"/>
          </a:p>
          <a:p>
            <a:pPr marL="0" indent="0" algn="ctr">
              <a:buNone/>
            </a:pPr>
            <a:r>
              <a:rPr lang="en-US" dirty="0" smtClean="0"/>
              <a:t>SISTEM URINARIA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1734785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X</a:t>
            </a:r>
            <a:r>
              <a:rPr lang="en-US" dirty="0" smtClean="0"/>
              <a:t>III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r>
              <a:rPr lang="id-ID" dirty="0" smtClean="0"/>
              <a:t>“SISTEM </a:t>
            </a:r>
            <a:r>
              <a:rPr lang="en-US" dirty="0" smtClean="0"/>
              <a:t>PERNAPASAN</a:t>
            </a:r>
            <a:r>
              <a:rPr lang="id-ID" dirty="0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</a:t>
            </a:r>
            <a:r>
              <a:rPr lang="en-US" dirty="0" smtClean="0"/>
              <a:t>XIV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r>
              <a:rPr lang="id-ID" dirty="0" smtClean="0"/>
              <a:t>“</a:t>
            </a:r>
            <a:r>
              <a:rPr lang="en-US" dirty="0" smtClean="0"/>
              <a:t>REVIEW MATERI</a:t>
            </a:r>
            <a:r>
              <a:rPr lang="id-ID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271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r>
              <a:rPr lang="id-ID" dirty="0" smtClean="0"/>
              <a:t>UJIAN AKHIR SEMESTER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PENILAIAN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id-ID" dirty="0" smtClean="0"/>
          </a:p>
          <a:p>
            <a:pPr lvl="0" algn="ctr">
              <a:buNone/>
            </a:pPr>
            <a:r>
              <a:rPr lang="en-US" dirty="0" err="1" smtClean="0"/>
              <a:t>Kehadiran</a:t>
            </a:r>
            <a:r>
              <a:rPr lang="en-US" dirty="0" smtClean="0"/>
              <a:t> </a:t>
            </a:r>
            <a:r>
              <a:rPr lang="id-ID" dirty="0" smtClean="0"/>
              <a:t>(80%)  </a:t>
            </a:r>
            <a:r>
              <a:rPr lang="en-US" dirty="0" smtClean="0"/>
              <a:t>10 %</a:t>
            </a:r>
            <a:endParaRPr lang="id-ID" dirty="0" smtClean="0"/>
          </a:p>
          <a:p>
            <a:pPr lvl="0" algn="ctr">
              <a:buNone/>
            </a:pPr>
            <a:r>
              <a:rPr lang="en-US" dirty="0" smtClean="0"/>
              <a:t>UTS                      </a:t>
            </a:r>
            <a:r>
              <a:rPr lang="id-ID" dirty="0" smtClean="0"/>
              <a:t>   </a:t>
            </a:r>
            <a:r>
              <a:rPr lang="en-US" dirty="0" smtClean="0"/>
              <a:t>30 %</a:t>
            </a:r>
            <a:endParaRPr lang="id-ID" dirty="0" smtClean="0"/>
          </a:p>
          <a:p>
            <a:pPr lvl="0" algn="ctr">
              <a:buNone/>
            </a:pPr>
            <a:r>
              <a:rPr lang="en-US" dirty="0" err="1" smtClean="0"/>
              <a:t>Tugas</a:t>
            </a:r>
            <a:r>
              <a:rPr lang="en-US" dirty="0" smtClean="0"/>
              <a:t>                  </a:t>
            </a:r>
            <a:r>
              <a:rPr lang="id-ID" dirty="0" smtClean="0"/>
              <a:t>  </a:t>
            </a:r>
            <a:r>
              <a:rPr lang="en-US" dirty="0" smtClean="0"/>
              <a:t>  20 %</a:t>
            </a:r>
            <a:endParaRPr lang="id-ID" dirty="0" smtClean="0"/>
          </a:p>
          <a:p>
            <a:pPr lvl="0" algn="ctr">
              <a:buNone/>
            </a:pPr>
            <a:r>
              <a:rPr lang="en-US" dirty="0" smtClean="0"/>
              <a:t>UAS                      </a:t>
            </a:r>
            <a:r>
              <a:rPr lang="id-ID" dirty="0" smtClean="0"/>
              <a:t>  </a:t>
            </a:r>
            <a:r>
              <a:rPr lang="en-US" dirty="0" smtClean="0"/>
              <a:t>40 %</a:t>
            </a:r>
            <a:endParaRPr lang="id-ID" dirty="0" smtClean="0"/>
          </a:p>
          <a:p>
            <a:pPr algn="ctr">
              <a:buNone/>
            </a:pPr>
            <a:r>
              <a:rPr lang="en-US" dirty="0" smtClean="0"/>
              <a:t>                             </a:t>
            </a:r>
            <a:r>
              <a:rPr lang="id-ID" dirty="0" smtClean="0"/>
              <a:t>    </a:t>
            </a:r>
            <a:r>
              <a:rPr lang="en-US" dirty="0" smtClean="0"/>
              <a:t>---</a:t>
            </a:r>
            <a:r>
              <a:rPr lang="id-ID" dirty="0" smtClean="0"/>
              <a:t> </a:t>
            </a:r>
            <a:r>
              <a:rPr lang="en-US" dirty="0" smtClean="0"/>
              <a:t>----------</a:t>
            </a:r>
            <a:endParaRPr lang="id-ID" dirty="0" smtClean="0"/>
          </a:p>
          <a:p>
            <a:pPr algn="ctr">
              <a:buNone/>
            </a:pPr>
            <a:r>
              <a:rPr lang="en-US" dirty="0" smtClean="0"/>
              <a:t>                            </a:t>
            </a:r>
            <a:r>
              <a:rPr lang="id-ID" smtClean="0"/>
              <a:t>  </a:t>
            </a:r>
            <a:r>
              <a:rPr lang="en-US" smtClean="0"/>
              <a:t>   </a:t>
            </a:r>
            <a:r>
              <a:rPr lang="en-US" dirty="0" smtClean="0"/>
              <a:t>100 %</a:t>
            </a:r>
            <a:endParaRPr lang="id-ID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PERTEMUAN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		RPS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890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I</a:t>
            </a:r>
            <a:r>
              <a:rPr lang="en-US" dirty="0"/>
              <a:t>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r>
              <a:rPr lang="id-ID" dirty="0" smtClean="0"/>
              <a:t> </a:t>
            </a:r>
          </a:p>
          <a:p>
            <a:pPr algn="ctr">
              <a:buNone/>
            </a:pPr>
            <a:r>
              <a:rPr lang="id-ID" dirty="0" smtClean="0"/>
              <a:t>SISTEM SARAF</a:t>
            </a:r>
          </a:p>
          <a:p>
            <a:pPr>
              <a:buNone/>
            </a:pPr>
            <a:endParaRPr lang="id-ID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II</a:t>
            </a:r>
            <a:r>
              <a:rPr lang="en-US" dirty="0"/>
              <a:t>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pPr algn="ctr">
              <a:buNone/>
            </a:pPr>
            <a:r>
              <a:rPr lang="id-ID" dirty="0" smtClean="0"/>
              <a:t>SISTEM </a:t>
            </a:r>
            <a:r>
              <a:rPr lang="en-US" dirty="0" smtClean="0"/>
              <a:t>PENCERNAAN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I</a:t>
            </a:r>
            <a:r>
              <a:rPr lang="en-US" dirty="0"/>
              <a:t>V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d-ID" dirty="0" smtClean="0"/>
          </a:p>
          <a:p>
            <a:endParaRPr lang="id-ID" dirty="0" smtClean="0"/>
          </a:p>
          <a:p>
            <a:endParaRPr lang="id-ID" dirty="0" smtClean="0"/>
          </a:p>
          <a:p>
            <a:pPr algn="ctr">
              <a:buNone/>
            </a:pPr>
            <a:r>
              <a:rPr lang="id-ID" dirty="0" smtClean="0"/>
              <a:t>SISTEM </a:t>
            </a:r>
            <a:r>
              <a:rPr lang="en-US" dirty="0" smtClean="0"/>
              <a:t>PENCERNAAN </a:t>
            </a:r>
            <a:r>
              <a:rPr lang="en-US" dirty="0" smtClean="0"/>
              <a:t>II</a:t>
            </a:r>
          </a:p>
          <a:p>
            <a:pPr algn="ctr">
              <a:buNone/>
            </a:pPr>
            <a:r>
              <a:rPr lang="en-US" dirty="0" smtClean="0"/>
              <a:t>(ENZIM PENCERNAAN)</a:t>
            </a:r>
            <a:endParaRPr lang="id-ID" dirty="0" smtClean="0"/>
          </a:p>
          <a:p>
            <a:pPr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48898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</a:t>
            </a:r>
            <a:r>
              <a:rPr lang="en-US" dirty="0" smtClean="0"/>
              <a:t>V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r>
              <a:rPr lang="id-ID" dirty="0" smtClean="0"/>
              <a:t>SISTEM </a:t>
            </a:r>
            <a:r>
              <a:rPr lang="en-US" dirty="0" smtClean="0"/>
              <a:t>KARDIOVASKULER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8412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</a:t>
            </a:r>
            <a:r>
              <a:rPr lang="en-US" dirty="0" smtClean="0"/>
              <a:t>VI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r>
              <a:rPr lang="id-ID" dirty="0" smtClean="0"/>
              <a:t>SISTEM </a:t>
            </a:r>
            <a:r>
              <a:rPr lang="en-US" dirty="0" smtClean="0"/>
              <a:t>MUSKLUSKELETAL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0033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PERTEMUAN </a:t>
            </a:r>
            <a:r>
              <a:rPr lang="en-US" dirty="0" smtClean="0"/>
              <a:t>VII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r>
              <a:rPr lang="id-ID" dirty="0" smtClean="0"/>
              <a:t>SISTEM </a:t>
            </a:r>
            <a:r>
              <a:rPr lang="en-US" dirty="0" smtClean="0"/>
              <a:t>HORMONAL</a:t>
            </a:r>
          </a:p>
          <a:p>
            <a:pPr algn="ctr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9983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endParaRPr lang="id-ID" dirty="0" smtClean="0"/>
          </a:p>
          <a:p>
            <a:pPr algn="ctr">
              <a:buNone/>
            </a:pPr>
            <a:r>
              <a:rPr lang="id-ID" dirty="0" smtClean="0"/>
              <a:t>UJIAN TENGAH SEMESTER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1714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493</TotalTime>
  <Words>110</Words>
  <Application>Microsoft Office PowerPoint</Application>
  <PresentationFormat>On-screen Show (4:3)</PresentationFormat>
  <Paragraphs>87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Civic</vt:lpstr>
      <vt:lpstr>FISIOLOGI II</vt:lpstr>
      <vt:lpstr>PERTEMUAN I</vt:lpstr>
      <vt:lpstr>PERTEMUAN II</vt:lpstr>
      <vt:lpstr>PERTEMUAN III</vt:lpstr>
      <vt:lpstr>PERTEMUAN IV</vt:lpstr>
      <vt:lpstr>PERTEMUAN V</vt:lpstr>
      <vt:lpstr>PERTEMUAN VI</vt:lpstr>
      <vt:lpstr>PERTEMUAN VII</vt:lpstr>
      <vt:lpstr>PowerPoint Presentation</vt:lpstr>
      <vt:lpstr>PERTEMUAN VIII</vt:lpstr>
      <vt:lpstr>PERTEMUAN IX</vt:lpstr>
      <vt:lpstr>PERTEMUAN X</vt:lpstr>
      <vt:lpstr>PERTEMUAN XI</vt:lpstr>
      <vt:lpstr>PERTEMUAN XII</vt:lpstr>
      <vt:lpstr>PERTEMUAN XIII</vt:lpstr>
      <vt:lpstr>PERTEMUAN XIV</vt:lpstr>
      <vt:lpstr>PowerPoint Presentation</vt:lpstr>
      <vt:lpstr>PENILAIAN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BIOETIKA</dc:title>
  <dc:creator>USER</dc:creator>
  <cp:lastModifiedBy>asus</cp:lastModifiedBy>
  <cp:revision>18</cp:revision>
  <dcterms:created xsi:type="dcterms:W3CDTF">2006-08-16T00:00:00Z</dcterms:created>
  <dcterms:modified xsi:type="dcterms:W3CDTF">2018-09-12T07:48:58Z</dcterms:modified>
</cp:coreProperties>
</file>