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5A0145-1D5F-4490-929C-ACCD3B450C1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87CB5DF-1D8A-48CA-88B5-24899268C7AC}">
      <dgm:prSet/>
      <dgm:spPr/>
      <dgm:t>
        <a:bodyPr/>
        <a:lstStyle/>
        <a:p>
          <a:r>
            <a:rPr lang="en-ID" b="1"/>
            <a:t>BERORIENTASI MASALAH</a:t>
          </a:r>
          <a:endParaRPr lang="en-US" b="1" dirty="0"/>
        </a:p>
      </dgm:t>
    </dgm:pt>
    <dgm:pt modelId="{C8F92B4D-D45E-4426-A5F3-E8E931848ADF}" type="parTrans" cxnId="{F530017E-9270-4F20-BCD1-6B168132375E}">
      <dgm:prSet/>
      <dgm:spPr/>
      <dgm:t>
        <a:bodyPr/>
        <a:lstStyle/>
        <a:p>
          <a:endParaRPr lang="en-US"/>
        </a:p>
      </dgm:t>
    </dgm:pt>
    <dgm:pt modelId="{D218181E-F3F6-4529-AF85-C308E3879076}" type="sibTrans" cxnId="{F530017E-9270-4F20-BCD1-6B168132375E}">
      <dgm:prSet/>
      <dgm:spPr/>
      <dgm:t>
        <a:bodyPr/>
        <a:lstStyle/>
        <a:p>
          <a:endParaRPr lang="en-US"/>
        </a:p>
      </dgm:t>
    </dgm:pt>
    <dgm:pt modelId="{0DDD64E6-9675-4482-B3D0-C29785484051}">
      <dgm:prSet/>
      <dgm:spPr/>
      <dgm:t>
        <a:bodyPr/>
        <a:lstStyle/>
        <a:p>
          <a:r>
            <a:rPr lang="en-ID" b="1"/>
            <a:t>BERORIENTASI NILAI</a:t>
          </a:r>
          <a:endParaRPr lang="en-ID" b="1" dirty="0"/>
        </a:p>
      </dgm:t>
    </dgm:pt>
    <dgm:pt modelId="{22F00B74-FFBD-430C-8B08-4CF3DFB75545}" type="parTrans" cxnId="{DED51225-5048-4747-946E-4441DEB535A2}">
      <dgm:prSet/>
      <dgm:spPr/>
      <dgm:t>
        <a:bodyPr/>
        <a:lstStyle/>
        <a:p>
          <a:endParaRPr lang="en-US"/>
        </a:p>
      </dgm:t>
    </dgm:pt>
    <dgm:pt modelId="{CA42691A-E02B-43EF-9238-48BBBFF56F0F}" type="sibTrans" cxnId="{DED51225-5048-4747-946E-4441DEB535A2}">
      <dgm:prSet/>
      <dgm:spPr/>
      <dgm:t>
        <a:bodyPr/>
        <a:lstStyle/>
        <a:p>
          <a:endParaRPr lang="en-US"/>
        </a:p>
      </dgm:t>
    </dgm:pt>
    <dgm:pt modelId="{8133A5A0-829A-4ED5-BD2E-B42D57A55937}">
      <dgm:prSet/>
      <dgm:spPr/>
      <dgm:t>
        <a:bodyPr/>
        <a:lstStyle/>
        <a:p>
          <a:r>
            <a:rPr lang="en-ID" b="1"/>
            <a:t>KEGUNAAN SOSIAL</a:t>
          </a:r>
          <a:endParaRPr lang="en-ID" b="1" dirty="0"/>
        </a:p>
      </dgm:t>
    </dgm:pt>
    <dgm:pt modelId="{9708B4F2-F38B-4D08-A399-C9E2575DDFFF}" type="parTrans" cxnId="{8AAA7114-4917-4C09-9CA7-B01F0746463A}">
      <dgm:prSet/>
      <dgm:spPr/>
      <dgm:t>
        <a:bodyPr/>
        <a:lstStyle/>
        <a:p>
          <a:endParaRPr lang="en-US"/>
        </a:p>
      </dgm:t>
    </dgm:pt>
    <dgm:pt modelId="{3BC9A311-06E0-4D8A-B4B4-14299A5B55FD}" type="sibTrans" cxnId="{8AAA7114-4917-4C09-9CA7-B01F0746463A}">
      <dgm:prSet/>
      <dgm:spPr/>
      <dgm:t>
        <a:bodyPr/>
        <a:lstStyle/>
        <a:p>
          <a:endParaRPr lang="en-US"/>
        </a:p>
      </dgm:t>
    </dgm:pt>
    <dgm:pt modelId="{861EA23B-FE4F-4B23-81BF-B113BA49B42E}">
      <dgm:prSet/>
      <dgm:spPr/>
      <dgm:t>
        <a:bodyPr/>
        <a:lstStyle/>
        <a:p>
          <a:r>
            <a:rPr lang="en-ID" b="1"/>
            <a:t>FOKUS PADA SITUASI SOSIAL</a:t>
          </a:r>
          <a:endParaRPr lang="en-ID" b="1" dirty="0"/>
        </a:p>
      </dgm:t>
    </dgm:pt>
    <dgm:pt modelId="{2885DC40-B5D7-4BA2-90E2-C1A08E3CB8CA}" type="parTrans" cxnId="{D2AC8B07-8C3F-4B82-A540-52C3108751CB}">
      <dgm:prSet/>
      <dgm:spPr/>
      <dgm:t>
        <a:bodyPr/>
        <a:lstStyle/>
        <a:p>
          <a:endParaRPr lang="en-US"/>
        </a:p>
      </dgm:t>
    </dgm:pt>
    <dgm:pt modelId="{F9A3D072-BB0A-485B-BD1F-594976EDAC1E}" type="sibTrans" cxnId="{D2AC8B07-8C3F-4B82-A540-52C3108751CB}">
      <dgm:prSet/>
      <dgm:spPr/>
      <dgm:t>
        <a:bodyPr/>
        <a:lstStyle/>
        <a:p>
          <a:endParaRPr lang="en-US"/>
        </a:p>
      </dgm:t>
    </dgm:pt>
    <dgm:pt modelId="{E19AEC84-6A29-4B1D-AF6D-D49D08A286BD}">
      <dgm:prSet/>
      <dgm:spPr/>
      <dgm:t>
        <a:bodyPr/>
        <a:lstStyle/>
        <a:p>
          <a:r>
            <a:rPr lang="en-ID" b="1"/>
            <a:t>PENDEKATAN YANG MELUAS</a:t>
          </a:r>
          <a:endParaRPr lang="en-ID" b="1" dirty="0"/>
        </a:p>
      </dgm:t>
    </dgm:pt>
    <dgm:pt modelId="{6DB8B19A-EDA7-4BF9-8333-23D24B6A06E9}" type="parTrans" cxnId="{7EE9C780-D08E-411D-A5C6-96392E3816B5}">
      <dgm:prSet/>
      <dgm:spPr/>
      <dgm:t>
        <a:bodyPr/>
        <a:lstStyle/>
        <a:p>
          <a:endParaRPr lang="en-US"/>
        </a:p>
      </dgm:t>
    </dgm:pt>
    <dgm:pt modelId="{DAF8CF1F-DA37-44FF-B292-C10D3E271AFA}" type="sibTrans" cxnId="{7EE9C780-D08E-411D-A5C6-96392E3816B5}">
      <dgm:prSet/>
      <dgm:spPr/>
      <dgm:t>
        <a:bodyPr/>
        <a:lstStyle/>
        <a:p>
          <a:endParaRPr lang="en-US"/>
        </a:p>
      </dgm:t>
    </dgm:pt>
    <dgm:pt modelId="{4BA33946-0EE2-42B9-B448-E0C28C1DBD3A}">
      <dgm:prSet/>
      <dgm:spPr/>
      <dgm:t>
        <a:bodyPr/>
        <a:lstStyle/>
        <a:p>
          <a:r>
            <a:rPr lang="en-ID" b="1"/>
            <a:t>SETTING LAPANGAN</a:t>
          </a:r>
          <a:endParaRPr lang="en-ID" b="1" dirty="0"/>
        </a:p>
      </dgm:t>
    </dgm:pt>
    <dgm:pt modelId="{F7BA0A64-9D41-40FD-A0F0-CFA3807652E9}" type="parTrans" cxnId="{27766EB6-F211-4E48-9B13-65806F28C9FB}">
      <dgm:prSet/>
      <dgm:spPr/>
      <dgm:t>
        <a:bodyPr/>
        <a:lstStyle/>
        <a:p>
          <a:endParaRPr lang="en-US"/>
        </a:p>
      </dgm:t>
    </dgm:pt>
    <dgm:pt modelId="{1A20DE03-0DF8-473A-ABE1-441F6867DBC9}" type="sibTrans" cxnId="{27766EB6-F211-4E48-9B13-65806F28C9FB}">
      <dgm:prSet/>
      <dgm:spPr/>
      <dgm:t>
        <a:bodyPr/>
        <a:lstStyle/>
        <a:p>
          <a:endParaRPr lang="en-US"/>
        </a:p>
      </dgm:t>
    </dgm:pt>
    <dgm:pt modelId="{F85188D9-05D2-4915-AF89-4C583E032493}">
      <dgm:prSet/>
      <dgm:spPr/>
      <dgm:t>
        <a:bodyPr/>
        <a:lstStyle/>
        <a:p>
          <a:r>
            <a:rPr lang="en-ID" b="1"/>
            <a:t>BERMANFAAT PRAKTIS</a:t>
          </a:r>
          <a:endParaRPr lang="en-ID" b="1" dirty="0"/>
        </a:p>
      </dgm:t>
    </dgm:pt>
    <dgm:pt modelId="{A0B65316-A5F5-4968-9649-3D664430F732}" type="parTrans" cxnId="{437261EB-CBDD-4840-9DCB-583FF3B85CCD}">
      <dgm:prSet/>
      <dgm:spPr/>
      <dgm:t>
        <a:bodyPr/>
        <a:lstStyle/>
        <a:p>
          <a:endParaRPr lang="en-US"/>
        </a:p>
      </dgm:t>
    </dgm:pt>
    <dgm:pt modelId="{D641B5A7-D927-485C-ABF4-7DC5BE366AA2}" type="sibTrans" cxnId="{437261EB-CBDD-4840-9DCB-583FF3B85CCD}">
      <dgm:prSet/>
      <dgm:spPr/>
      <dgm:t>
        <a:bodyPr/>
        <a:lstStyle/>
        <a:p>
          <a:endParaRPr lang="en-US"/>
        </a:p>
      </dgm:t>
    </dgm:pt>
    <dgm:pt modelId="{4AD07E9A-FCDC-478B-916C-CE002C42B138}" type="pres">
      <dgm:prSet presAssocID="{265A0145-1D5F-4490-929C-ACCD3B450C12}" presName="linearFlow" presStyleCnt="0">
        <dgm:presLayoutVars>
          <dgm:dir/>
          <dgm:resizeHandles val="exact"/>
        </dgm:presLayoutVars>
      </dgm:prSet>
      <dgm:spPr/>
    </dgm:pt>
    <dgm:pt modelId="{2313AA82-6E13-4F48-ADC1-1567710212E9}" type="pres">
      <dgm:prSet presAssocID="{887CB5DF-1D8A-48CA-88B5-24899268C7AC}" presName="composite" presStyleCnt="0"/>
      <dgm:spPr/>
    </dgm:pt>
    <dgm:pt modelId="{87D85F6C-9137-4401-9CA3-45004B87CD8C}" type="pres">
      <dgm:prSet presAssocID="{887CB5DF-1D8A-48CA-88B5-24899268C7AC}" presName="imgShp" presStyleLbl="fgImgPlace1" presStyleIdx="0" presStyleCnt="7" custLinFactNeighborX="-5010" custLinFactNeighborY="-520"/>
      <dgm:spPr/>
    </dgm:pt>
    <dgm:pt modelId="{DFF4F346-7387-481B-B329-400319F59395}" type="pres">
      <dgm:prSet presAssocID="{887CB5DF-1D8A-48CA-88B5-24899268C7AC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F59AB-89D1-4FD5-AAC6-D0C89F5EE127}" type="pres">
      <dgm:prSet presAssocID="{D218181E-F3F6-4529-AF85-C308E3879076}" presName="spacing" presStyleCnt="0"/>
      <dgm:spPr/>
    </dgm:pt>
    <dgm:pt modelId="{A707B021-AAEC-402C-891A-AF53B673CB2A}" type="pres">
      <dgm:prSet presAssocID="{0DDD64E6-9675-4482-B3D0-C29785484051}" presName="composite" presStyleCnt="0"/>
      <dgm:spPr/>
    </dgm:pt>
    <dgm:pt modelId="{324299DA-1822-4C6C-989D-FF088F2F3D9F}" type="pres">
      <dgm:prSet presAssocID="{0DDD64E6-9675-4482-B3D0-C29785484051}" presName="imgShp" presStyleLbl="fgImgPlace1" presStyleIdx="1" presStyleCnt="7"/>
      <dgm:spPr/>
    </dgm:pt>
    <dgm:pt modelId="{F6A5492C-DE86-41CE-B670-9F9529788C76}" type="pres">
      <dgm:prSet presAssocID="{0DDD64E6-9675-4482-B3D0-C29785484051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BF954-ED51-4C32-9C39-9CB5EFB1C4DA}" type="pres">
      <dgm:prSet presAssocID="{CA42691A-E02B-43EF-9238-48BBBFF56F0F}" presName="spacing" presStyleCnt="0"/>
      <dgm:spPr/>
    </dgm:pt>
    <dgm:pt modelId="{7F304BEB-B8A8-44E5-8D68-E2A652D62221}" type="pres">
      <dgm:prSet presAssocID="{8133A5A0-829A-4ED5-BD2E-B42D57A55937}" presName="composite" presStyleCnt="0"/>
      <dgm:spPr/>
    </dgm:pt>
    <dgm:pt modelId="{1E1BE626-1AE3-4CBF-A7B6-9C5A00CE3253}" type="pres">
      <dgm:prSet presAssocID="{8133A5A0-829A-4ED5-BD2E-B42D57A55937}" presName="imgShp" presStyleLbl="fgImgPlace1" presStyleIdx="2" presStyleCnt="7"/>
      <dgm:spPr/>
    </dgm:pt>
    <dgm:pt modelId="{9774DBD8-E4CA-4A13-AA84-98F59CCFC870}" type="pres">
      <dgm:prSet presAssocID="{8133A5A0-829A-4ED5-BD2E-B42D57A55937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0B057B-1232-4222-898C-76C07286697A}" type="pres">
      <dgm:prSet presAssocID="{3BC9A311-06E0-4D8A-B4B4-14299A5B55FD}" presName="spacing" presStyleCnt="0"/>
      <dgm:spPr/>
    </dgm:pt>
    <dgm:pt modelId="{0EC1ED49-81C0-405A-B5BE-82F08178CA6D}" type="pres">
      <dgm:prSet presAssocID="{861EA23B-FE4F-4B23-81BF-B113BA49B42E}" presName="composite" presStyleCnt="0"/>
      <dgm:spPr/>
    </dgm:pt>
    <dgm:pt modelId="{E056A337-BCD9-4869-BF87-A10C308BC0C5}" type="pres">
      <dgm:prSet presAssocID="{861EA23B-FE4F-4B23-81BF-B113BA49B42E}" presName="imgShp" presStyleLbl="fgImgPlace1" presStyleIdx="3" presStyleCnt="7"/>
      <dgm:spPr/>
    </dgm:pt>
    <dgm:pt modelId="{A9AC8445-8A93-49EB-91B0-9B7E77047D9F}" type="pres">
      <dgm:prSet presAssocID="{861EA23B-FE4F-4B23-81BF-B113BA49B42E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A77EA1-36AF-477A-ACCC-CC2812F2ABA4}" type="pres">
      <dgm:prSet presAssocID="{F9A3D072-BB0A-485B-BD1F-594976EDAC1E}" presName="spacing" presStyleCnt="0"/>
      <dgm:spPr/>
    </dgm:pt>
    <dgm:pt modelId="{CB783670-7F22-4C93-A4BD-225B11AEEF26}" type="pres">
      <dgm:prSet presAssocID="{E19AEC84-6A29-4B1D-AF6D-D49D08A286BD}" presName="composite" presStyleCnt="0"/>
      <dgm:spPr/>
    </dgm:pt>
    <dgm:pt modelId="{FD41E9CB-AE98-4E3D-89E0-6E91078382CA}" type="pres">
      <dgm:prSet presAssocID="{E19AEC84-6A29-4B1D-AF6D-D49D08A286BD}" presName="imgShp" presStyleLbl="fgImgPlace1" presStyleIdx="4" presStyleCnt="7"/>
      <dgm:spPr/>
    </dgm:pt>
    <dgm:pt modelId="{3A303B8F-B41E-4625-9232-FC9CABBAE86B}" type="pres">
      <dgm:prSet presAssocID="{E19AEC84-6A29-4B1D-AF6D-D49D08A286BD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44D47-37B2-4836-93BC-DF990FD72CC8}" type="pres">
      <dgm:prSet presAssocID="{DAF8CF1F-DA37-44FF-B292-C10D3E271AFA}" presName="spacing" presStyleCnt="0"/>
      <dgm:spPr/>
    </dgm:pt>
    <dgm:pt modelId="{4C90F0D1-3106-4C22-8F06-DFFB5B33C927}" type="pres">
      <dgm:prSet presAssocID="{4BA33946-0EE2-42B9-B448-E0C28C1DBD3A}" presName="composite" presStyleCnt="0"/>
      <dgm:spPr/>
    </dgm:pt>
    <dgm:pt modelId="{9C7C4DB4-A238-43AB-8894-1642976EB36E}" type="pres">
      <dgm:prSet presAssocID="{4BA33946-0EE2-42B9-B448-E0C28C1DBD3A}" presName="imgShp" presStyleLbl="fgImgPlace1" presStyleIdx="5" presStyleCnt="7"/>
      <dgm:spPr/>
    </dgm:pt>
    <dgm:pt modelId="{0CC13533-B0DB-464E-89E4-0A0751B95745}" type="pres">
      <dgm:prSet presAssocID="{4BA33946-0EE2-42B9-B448-E0C28C1DBD3A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2C048-9AF9-4A28-9928-E771F9F45AA9}" type="pres">
      <dgm:prSet presAssocID="{1A20DE03-0DF8-473A-ABE1-441F6867DBC9}" presName="spacing" presStyleCnt="0"/>
      <dgm:spPr/>
    </dgm:pt>
    <dgm:pt modelId="{468B0FB6-5353-4005-A243-63698D4C1838}" type="pres">
      <dgm:prSet presAssocID="{F85188D9-05D2-4915-AF89-4C583E032493}" presName="composite" presStyleCnt="0"/>
      <dgm:spPr/>
    </dgm:pt>
    <dgm:pt modelId="{B6A20B91-13B6-4C6E-9D74-80CE52ED8162}" type="pres">
      <dgm:prSet presAssocID="{F85188D9-05D2-4915-AF89-4C583E032493}" presName="imgShp" presStyleLbl="fgImgPlace1" presStyleIdx="6" presStyleCnt="7"/>
      <dgm:spPr/>
    </dgm:pt>
    <dgm:pt modelId="{49D639A0-1B6F-499F-8378-1A436AC8DA63}" type="pres">
      <dgm:prSet presAssocID="{F85188D9-05D2-4915-AF89-4C583E032493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D452CE-954E-4B69-9510-FA1E8F28DF8B}" type="presOf" srcId="{887CB5DF-1D8A-48CA-88B5-24899268C7AC}" destId="{DFF4F346-7387-481B-B329-400319F59395}" srcOrd="0" destOrd="0" presId="urn:microsoft.com/office/officeart/2005/8/layout/vList3"/>
    <dgm:cxn modelId="{27766EB6-F211-4E48-9B13-65806F28C9FB}" srcId="{265A0145-1D5F-4490-929C-ACCD3B450C12}" destId="{4BA33946-0EE2-42B9-B448-E0C28C1DBD3A}" srcOrd="5" destOrd="0" parTransId="{F7BA0A64-9D41-40FD-A0F0-CFA3807652E9}" sibTransId="{1A20DE03-0DF8-473A-ABE1-441F6867DBC9}"/>
    <dgm:cxn modelId="{D2AC8B07-8C3F-4B82-A540-52C3108751CB}" srcId="{265A0145-1D5F-4490-929C-ACCD3B450C12}" destId="{861EA23B-FE4F-4B23-81BF-B113BA49B42E}" srcOrd="3" destOrd="0" parTransId="{2885DC40-B5D7-4BA2-90E2-C1A08E3CB8CA}" sibTransId="{F9A3D072-BB0A-485B-BD1F-594976EDAC1E}"/>
    <dgm:cxn modelId="{7EE9C780-D08E-411D-A5C6-96392E3816B5}" srcId="{265A0145-1D5F-4490-929C-ACCD3B450C12}" destId="{E19AEC84-6A29-4B1D-AF6D-D49D08A286BD}" srcOrd="4" destOrd="0" parTransId="{6DB8B19A-EDA7-4BF9-8333-23D24B6A06E9}" sibTransId="{DAF8CF1F-DA37-44FF-B292-C10D3E271AFA}"/>
    <dgm:cxn modelId="{CFFE1220-C0CA-44F3-B26D-D2E51A5CF80E}" type="presOf" srcId="{F85188D9-05D2-4915-AF89-4C583E032493}" destId="{49D639A0-1B6F-499F-8378-1A436AC8DA63}" srcOrd="0" destOrd="0" presId="urn:microsoft.com/office/officeart/2005/8/layout/vList3"/>
    <dgm:cxn modelId="{EB292787-26B9-4346-993D-EAED0AEA1B63}" type="presOf" srcId="{265A0145-1D5F-4490-929C-ACCD3B450C12}" destId="{4AD07E9A-FCDC-478B-916C-CE002C42B138}" srcOrd="0" destOrd="0" presId="urn:microsoft.com/office/officeart/2005/8/layout/vList3"/>
    <dgm:cxn modelId="{E22E9DBC-F49A-4CB8-A2B8-C1AA6CAA7FEB}" type="presOf" srcId="{8133A5A0-829A-4ED5-BD2E-B42D57A55937}" destId="{9774DBD8-E4CA-4A13-AA84-98F59CCFC870}" srcOrd="0" destOrd="0" presId="urn:microsoft.com/office/officeart/2005/8/layout/vList3"/>
    <dgm:cxn modelId="{42F41E4A-8BF6-4FDD-ACCE-6B74FD10AD8E}" type="presOf" srcId="{861EA23B-FE4F-4B23-81BF-B113BA49B42E}" destId="{A9AC8445-8A93-49EB-91B0-9B7E77047D9F}" srcOrd="0" destOrd="0" presId="urn:microsoft.com/office/officeart/2005/8/layout/vList3"/>
    <dgm:cxn modelId="{F530017E-9270-4F20-BCD1-6B168132375E}" srcId="{265A0145-1D5F-4490-929C-ACCD3B450C12}" destId="{887CB5DF-1D8A-48CA-88B5-24899268C7AC}" srcOrd="0" destOrd="0" parTransId="{C8F92B4D-D45E-4426-A5F3-E8E931848ADF}" sibTransId="{D218181E-F3F6-4529-AF85-C308E3879076}"/>
    <dgm:cxn modelId="{190B95F4-CF18-46B2-B716-D88DEA3DA881}" type="presOf" srcId="{E19AEC84-6A29-4B1D-AF6D-D49D08A286BD}" destId="{3A303B8F-B41E-4625-9232-FC9CABBAE86B}" srcOrd="0" destOrd="0" presId="urn:microsoft.com/office/officeart/2005/8/layout/vList3"/>
    <dgm:cxn modelId="{437261EB-CBDD-4840-9DCB-583FF3B85CCD}" srcId="{265A0145-1D5F-4490-929C-ACCD3B450C12}" destId="{F85188D9-05D2-4915-AF89-4C583E032493}" srcOrd="6" destOrd="0" parTransId="{A0B65316-A5F5-4968-9649-3D664430F732}" sibTransId="{D641B5A7-D927-485C-ABF4-7DC5BE366AA2}"/>
    <dgm:cxn modelId="{8AAA7114-4917-4C09-9CA7-B01F0746463A}" srcId="{265A0145-1D5F-4490-929C-ACCD3B450C12}" destId="{8133A5A0-829A-4ED5-BD2E-B42D57A55937}" srcOrd="2" destOrd="0" parTransId="{9708B4F2-F38B-4D08-A399-C9E2575DDFFF}" sibTransId="{3BC9A311-06E0-4D8A-B4B4-14299A5B55FD}"/>
    <dgm:cxn modelId="{DED51225-5048-4747-946E-4441DEB535A2}" srcId="{265A0145-1D5F-4490-929C-ACCD3B450C12}" destId="{0DDD64E6-9675-4482-B3D0-C29785484051}" srcOrd="1" destOrd="0" parTransId="{22F00B74-FFBD-430C-8B08-4CF3DFB75545}" sibTransId="{CA42691A-E02B-43EF-9238-48BBBFF56F0F}"/>
    <dgm:cxn modelId="{1987BA99-B6B9-43FE-830C-A079AC04CF1D}" type="presOf" srcId="{0DDD64E6-9675-4482-B3D0-C29785484051}" destId="{F6A5492C-DE86-41CE-B670-9F9529788C76}" srcOrd="0" destOrd="0" presId="urn:microsoft.com/office/officeart/2005/8/layout/vList3"/>
    <dgm:cxn modelId="{72DF75FC-298B-4A41-82CE-0437400FF4A8}" type="presOf" srcId="{4BA33946-0EE2-42B9-B448-E0C28C1DBD3A}" destId="{0CC13533-B0DB-464E-89E4-0A0751B95745}" srcOrd="0" destOrd="0" presId="urn:microsoft.com/office/officeart/2005/8/layout/vList3"/>
    <dgm:cxn modelId="{D20006D6-8BBF-4402-BBEB-97E29863139C}" type="presParOf" srcId="{4AD07E9A-FCDC-478B-916C-CE002C42B138}" destId="{2313AA82-6E13-4F48-ADC1-1567710212E9}" srcOrd="0" destOrd="0" presId="urn:microsoft.com/office/officeart/2005/8/layout/vList3"/>
    <dgm:cxn modelId="{236E00B3-6C9F-4DB7-BA0A-ED4F51E6B971}" type="presParOf" srcId="{2313AA82-6E13-4F48-ADC1-1567710212E9}" destId="{87D85F6C-9137-4401-9CA3-45004B87CD8C}" srcOrd="0" destOrd="0" presId="urn:microsoft.com/office/officeart/2005/8/layout/vList3"/>
    <dgm:cxn modelId="{0799D567-963D-4A71-8FB2-A5ED724A5F00}" type="presParOf" srcId="{2313AA82-6E13-4F48-ADC1-1567710212E9}" destId="{DFF4F346-7387-481B-B329-400319F59395}" srcOrd="1" destOrd="0" presId="urn:microsoft.com/office/officeart/2005/8/layout/vList3"/>
    <dgm:cxn modelId="{52462B1A-5F1D-4E39-BBDD-CC7C36EFF631}" type="presParOf" srcId="{4AD07E9A-FCDC-478B-916C-CE002C42B138}" destId="{929F59AB-89D1-4FD5-AAC6-D0C89F5EE127}" srcOrd="1" destOrd="0" presId="urn:microsoft.com/office/officeart/2005/8/layout/vList3"/>
    <dgm:cxn modelId="{DEEA9971-1211-4401-B7CB-26DE1417C7E8}" type="presParOf" srcId="{4AD07E9A-FCDC-478B-916C-CE002C42B138}" destId="{A707B021-AAEC-402C-891A-AF53B673CB2A}" srcOrd="2" destOrd="0" presId="urn:microsoft.com/office/officeart/2005/8/layout/vList3"/>
    <dgm:cxn modelId="{5D3885D0-75D9-4375-B9C5-0C6783B1FFEA}" type="presParOf" srcId="{A707B021-AAEC-402C-891A-AF53B673CB2A}" destId="{324299DA-1822-4C6C-989D-FF088F2F3D9F}" srcOrd="0" destOrd="0" presId="urn:microsoft.com/office/officeart/2005/8/layout/vList3"/>
    <dgm:cxn modelId="{B506560B-D1B1-4EC6-B743-8C8431B9E676}" type="presParOf" srcId="{A707B021-AAEC-402C-891A-AF53B673CB2A}" destId="{F6A5492C-DE86-41CE-B670-9F9529788C76}" srcOrd="1" destOrd="0" presId="urn:microsoft.com/office/officeart/2005/8/layout/vList3"/>
    <dgm:cxn modelId="{9AFBB2E0-4953-4F57-B7AD-24F9A4152A79}" type="presParOf" srcId="{4AD07E9A-FCDC-478B-916C-CE002C42B138}" destId="{5CDBF954-ED51-4C32-9C39-9CB5EFB1C4DA}" srcOrd="3" destOrd="0" presId="urn:microsoft.com/office/officeart/2005/8/layout/vList3"/>
    <dgm:cxn modelId="{DDB8EC7F-2CE5-45F0-BA87-54242B386747}" type="presParOf" srcId="{4AD07E9A-FCDC-478B-916C-CE002C42B138}" destId="{7F304BEB-B8A8-44E5-8D68-E2A652D62221}" srcOrd="4" destOrd="0" presId="urn:microsoft.com/office/officeart/2005/8/layout/vList3"/>
    <dgm:cxn modelId="{D29745C7-589C-4C50-A580-3DCE30FC970D}" type="presParOf" srcId="{7F304BEB-B8A8-44E5-8D68-E2A652D62221}" destId="{1E1BE626-1AE3-4CBF-A7B6-9C5A00CE3253}" srcOrd="0" destOrd="0" presId="urn:microsoft.com/office/officeart/2005/8/layout/vList3"/>
    <dgm:cxn modelId="{37AE5F9F-BDC0-4304-AAAF-003F5EC61517}" type="presParOf" srcId="{7F304BEB-B8A8-44E5-8D68-E2A652D62221}" destId="{9774DBD8-E4CA-4A13-AA84-98F59CCFC870}" srcOrd="1" destOrd="0" presId="urn:microsoft.com/office/officeart/2005/8/layout/vList3"/>
    <dgm:cxn modelId="{8A905E8D-472D-48C2-A5B9-6CE37222F0BE}" type="presParOf" srcId="{4AD07E9A-FCDC-478B-916C-CE002C42B138}" destId="{9C0B057B-1232-4222-898C-76C07286697A}" srcOrd="5" destOrd="0" presId="urn:microsoft.com/office/officeart/2005/8/layout/vList3"/>
    <dgm:cxn modelId="{94A89E32-C73F-4591-9FE3-DDB8CDD318A4}" type="presParOf" srcId="{4AD07E9A-FCDC-478B-916C-CE002C42B138}" destId="{0EC1ED49-81C0-405A-B5BE-82F08178CA6D}" srcOrd="6" destOrd="0" presId="urn:microsoft.com/office/officeart/2005/8/layout/vList3"/>
    <dgm:cxn modelId="{A67CC9E2-3B35-4BB3-83A2-84F93EE97474}" type="presParOf" srcId="{0EC1ED49-81C0-405A-B5BE-82F08178CA6D}" destId="{E056A337-BCD9-4869-BF87-A10C308BC0C5}" srcOrd="0" destOrd="0" presId="urn:microsoft.com/office/officeart/2005/8/layout/vList3"/>
    <dgm:cxn modelId="{1E9AFD4F-7F9F-47E0-AF3E-E5B65E71141F}" type="presParOf" srcId="{0EC1ED49-81C0-405A-B5BE-82F08178CA6D}" destId="{A9AC8445-8A93-49EB-91B0-9B7E77047D9F}" srcOrd="1" destOrd="0" presId="urn:microsoft.com/office/officeart/2005/8/layout/vList3"/>
    <dgm:cxn modelId="{17D7579E-9F31-466E-A055-2594AC38F94F}" type="presParOf" srcId="{4AD07E9A-FCDC-478B-916C-CE002C42B138}" destId="{70A77EA1-36AF-477A-ACCC-CC2812F2ABA4}" srcOrd="7" destOrd="0" presId="urn:microsoft.com/office/officeart/2005/8/layout/vList3"/>
    <dgm:cxn modelId="{5BF4C4A1-B662-4951-80CA-2E9A1A95DFF9}" type="presParOf" srcId="{4AD07E9A-FCDC-478B-916C-CE002C42B138}" destId="{CB783670-7F22-4C93-A4BD-225B11AEEF26}" srcOrd="8" destOrd="0" presId="urn:microsoft.com/office/officeart/2005/8/layout/vList3"/>
    <dgm:cxn modelId="{29A1037D-5C7D-4E7D-A58D-25286A33D373}" type="presParOf" srcId="{CB783670-7F22-4C93-A4BD-225B11AEEF26}" destId="{FD41E9CB-AE98-4E3D-89E0-6E91078382CA}" srcOrd="0" destOrd="0" presId="urn:microsoft.com/office/officeart/2005/8/layout/vList3"/>
    <dgm:cxn modelId="{56F05722-17D7-4DAE-A941-D86FB8DEA672}" type="presParOf" srcId="{CB783670-7F22-4C93-A4BD-225B11AEEF26}" destId="{3A303B8F-B41E-4625-9232-FC9CABBAE86B}" srcOrd="1" destOrd="0" presId="urn:microsoft.com/office/officeart/2005/8/layout/vList3"/>
    <dgm:cxn modelId="{F2C02773-9837-451B-8F11-1827C4830FD9}" type="presParOf" srcId="{4AD07E9A-FCDC-478B-916C-CE002C42B138}" destId="{CDC44D47-37B2-4836-93BC-DF990FD72CC8}" srcOrd="9" destOrd="0" presId="urn:microsoft.com/office/officeart/2005/8/layout/vList3"/>
    <dgm:cxn modelId="{368450BD-EF33-4DDC-9F2F-20E2AFDE4D70}" type="presParOf" srcId="{4AD07E9A-FCDC-478B-916C-CE002C42B138}" destId="{4C90F0D1-3106-4C22-8F06-DFFB5B33C927}" srcOrd="10" destOrd="0" presId="urn:microsoft.com/office/officeart/2005/8/layout/vList3"/>
    <dgm:cxn modelId="{A9A5FB82-BA14-405F-895A-11121CCA4A6C}" type="presParOf" srcId="{4C90F0D1-3106-4C22-8F06-DFFB5B33C927}" destId="{9C7C4DB4-A238-43AB-8894-1642976EB36E}" srcOrd="0" destOrd="0" presId="urn:microsoft.com/office/officeart/2005/8/layout/vList3"/>
    <dgm:cxn modelId="{8F6828CA-D5E3-4610-9004-10D83A1E69CB}" type="presParOf" srcId="{4C90F0D1-3106-4C22-8F06-DFFB5B33C927}" destId="{0CC13533-B0DB-464E-89E4-0A0751B95745}" srcOrd="1" destOrd="0" presId="urn:microsoft.com/office/officeart/2005/8/layout/vList3"/>
    <dgm:cxn modelId="{744FF934-340B-46C7-9B87-AA2B173AC6B6}" type="presParOf" srcId="{4AD07E9A-FCDC-478B-916C-CE002C42B138}" destId="{FA92C048-9AF9-4A28-9928-E771F9F45AA9}" srcOrd="11" destOrd="0" presId="urn:microsoft.com/office/officeart/2005/8/layout/vList3"/>
    <dgm:cxn modelId="{AE40AC97-7A26-40A2-A99A-D84D367D50D3}" type="presParOf" srcId="{4AD07E9A-FCDC-478B-916C-CE002C42B138}" destId="{468B0FB6-5353-4005-A243-63698D4C1838}" srcOrd="12" destOrd="0" presId="urn:microsoft.com/office/officeart/2005/8/layout/vList3"/>
    <dgm:cxn modelId="{BC796A00-720D-4F65-A6A7-3F263C6689CD}" type="presParOf" srcId="{468B0FB6-5353-4005-A243-63698D4C1838}" destId="{B6A20B91-13B6-4C6E-9D74-80CE52ED8162}" srcOrd="0" destOrd="0" presId="urn:microsoft.com/office/officeart/2005/8/layout/vList3"/>
    <dgm:cxn modelId="{B1F4A064-B619-48B9-BE9D-0FA657917716}" type="presParOf" srcId="{468B0FB6-5353-4005-A243-63698D4C1838}" destId="{49D639A0-1B6F-499F-8378-1A436AC8DA6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20590F-FD8F-4AF3-8B6A-944DC9D08A8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62D734-1947-4168-96A9-36470912504D}">
      <dgm:prSet phldrT="[Text]"/>
      <dgm:spPr/>
      <dgm:t>
        <a:bodyPr/>
        <a:lstStyle/>
        <a:p>
          <a:r>
            <a:rPr lang="en-ID" b="1" dirty="0" err="1"/>
            <a:t>Bukan</a:t>
          </a:r>
          <a:r>
            <a:rPr lang="en-ID" b="1" dirty="0"/>
            <a:t> </a:t>
          </a:r>
          <a:r>
            <a:rPr lang="en-ID" b="1" dirty="0" err="1"/>
            <a:t>sindrom</a:t>
          </a:r>
          <a:r>
            <a:rPr lang="en-ID" b="1" dirty="0"/>
            <a:t> schizophrenia</a:t>
          </a:r>
          <a:endParaRPr lang="en-US" dirty="0"/>
        </a:p>
      </dgm:t>
    </dgm:pt>
    <dgm:pt modelId="{F6847778-1BD2-450A-B305-DF8B95FBB383}" type="parTrans" cxnId="{73542354-8949-4DB9-833B-A83BA7505099}">
      <dgm:prSet/>
      <dgm:spPr/>
      <dgm:t>
        <a:bodyPr/>
        <a:lstStyle/>
        <a:p>
          <a:endParaRPr lang="en-US"/>
        </a:p>
      </dgm:t>
    </dgm:pt>
    <dgm:pt modelId="{B05CB46C-8C6F-47CE-8C50-EC5418557F2C}" type="sibTrans" cxnId="{73542354-8949-4DB9-833B-A83BA7505099}">
      <dgm:prSet/>
      <dgm:spPr/>
      <dgm:t>
        <a:bodyPr/>
        <a:lstStyle/>
        <a:p>
          <a:endParaRPr lang="en-US"/>
        </a:p>
      </dgm:t>
    </dgm:pt>
    <dgm:pt modelId="{F40424A3-93DC-4D2D-BEED-09E6E4ABFFDA}">
      <dgm:prSet/>
      <dgm:spPr/>
      <dgm:t>
        <a:bodyPr/>
        <a:lstStyle/>
        <a:p>
          <a:r>
            <a:rPr lang="en-ID" b="1"/>
            <a:t>Bukan psikopat</a:t>
          </a:r>
          <a:endParaRPr lang="en-ID" b="1" dirty="0"/>
        </a:p>
      </dgm:t>
    </dgm:pt>
    <dgm:pt modelId="{3E4CFEB6-3E92-4147-B037-1763E35404DC}" type="parTrans" cxnId="{3EED7F9E-5E66-4727-8935-F8FDAA7879EC}">
      <dgm:prSet/>
      <dgm:spPr/>
      <dgm:t>
        <a:bodyPr/>
        <a:lstStyle/>
        <a:p>
          <a:endParaRPr lang="en-US"/>
        </a:p>
      </dgm:t>
    </dgm:pt>
    <dgm:pt modelId="{C28C4237-3E71-445D-92DB-DD15B0F36A52}" type="sibTrans" cxnId="{3EED7F9E-5E66-4727-8935-F8FDAA7879EC}">
      <dgm:prSet/>
      <dgm:spPr/>
      <dgm:t>
        <a:bodyPr/>
        <a:lstStyle/>
        <a:p>
          <a:endParaRPr lang="en-US"/>
        </a:p>
      </dgm:t>
    </dgm:pt>
    <dgm:pt modelId="{DB7BF08B-5251-46C8-AF43-C3C9A2B59D7D}">
      <dgm:prSet/>
      <dgm:spPr/>
      <dgm:t>
        <a:bodyPr/>
        <a:lstStyle/>
        <a:p>
          <a:r>
            <a:rPr lang="en-ID" b="1"/>
            <a:t>Bukan neurosis</a:t>
          </a:r>
          <a:endParaRPr lang="en-ID" b="1" dirty="0"/>
        </a:p>
      </dgm:t>
    </dgm:pt>
    <dgm:pt modelId="{CD1BDBFC-F371-4324-BE52-1AEBD4664988}" type="parTrans" cxnId="{0295529D-FC6B-42CC-9075-2E3684762C80}">
      <dgm:prSet/>
      <dgm:spPr/>
      <dgm:t>
        <a:bodyPr/>
        <a:lstStyle/>
        <a:p>
          <a:endParaRPr lang="en-US"/>
        </a:p>
      </dgm:t>
    </dgm:pt>
    <dgm:pt modelId="{5FEAF5E0-D263-4E84-BF7F-69BF43E901FC}" type="sibTrans" cxnId="{0295529D-FC6B-42CC-9075-2E3684762C80}">
      <dgm:prSet/>
      <dgm:spPr/>
      <dgm:t>
        <a:bodyPr/>
        <a:lstStyle/>
        <a:p>
          <a:endParaRPr lang="en-US"/>
        </a:p>
      </dgm:t>
    </dgm:pt>
    <dgm:pt modelId="{5174BDBA-18FB-4746-91D3-04B5D7C72FEC}">
      <dgm:prSet/>
      <dgm:spPr/>
      <dgm:t>
        <a:bodyPr/>
        <a:lstStyle/>
        <a:p>
          <a:r>
            <a:rPr lang="en-ID" b="1"/>
            <a:t>Jiwa yang berbeda</a:t>
          </a:r>
          <a:endParaRPr lang="en-ID" b="1" dirty="0"/>
        </a:p>
      </dgm:t>
    </dgm:pt>
    <dgm:pt modelId="{2E2F8958-546F-4FAD-929F-D4A78657A9BA}" type="parTrans" cxnId="{CB7F581C-66BD-4B4D-894F-DB04C8EA0AB6}">
      <dgm:prSet/>
      <dgm:spPr/>
      <dgm:t>
        <a:bodyPr/>
        <a:lstStyle/>
        <a:p>
          <a:endParaRPr lang="en-US"/>
        </a:p>
      </dgm:t>
    </dgm:pt>
    <dgm:pt modelId="{62B8FD31-8FB6-46A4-9B3F-4B400AD6DD95}" type="sibTrans" cxnId="{CB7F581C-66BD-4B4D-894F-DB04C8EA0AB6}">
      <dgm:prSet/>
      <dgm:spPr/>
      <dgm:t>
        <a:bodyPr/>
        <a:lstStyle/>
        <a:p>
          <a:endParaRPr lang="en-US"/>
        </a:p>
      </dgm:t>
    </dgm:pt>
    <dgm:pt modelId="{4BD08F2E-081B-4FBD-A9D7-F279C1F5C1B8}">
      <dgm:prSet/>
      <dgm:spPr/>
      <dgm:t>
        <a:bodyPr/>
        <a:lstStyle/>
        <a:p>
          <a:r>
            <a:rPr lang="en-ID" b="1"/>
            <a:t>Dua tipe kepribadian teroris</a:t>
          </a:r>
          <a:endParaRPr lang="en-ID" b="1" dirty="0"/>
        </a:p>
      </dgm:t>
    </dgm:pt>
    <dgm:pt modelId="{28B26E5B-260C-4B25-877B-A5620EFC599D}" type="parTrans" cxnId="{4E874309-D9F1-4D2A-9FB2-C4E66486091E}">
      <dgm:prSet/>
      <dgm:spPr/>
      <dgm:t>
        <a:bodyPr/>
        <a:lstStyle/>
        <a:p>
          <a:endParaRPr lang="en-US"/>
        </a:p>
      </dgm:t>
    </dgm:pt>
    <dgm:pt modelId="{2A1BFFCB-6895-4D80-82AD-FBE32615D438}" type="sibTrans" cxnId="{4E874309-D9F1-4D2A-9FB2-C4E66486091E}">
      <dgm:prSet/>
      <dgm:spPr/>
      <dgm:t>
        <a:bodyPr/>
        <a:lstStyle/>
        <a:p>
          <a:endParaRPr lang="en-US"/>
        </a:p>
      </dgm:t>
    </dgm:pt>
    <dgm:pt modelId="{33D4A7AE-C459-43C8-915C-C43B20BB000F}">
      <dgm:prSet/>
      <dgm:spPr/>
      <dgm:t>
        <a:bodyPr/>
        <a:lstStyle/>
        <a:p>
          <a:r>
            <a:rPr lang="en-ID" b="1" dirty="0" err="1"/>
            <a:t>Bagaimana</a:t>
          </a:r>
          <a:r>
            <a:rPr lang="en-ID" b="1" dirty="0"/>
            <a:t> </a:t>
          </a:r>
          <a:r>
            <a:rPr lang="en-ID" b="1" dirty="0" err="1"/>
            <a:t>mengisi</a:t>
          </a:r>
          <a:r>
            <a:rPr lang="en-ID" b="1" dirty="0"/>
            <a:t> </a:t>
          </a:r>
          <a:r>
            <a:rPr lang="en-ID" b="1" dirty="0" err="1"/>
            <a:t>jiwa</a:t>
          </a:r>
          <a:endParaRPr lang="en-ID" b="1" dirty="0"/>
        </a:p>
      </dgm:t>
    </dgm:pt>
    <dgm:pt modelId="{B741AC81-16B9-4937-8014-5DB55EDB2E5D}" type="parTrans" cxnId="{73DEDED0-7357-454F-BDA2-20C9EA3F98F6}">
      <dgm:prSet/>
      <dgm:spPr/>
      <dgm:t>
        <a:bodyPr/>
        <a:lstStyle/>
        <a:p>
          <a:endParaRPr lang="en-US"/>
        </a:p>
      </dgm:t>
    </dgm:pt>
    <dgm:pt modelId="{45399D2A-F383-4D52-BA0D-C91A082806E3}" type="sibTrans" cxnId="{73DEDED0-7357-454F-BDA2-20C9EA3F98F6}">
      <dgm:prSet/>
      <dgm:spPr/>
      <dgm:t>
        <a:bodyPr/>
        <a:lstStyle/>
        <a:p>
          <a:endParaRPr lang="en-US"/>
        </a:p>
      </dgm:t>
    </dgm:pt>
    <dgm:pt modelId="{A1EE70D6-27BF-45B0-99F4-EA095CFEFBB5}" type="pres">
      <dgm:prSet presAssocID="{6720590F-FD8F-4AF3-8B6A-944DC9D08A8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6E2809-6F4C-4139-80D5-14566770F859}" type="pres">
      <dgm:prSet presAssocID="{7062D734-1947-4168-96A9-36470912504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C1526-63BA-4277-92B0-E14A4B8394C0}" type="pres">
      <dgm:prSet presAssocID="{B05CB46C-8C6F-47CE-8C50-EC5418557F2C}" presName="sibTrans" presStyleLbl="sibTrans2D1" presStyleIdx="0" presStyleCnt="6"/>
      <dgm:spPr/>
      <dgm:t>
        <a:bodyPr/>
        <a:lstStyle/>
        <a:p>
          <a:endParaRPr lang="en-US"/>
        </a:p>
      </dgm:t>
    </dgm:pt>
    <dgm:pt modelId="{81D39E2B-AE40-4488-A0DD-B772FA08CED5}" type="pres">
      <dgm:prSet presAssocID="{B05CB46C-8C6F-47CE-8C50-EC5418557F2C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FA357E9D-EA61-4494-B697-C9CF8B60AF7C}" type="pres">
      <dgm:prSet presAssocID="{F40424A3-93DC-4D2D-BEED-09E6E4ABFFD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A3B4B-EB5F-4451-B94D-A5DBA8F0673B}" type="pres">
      <dgm:prSet presAssocID="{C28C4237-3E71-445D-92DB-DD15B0F36A52}" presName="sibTrans" presStyleLbl="sibTrans2D1" presStyleIdx="1" presStyleCnt="6"/>
      <dgm:spPr/>
      <dgm:t>
        <a:bodyPr/>
        <a:lstStyle/>
        <a:p>
          <a:endParaRPr lang="en-US"/>
        </a:p>
      </dgm:t>
    </dgm:pt>
    <dgm:pt modelId="{4EB33F9E-64D9-4CCB-A444-9BD8595D9C1B}" type="pres">
      <dgm:prSet presAssocID="{C28C4237-3E71-445D-92DB-DD15B0F36A52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2C79EFC9-53D5-4B77-9EE6-F3B2F7D87B52}" type="pres">
      <dgm:prSet presAssocID="{DB7BF08B-5251-46C8-AF43-C3C9A2B59D7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C5335-A819-4321-A4BC-3C4C4465B914}" type="pres">
      <dgm:prSet presAssocID="{5FEAF5E0-D263-4E84-BF7F-69BF43E901FC}" presName="sibTrans" presStyleLbl="sibTrans2D1" presStyleIdx="2" presStyleCnt="6"/>
      <dgm:spPr/>
      <dgm:t>
        <a:bodyPr/>
        <a:lstStyle/>
        <a:p>
          <a:endParaRPr lang="en-US"/>
        </a:p>
      </dgm:t>
    </dgm:pt>
    <dgm:pt modelId="{57D301EA-7998-44CD-85F1-C9BFD65B2B37}" type="pres">
      <dgm:prSet presAssocID="{5FEAF5E0-D263-4E84-BF7F-69BF43E901FC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2ADFAB89-7F3C-4182-98C3-440BC2CE2FF8}" type="pres">
      <dgm:prSet presAssocID="{5174BDBA-18FB-4746-91D3-04B5D7C72FE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C4A3F3-066E-4814-A90E-DA703A6D5910}" type="pres">
      <dgm:prSet presAssocID="{62B8FD31-8FB6-46A4-9B3F-4B400AD6DD95}" presName="sibTrans" presStyleLbl="sibTrans2D1" presStyleIdx="3" presStyleCnt="6"/>
      <dgm:spPr/>
      <dgm:t>
        <a:bodyPr/>
        <a:lstStyle/>
        <a:p>
          <a:endParaRPr lang="en-US"/>
        </a:p>
      </dgm:t>
    </dgm:pt>
    <dgm:pt modelId="{F9C30187-85FE-4B08-BFCA-AB4DE59BAC41}" type="pres">
      <dgm:prSet presAssocID="{62B8FD31-8FB6-46A4-9B3F-4B400AD6DD95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46C13CC9-37E3-4E09-AC66-23D1D0DD82F9}" type="pres">
      <dgm:prSet presAssocID="{4BD08F2E-081B-4FBD-A9D7-F279C1F5C1B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8F10B-5718-49DA-B57D-AAC6911D9CFB}" type="pres">
      <dgm:prSet presAssocID="{2A1BFFCB-6895-4D80-82AD-FBE32615D438}" presName="sibTrans" presStyleLbl="sibTrans2D1" presStyleIdx="4" presStyleCnt="6"/>
      <dgm:spPr/>
      <dgm:t>
        <a:bodyPr/>
        <a:lstStyle/>
        <a:p>
          <a:endParaRPr lang="en-US"/>
        </a:p>
      </dgm:t>
    </dgm:pt>
    <dgm:pt modelId="{6F9736E9-2773-4402-A016-CB694B97E5C7}" type="pres">
      <dgm:prSet presAssocID="{2A1BFFCB-6895-4D80-82AD-FBE32615D438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9C8C0E55-20DD-40DA-AD79-6517B8CDB10E}" type="pres">
      <dgm:prSet presAssocID="{33D4A7AE-C459-43C8-915C-C43B20BB000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BE0B3-1C12-465F-BC2C-F97CEAD2BEA6}" type="pres">
      <dgm:prSet presAssocID="{45399D2A-F383-4D52-BA0D-C91A082806E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D58B4B44-81F4-41BD-B3C9-4C902A872E72}" type="pres">
      <dgm:prSet presAssocID="{45399D2A-F383-4D52-BA0D-C91A082806E3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44713601-788D-458B-9D7B-87AFA2CD72D0}" type="presOf" srcId="{62B8FD31-8FB6-46A4-9B3F-4B400AD6DD95}" destId="{F9C30187-85FE-4B08-BFCA-AB4DE59BAC41}" srcOrd="1" destOrd="0" presId="urn:microsoft.com/office/officeart/2005/8/layout/cycle2"/>
    <dgm:cxn modelId="{391FCE1F-5BE4-485F-81A0-7A89BCB4523A}" type="presOf" srcId="{C28C4237-3E71-445D-92DB-DD15B0F36A52}" destId="{4EB33F9E-64D9-4CCB-A444-9BD8595D9C1B}" srcOrd="1" destOrd="0" presId="urn:microsoft.com/office/officeart/2005/8/layout/cycle2"/>
    <dgm:cxn modelId="{35DA6FA7-098C-4A7F-91F5-F6ACE059C7D2}" type="presOf" srcId="{4BD08F2E-081B-4FBD-A9D7-F279C1F5C1B8}" destId="{46C13CC9-37E3-4E09-AC66-23D1D0DD82F9}" srcOrd="0" destOrd="0" presId="urn:microsoft.com/office/officeart/2005/8/layout/cycle2"/>
    <dgm:cxn modelId="{4E874309-D9F1-4D2A-9FB2-C4E66486091E}" srcId="{6720590F-FD8F-4AF3-8B6A-944DC9D08A8D}" destId="{4BD08F2E-081B-4FBD-A9D7-F279C1F5C1B8}" srcOrd="4" destOrd="0" parTransId="{28B26E5B-260C-4B25-877B-A5620EFC599D}" sibTransId="{2A1BFFCB-6895-4D80-82AD-FBE32615D438}"/>
    <dgm:cxn modelId="{FB985D1C-964E-4478-94F9-7B63C674D5BB}" type="presOf" srcId="{6720590F-FD8F-4AF3-8B6A-944DC9D08A8D}" destId="{A1EE70D6-27BF-45B0-99F4-EA095CFEFBB5}" srcOrd="0" destOrd="0" presId="urn:microsoft.com/office/officeart/2005/8/layout/cycle2"/>
    <dgm:cxn modelId="{0BD03446-37C2-4758-ADB7-151FCBB1AB92}" type="presOf" srcId="{45399D2A-F383-4D52-BA0D-C91A082806E3}" destId="{D58B4B44-81F4-41BD-B3C9-4C902A872E72}" srcOrd="1" destOrd="0" presId="urn:microsoft.com/office/officeart/2005/8/layout/cycle2"/>
    <dgm:cxn modelId="{CAC7C7F5-AD91-4364-9D82-F58072257E4A}" type="presOf" srcId="{2A1BFFCB-6895-4D80-82AD-FBE32615D438}" destId="{6F9736E9-2773-4402-A016-CB694B97E5C7}" srcOrd="1" destOrd="0" presId="urn:microsoft.com/office/officeart/2005/8/layout/cycle2"/>
    <dgm:cxn modelId="{8FF82844-7538-4E46-90AD-793655FE2981}" type="presOf" srcId="{2A1BFFCB-6895-4D80-82AD-FBE32615D438}" destId="{3218F10B-5718-49DA-B57D-AAC6911D9CFB}" srcOrd="0" destOrd="0" presId="urn:microsoft.com/office/officeart/2005/8/layout/cycle2"/>
    <dgm:cxn modelId="{9E1ACB64-CCF3-4337-9A84-2FA085699A59}" type="presOf" srcId="{B05CB46C-8C6F-47CE-8C50-EC5418557F2C}" destId="{81D39E2B-AE40-4488-A0DD-B772FA08CED5}" srcOrd="1" destOrd="0" presId="urn:microsoft.com/office/officeart/2005/8/layout/cycle2"/>
    <dgm:cxn modelId="{CA4BE14D-78D6-438C-93D8-25BE7D9047B9}" type="presOf" srcId="{F40424A3-93DC-4D2D-BEED-09E6E4ABFFDA}" destId="{FA357E9D-EA61-4494-B697-C9CF8B60AF7C}" srcOrd="0" destOrd="0" presId="urn:microsoft.com/office/officeart/2005/8/layout/cycle2"/>
    <dgm:cxn modelId="{BABD644D-3249-4DCA-969A-A134CFD748A9}" type="presOf" srcId="{DB7BF08B-5251-46C8-AF43-C3C9A2B59D7D}" destId="{2C79EFC9-53D5-4B77-9EE6-F3B2F7D87B52}" srcOrd="0" destOrd="0" presId="urn:microsoft.com/office/officeart/2005/8/layout/cycle2"/>
    <dgm:cxn modelId="{334C430C-A523-4F8A-93B1-61868D6E66E8}" type="presOf" srcId="{5FEAF5E0-D263-4E84-BF7F-69BF43E901FC}" destId="{57D301EA-7998-44CD-85F1-C9BFD65B2B37}" srcOrd="1" destOrd="0" presId="urn:microsoft.com/office/officeart/2005/8/layout/cycle2"/>
    <dgm:cxn modelId="{1A4AC358-1C7A-41FD-AF8C-DFF2711A9641}" type="presOf" srcId="{C28C4237-3E71-445D-92DB-DD15B0F36A52}" destId="{C7CA3B4B-EB5F-4451-B94D-A5DBA8F0673B}" srcOrd="0" destOrd="0" presId="urn:microsoft.com/office/officeart/2005/8/layout/cycle2"/>
    <dgm:cxn modelId="{73DEDED0-7357-454F-BDA2-20C9EA3F98F6}" srcId="{6720590F-FD8F-4AF3-8B6A-944DC9D08A8D}" destId="{33D4A7AE-C459-43C8-915C-C43B20BB000F}" srcOrd="5" destOrd="0" parTransId="{B741AC81-16B9-4937-8014-5DB55EDB2E5D}" sibTransId="{45399D2A-F383-4D52-BA0D-C91A082806E3}"/>
    <dgm:cxn modelId="{AFA47472-622F-4AC3-AEE1-33624B988E12}" type="presOf" srcId="{45399D2A-F383-4D52-BA0D-C91A082806E3}" destId="{988BE0B3-1C12-465F-BC2C-F97CEAD2BEA6}" srcOrd="0" destOrd="0" presId="urn:microsoft.com/office/officeart/2005/8/layout/cycle2"/>
    <dgm:cxn modelId="{6028CFA2-7013-4DE0-954E-1AD2829CF47C}" type="presOf" srcId="{62B8FD31-8FB6-46A4-9B3F-4B400AD6DD95}" destId="{22C4A3F3-066E-4814-A90E-DA703A6D5910}" srcOrd="0" destOrd="0" presId="urn:microsoft.com/office/officeart/2005/8/layout/cycle2"/>
    <dgm:cxn modelId="{00AAC514-008F-4020-858D-78DF5D48E8C8}" type="presOf" srcId="{5FEAF5E0-D263-4E84-BF7F-69BF43E901FC}" destId="{4D0C5335-A819-4321-A4BC-3C4C4465B914}" srcOrd="0" destOrd="0" presId="urn:microsoft.com/office/officeart/2005/8/layout/cycle2"/>
    <dgm:cxn modelId="{3EED7F9E-5E66-4727-8935-F8FDAA7879EC}" srcId="{6720590F-FD8F-4AF3-8B6A-944DC9D08A8D}" destId="{F40424A3-93DC-4D2D-BEED-09E6E4ABFFDA}" srcOrd="1" destOrd="0" parTransId="{3E4CFEB6-3E92-4147-B037-1763E35404DC}" sibTransId="{C28C4237-3E71-445D-92DB-DD15B0F36A52}"/>
    <dgm:cxn modelId="{0295529D-FC6B-42CC-9075-2E3684762C80}" srcId="{6720590F-FD8F-4AF3-8B6A-944DC9D08A8D}" destId="{DB7BF08B-5251-46C8-AF43-C3C9A2B59D7D}" srcOrd="2" destOrd="0" parTransId="{CD1BDBFC-F371-4324-BE52-1AEBD4664988}" sibTransId="{5FEAF5E0-D263-4E84-BF7F-69BF43E901FC}"/>
    <dgm:cxn modelId="{09C4470D-5A9F-4ED2-ACE3-B7608B90A187}" type="presOf" srcId="{B05CB46C-8C6F-47CE-8C50-EC5418557F2C}" destId="{86AC1526-63BA-4277-92B0-E14A4B8394C0}" srcOrd="0" destOrd="0" presId="urn:microsoft.com/office/officeart/2005/8/layout/cycle2"/>
    <dgm:cxn modelId="{E313F8F0-7DE6-4E15-B789-C4CFA14D5F3D}" type="presOf" srcId="{7062D734-1947-4168-96A9-36470912504D}" destId="{EF6E2809-6F4C-4139-80D5-14566770F859}" srcOrd="0" destOrd="0" presId="urn:microsoft.com/office/officeart/2005/8/layout/cycle2"/>
    <dgm:cxn modelId="{A5D5F150-C72C-4A92-84AE-0BA0A5B88048}" type="presOf" srcId="{5174BDBA-18FB-4746-91D3-04B5D7C72FEC}" destId="{2ADFAB89-7F3C-4182-98C3-440BC2CE2FF8}" srcOrd="0" destOrd="0" presId="urn:microsoft.com/office/officeart/2005/8/layout/cycle2"/>
    <dgm:cxn modelId="{73542354-8949-4DB9-833B-A83BA7505099}" srcId="{6720590F-FD8F-4AF3-8B6A-944DC9D08A8D}" destId="{7062D734-1947-4168-96A9-36470912504D}" srcOrd="0" destOrd="0" parTransId="{F6847778-1BD2-450A-B305-DF8B95FBB383}" sibTransId="{B05CB46C-8C6F-47CE-8C50-EC5418557F2C}"/>
    <dgm:cxn modelId="{CB7F581C-66BD-4B4D-894F-DB04C8EA0AB6}" srcId="{6720590F-FD8F-4AF3-8B6A-944DC9D08A8D}" destId="{5174BDBA-18FB-4746-91D3-04B5D7C72FEC}" srcOrd="3" destOrd="0" parTransId="{2E2F8958-546F-4FAD-929F-D4A78657A9BA}" sibTransId="{62B8FD31-8FB6-46A4-9B3F-4B400AD6DD95}"/>
    <dgm:cxn modelId="{CCC2793D-DB46-42E4-8D93-15299A3A927A}" type="presOf" srcId="{33D4A7AE-C459-43C8-915C-C43B20BB000F}" destId="{9C8C0E55-20DD-40DA-AD79-6517B8CDB10E}" srcOrd="0" destOrd="0" presId="urn:microsoft.com/office/officeart/2005/8/layout/cycle2"/>
    <dgm:cxn modelId="{66476194-2907-4781-84E5-18D7E39D3CA4}" type="presParOf" srcId="{A1EE70D6-27BF-45B0-99F4-EA095CFEFBB5}" destId="{EF6E2809-6F4C-4139-80D5-14566770F859}" srcOrd="0" destOrd="0" presId="urn:microsoft.com/office/officeart/2005/8/layout/cycle2"/>
    <dgm:cxn modelId="{74619ECA-B85D-4270-A0A4-4A4975F3A1D4}" type="presParOf" srcId="{A1EE70D6-27BF-45B0-99F4-EA095CFEFBB5}" destId="{86AC1526-63BA-4277-92B0-E14A4B8394C0}" srcOrd="1" destOrd="0" presId="urn:microsoft.com/office/officeart/2005/8/layout/cycle2"/>
    <dgm:cxn modelId="{CBE67F1D-3821-47DF-8D1A-57A387B2B1F6}" type="presParOf" srcId="{86AC1526-63BA-4277-92B0-E14A4B8394C0}" destId="{81D39E2B-AE40-4488-A0DD-B772FA08CED5}" srcOrd="0" destOrd="0" presId="urn:microsoft.com/office/officeart/2005/8/layout/cycle2"/>
    <dgm:cxn modelId="{159074C5-D4F7-4D3A-9ADE-CA16EA1E4771}" type="presParOf" srcId="{A1EE70D6-27BF-45B0-99F4-EA095CFEFBB5}" destId="{FA357E9D-EA61-4494-B697-C9CF8B60AF7C}" srcOrd="2" destOrd="0" presId="urn:microsoft.com/office/officeart/2005/8/layout/cycle2"/>
    <dgm:cxn modelId="{CDC95579-93BC-4BE2-87EE-523DEF8C511B}" type="presParOf" srcId="{A1EE70D6-27BF-45B0-99F4-EA095CFEFBB5}" destId="{C7CA3B4B-EB5F-4451-B94D-A5DBA8F0673B}" srcOrd="3" destOrd="0" presId="urn:microsoft.com/office/officeart/2005/8/layout/cycle2"/>
    <dgm:cxn modelId="{CA62BCAA-9D16-4268-8C0F-354ED99700FE}" type="presParOf" srcId="{C7CA3B4B-EB5F-4451-B94D-A5DBA8F0673B}" destId="{4EB33F9E-64D9-4CCB-A444-9BD8595D9C1B}" srcOrd="0" destOrd="0" presId="urn:microsoft.com/office/officeart/2005/8/layout/cycle2"/>
    <dgm:cxn modelId="{E6826CD9-DA76-4A18-8F1D-DDFE7DC961CC}" type="presParOf" srcId="{A1EE70D6-27BF-45B0-99F4-EA095CFEFBB5}" destId="{2C79EFC9-53D5-4B77-9EE6-F3B2F7D87B52}" srcOrd="4" destOrd="0" presId="urn:microsoft.com/office/officeart/2005/8/layout/cycle2"/>
    <dgm:cxn modelId="{0F313F3A-DDFF-4297-9893-7315AD3FE034}" type="presParOf" srcId="{A1EE70D6-27BF-45B0-99F4-EA095CFEFBB5}" destId="{4D0C5335-A819-4321-A4BC-3C4C4465B914}" srcOrd="5" destOrd="0" presId="urn:microsoft.com/office/officeart/2005/8/layout/cycle2"/>
    <dgm:cxn modelId="{58C9C940-CFB9-4CBB-98A3-30460797C0E0}" type="presParOf" srcId="{4D0C5335-A819-4321-A4BC-3C4C4465B914}" destId="{57D301EA-7998-44CD-85F1-C9BFD65B2B37}" srcOrd="0" destOrd="0" presId="urn:microsoft.com/office/officeart/2005/8/layout/cycle2"/>
    <dgm:cxn modelId="{854553E2-739C-416E-BB14-A265677F04CD}" type="presParOf" srcId="{A1EE70D6-27BF-45B0-99F4-EA095CFEFBB5}" destId="{2ADFAB89-7F3C-4182-98C3-440BC2CE2FF8}" srcOrd="6" destOrd="0" presId="urn:microsoft.com/office/officeart/2005/8/layout/cycle2"/>
    <dgm:cxn modelId="{95FA34E0-C8E7-4955-91E7-9908B77C8E24}" type="presParOf" srcId="{A1EE70D6-27BF-45B0-99F4-EA095CFEFBB5}" destId="{22C4A3F3-066E-4814-A90E-DA703A6D5910}" srcOrd="7" destOrd="0" presId="urn:microsoft.com/office/officeart/2005/8/layout/cycle2"/>
    <dgm:cxn modelId="{1C6C6763-3035-4A01-908C-C5986ED47D05}" type="presParOf" srcId="{22C4A3F3-066E-4814-A90E-DA703A6D5910}" destId="{F9C30187-85FE-4B08-BFCA-AB4DE59BAC41}" srcOrd="0" destOrd="0" presId="urn:microsoft.com/office/officeart/2005/8/layout/cycle2"/>
    <dgm:cxn modelId="{41CDD2A6-9111-4EEE-8A49-295C020AE354}" type="presParOf" srcId="{A1EE70D6-27BF-45B0-99F4-EA095CFEFBB5}" destId="{46C13CC9-37E3-4E09-AC66-23D1D0DD82F9}" srcOrd="8" destOrd="0" presId="urn:microsoft.com/office/officeart/2005/8/layout/cycle2"/>
    <dgm:cxn modelId="{E7C13666-96EB-4D6E-AE08-548D7BF189A2}" type="presParOf" srcId="{A1EE70D6-27BF-45B0-99F4-EA095CFEFBB5}" destId="{3218F10B-5718-49DA-B57D-AAC6911D9CFB}" srcOrd="9" destOrd="0" presId="urn:microsoft.com/office/officeart/2005/8/layout/cycle2"/>
    <dgm:cxn modelId="{CFB7AEB2-82FA-41EF-8870-D693D9BA58B9}" type="presParOf" srcId="{3218F10B-5718-49DA-B57D-AAC6911D9CFB}" destId="{6F9736E9-2773-4402-A016-CB694B97E5C7}" srcOrd="0" destOrd="0" presId="urn:microsoft.com/office/officeart/2005/8/layout/cycle2"/>
    <dgm:cxn modelId="{D5F17440-1045-44A9-8DAB-1EC59B1565A1}" type="presParOf" srcId="{A1EE70D6-27BF-45B0-99F4-EA095CFEFBB5}" destId="{9C8C0E55-20DD-40DA-AD79-6517B8CDB10E}" srcOrd="10" destOrd="0" presId="urn:microsoft.com/office/officeart/2005/8/layout/cycle2"/>
    <dgm:cxn modelId="{3EA507B8-31E0-4C5D-9BAF-DCCF6B6761C5}" type="presParOf" srcId="{A1EE70D6-27BF-45B0-99F4-EA095CFEFBB5}" destId="{988BE0B3-1C12-465F-BC2C-F97CEAD2BEA6}" srcOrd="11" destOrd="0" presId="urn:microsoft.com/office/officeart/2005/8/layout/cycle2"/>
    <dgm:cxn modelId="{6FC64DB1-AF81-46CA-8720-FC4024B458CE}" type="presParOf" srcId="{988BE0B3-1C12-465F-BC2C-F97CEAD2BEA6}" destId="{D58B4B44-81F4-41BD-B3C9-4C902A872E7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428AD6-A99B-4101-A563-8390B39E1A6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934294-FE79-4F17-8D5D-089BEBF62B27}">
      <dgm:prSet phldrT="[Text]"/>
      <dgm:spPr/>
      <dgm:t>
        <a:bodyPr/>
        <a:lstStyle/>
        <a:p>
          <a:r>
            <a:rPr lang="en-ID" b="1" dirty="0" err="1"/>
            <a:t>Pelaku</a:t>
          </a:r>
          <a:r>
            <a:rPr lang="en-ID" b="1" dirty="0"/>
            <a:t> </a:t>
          </a:r>
          <a:r>
            <a:rPr lang="en-ID" b="1" dirty="0" err="1"/>
            <a:t>teroris</a:t>
          </a:r>
          <a:r>
            <a:rPr lang="en-ID" b="1" dirty="0"/>
            <a:t> di </a:t>
          </a:r>
          <a:r>
            <a:rPr lang="en-ID" b="1" dirty="0" err="1"/>
            <a:t>indonesia</a:t>
          </a:r>
          <a:r>
            <a:rPr lang="en-ID" b="1" dirty="0"/>
            <a:t>, </a:t>
          </a:r>
          <a:r>
            <a:rPr lang="en-ID" b="1" dirty="0" err="1"/>
            <a:t>khususnya</a:t>
          </a:r>
          <a:r>
            <a:rPr lang="en-ID" b="1" dirty="0"/>
            <a:t> </a:t>
          </a:r>
          <a:r>
            <a:rPr lang="en-ID" b="1" dirty="0" err="1"/>
            <a:t>pelaku</a:t>
          </a:r>
          <a:r>
            <a:rPr lang="en-ID" b="1" dirty="0"/>
            <a:t> </a:t>
          </a:r>
          <a:r>
            <a:rPr lang="en-ID" b="1" dirty="0" err="1"/>
            <a:t>bom</a:t>
          </a:r>
          <a:r>
            <a:rPr lang="en-ID" b="1" dirty="0"/>
            <a:t> </a:t>
          </a:r>
          <a:r>
            <a:rPr lang="en-ID" b="1" dirty="0" err="1"/>
            <a:t>bunuh</a:t>
          </a:r>
          <a:r>
            <a:rPr lang="en-ID" b="1" dirty="0"/>
            <a:t> </a:t>
          </a:r>
          <a:r>
            <a:rPr lang="en-ID" b="1" dirty="0" err="1"/>
            <a:t>diri</a:t>
          </a:r>
          <a:r>
            <a:rPr lang="en-ID" b="1" dirty="0"/>
            <a:t> </a:t>
          </a:r>
          <a:r>
            <a:rPr lang="en-ID" b="1" dirty="0" err="1"/>
            <a:t>mempunyai</a:t>
          </a:r>
          <a:r>
            <a:rPr lang="en-ID" b="1" dirty="0"/>
            <a:t> </a:t>
          </a:r>
          <a:r>
            <a:rPr lang="en-ID" b="1" dirty="0" err="1"/>
            <a:t>ciri-ciri</a:t>
          </a:r>
          <a:r>
            <a:rPr lang="en-ID" b="1" dirty="0"/>
            <a:t> </a:t>
          </a:r>
          <a:r>
            <a:rPr lang="en-ID" b="1" dirty="0" err="1"/>
            <a:t>psikososial</a:t>
          </a:r>
          <a:r>
            <a:rPr lang="en-ID" b="1" dirty="0"/>
            <a:t> yang </a:t>
          </a:r>
          <a:r>
            <a:rPr lang="en-ID" b="1" dirty="0" err="1"/>
            <a:t>sangat</a:t>
          </a:r>
          <a:r>
            <a:rPr lang="en-ID" b="1" dirty="0"/>
            <a:t> </a:t>
          </a:r>
          <a:r>
            <a:rPr lang="en-ID" b="1" dirty="0" err="1"/>
            <a:t>berbeda</a:t>
          </a:r>
          <a:r>
            <a:rPr lang="en-ID" b="1" dirty="0"/>
            <a:t> </a:t>
          </a:r>
          <a:r>
            <a:rPr lang="en-ID" b="1" dirty="0" err="1"/>
            <a:t>dari</a:t>
          </a:r>
          <a:r>
            <a:rPr lang="en-ID" b="1" dirty="0"/>
            <a:t> </a:t>
          </a:r>
          <a:r>
            <a:rPr lang="en-ID" b="1" dirty="0" err="1"/>
            <a:t>rekan-rekan</a:t>
          </a:r>
          <a:r>
            <a:rPr lang="en-ID" b="1" dirty="0"/>
            <a:t> </a:t>
          </a:r>
          <a:r>
            <a:rPr lang="en-ID" b="1" dirty="0" err="1"/>
            <a:t>mereka</a:t>
          </a:r>
          <a:r>
            <a:rPr lang="en-ID" b="1" dirty="0"/>
            <a:t> </a:t>
          </a:r>
          <a:r>
            <a:rPr lang="en-ID" b="1" dirty="0" err="1"/>
            <a:t>sesama</a:t>
          </a:r>
          <a:r>
            <a:rPr lang="en-ID" b="1" dirty="0"/>
            <a:t> </a:t>
          </a:r>
          <a:r>
            <a:rPr lang="en-ID" b="1" dirty="0" err="1"/>
            <a:t>pelaku</a:t>
          </a:r>
          <a:r>
            <a:rPr lang="en-ID" b="1" dirty="0"/>
            <a:t> </a:t>
          </a:r>
          <a:r>
            <a:rPr lang="en-ID" b="1" dirty="0" err="1"/>
            <a:t>bom</a:t>
          </a:r>
          <a:r>
            <a:rPr lang="en-ID" b="1" dirty="0"/>
            <a:t> </a:t>
          </a:r>
          <a:r>
            <a:rPr lang="en-ID" b="1" dirty="0" err="1"/>
            <a:t>bunuh</a:t>
          </a:r>
          <a:r>
            <a:rPr lang="en-ID" b="1" dirty="0"/>
            <a:t> </a:t>
          </a:r>
          <a:r>
            <a:rPr lang="en-ID" b="1" dirty="0" err="1"/>
            <a:t>diri</a:t>
          </a:r>
          <a:r>
            <a:rPr lang="en-ID" b="1" dirty="0"/>
            <a:t> di </a:t>
          </a:r>
          <a:r>
            <a:rPr lang="en-ID" b="1" dirty="0" err="1"/>
            <a:t>timur</a:t>
          </a:r>
          <a:r>
            <a:rPr lang="en-ID" b="1" dirty="0"/>
            <a:t> </a:t>
          </a:r>
          <a:r>
            <a:rPr lang="en-ID" b="1" dirty="0" err="1"/>
            <a:t>tengah</a:t>
          </a:r>
          <a:r>
            <a:rPr lang="en-ID" b="1" dirty="0"/>
            <a:t>.</a:t>
          </a:r>
          <a:endParaRPr lang="en-US" dirty="0"/>
        </a:p>
      </dgm:t>
    </dgm:pt>
    <dgm:pt modelId="{CAD14004-B79B-485C-80D2-18AE054DA940}" type="parTrans" cxnId="{0BA9C3A9-964E-4DF1-9C27-65857F724B2D}">
      <dgm:prSet/>
      <dgm:spPr/>
      <dgm:t>
        <a:bodyPr/>
        <a:lstStyle/>
        <a:p>
          <a:endParaRPr lang="en-US"/>
        </a:p>
      </dgm:t>
    </dgm:pt>
    <dgm:pt modelId="{405FB899-1897-4542-B47F-1B7B19B30105}" type="sibTrans" cxnId="{0BA9C3A9-964E-4DF1-9C27-65857F724B2D}">
      <dgm:prSet/>
      <dgm:spPr/>
      <dgm:t>
        <a:bodyPr/>
        <a:lstStyle/>
        <a:p>
          <a:endParaRPr lang="en-US"/>
        </a:p>
      </dgm:t>
    </dgm:pt>
    <dgm:pt modelId="{BF61F021-3A10-46BB-B445-BB892B1B3D54}">
      <dgm:prSet phldrT="[Text]"/>
      <dgm:spPr/>
      <dgm:t>
        <a:bodyPr/>
        <a:lstStyle/>
        <a:p>
          <a:r>
            <a:rPr lang="en-ID" b="1" dirty="0" err="1"/>
            <a:t>Indoktrinasi</a:t>
          </a:r>
          <a:r>
            <a:rPr lang="en-ID" b="1" dirty="0"/>
            <a:t> </a:t>
          </a:r>
          <a:r>
            <a:rPr lang="en-ID" b="1" dirty="0" err="1"/>
            <a:t>ideologi</a:t>
          </a:r>
          <a:r>
            <a:rPr lang="en-ID" b="1" dirty="0"/>
            <a:t> </a:t>
          </a:r>
          <a:r>
            <a:rPr lang="en-ID" b="1" dirty="0" err="1"/>
            <a:t>keagamaan</a:t>
          </a:r>
          <a:r>
            <a:rPr lang="en-ID" b="1" dirty="0"/>
            <a:t> yang </a:t>
          </a:r>
          <a:r>
            <a:rPr lang="en-ID" b="1" dirty="0" err="1"/>
            <a:t>radikal</a:t>
          </a:r>
          <a:r>
            <a:rPr lang="en-ID" b="1" dirty="0"/>
            <a:t> </a:t>
          </a:r>
          <a:r>
            <a:rPr lang="en-ID" b="1" dirty="0" err="1"/>
            <a:t>bisa</a:t>
          </a:r>
          <a:r>
            <a:rPr lang="en-ID" b="1" dirty="0"/>
            <a:t> </a:t>
          </a:r>
          <a:r>
            <a:rPr lang="en-ID" b="1" dirty="0" err="1"/>
            <a:t>mengisi</a:t>
          </a:r>
          <a:r>
            <a:rPr lang="en-ID" b="1" dirty="0"/>
            <a:t> </a:t>
          </a:r>
          <a:r>
            <a:rPr lang="en-ID" b="1" dirty="0" err="1"/>
            <a:t>kekosongan</a:t>
          </a:r>
          <a:r>
            <a:rPr lang="en-ID" b="1" dirty="0"/>
            <a:t> </a:t>
          </a:r>
        </a:p>
        <a:p>
          <a:r>
            <a:rPr lang="en-ID" b="1" dirty="0" err="1"/>
            <a:t>jiwa</a:t>
          </a:r>
          <a:r>
            <a:rPr lang="en-ID" b="1" dirty="0"/>
            <a:t> </a:t>
          </a:r>
          <a:r>
            <a:rPr lang="en-ID" b="1" dirty="0" err="1"/>
            <a:t>ini</a:t>
          </a:r>
          <a:r>
            <a:rPr lang="en-ID" b="1" dirty="0"/>
            <a:t> </a:t>
          </a:r>
          <a:r>
            <a:rPr lang="en-ID" b="1" dirty="0" err="1"/>
            <a:t>dan</a:t>
          </a:r>
          <a:r>
            <a:rPr lang="en-ID" b="1" dirty="0"/>
            <a:t> </a:t>
          </a:r>
          <a:r>
            <a:rPr lang="en-ID" b="1" dirty="0" err="1"/>
            <a:t>membuat</a:t>
          </a:r>
          <a:r>
            <a:rPr lang="en-ID" b="1" dirty="0"/>
            <a:t> </a:t>
          </a:r>
          <a:r>
            <a:rPr lang="en-ID" b="1" dirty="0" err="1"/>
            <a:t>mereka</a:t>
          </a:r>
          <a:r>
            <a:rPr lang="en-ID" b="1" dirty="0"/>
            <a:t> </a:t>
          </a:r>
          <a:r>
            <a:rPr lang="en-ID" b="1" dirty="0" err="1"/>
            <a:t>menyadari</a:t>
          </a:r>
          <a:r>
            <a:rPr lang="en-ID" b="1" dirty="0"/>
            <a:t> </a:t>
          </a:r>
          <a:r>
            <a:rPr lang="en-ID" b="1" dirty="0" err="1"/>
            <a:t>radikal</a:t>
          </a:r>
          <a:r>
            <a:rPr lang="en-ID" b="1" dirty="0"/>
            <a:t> </a:t>
          </a:r>
          <a:r>
            <a:rPr lang="en-ID" b="1" dirty="0" err="1"/>
            <a:t>tanpa</a:t>
          </a:r>
          <a:r>
            <a:rPr lang="en-ID" b="1" dirty="0"/>
            <a:t> </a:t>
          </a:r>
          <a:r>
            <a:rPr lang="en-ID" b="1" dirty="0" err="1"/>
            <a:t>mengubah</a:t>
          </a:r>
          <a:r>
            <a:rPr lang="en-ID" b="1" dirty="0"/>
            <a:t> </a:t>
          </a:r>
        </a:p>
        <a:p>
          <a:r>
            <a:rPr lang="en-ID" b="1" dirty="0" err="1"/>
            <a:t>kepandaian</a:t>
          </a:r>
          <a:r>
            <a:rPr lang="en-ID" b="1" dirty="0"/>
            <a:t> </a:t>
          </a:r>
          <a:r>
            <a:rPr lang="en-ID" b="1" dirty="0" err="1"/>
            <a:t>mereka</a:t>
          </a:r>
          <a:r>
            <a:rPr lang="en-ID" b="1" dirty="0"/>
            <a:t> </a:t>
          </a:r>
          <a:r>
            <a:rPr lang="en-ID" b="1" dirty="0" err="1"/>
            <a:t>menjadi</a:t>
          </a:r>
          <a:r>
            <a:rPr lang="en-ID" b="1" dirty="0"/>
            <a:t> </a:t>
          </a:r>
          <a:r>
            <a:rPr lang="en-ID" b="1" dirty="0" err="1"/>
            <a:t>penyandang</a:t>
          </a:r>
          <a:r>
            <a:rPr lang="en-ID" b="1" dirty="0"/>
            <a:t> </a:t>
          </a:r>
          <a:r>
            <a:rPr lang="en-ID" b="1" dirty="0" err="1"/>
            <a:t>kelainan</a:t>
          </a:r>
          <a:r>
            <a:rPr lang="en-ID" b="1" dirty="0"/>
            <a:t> </a:t>
          </a:r>
          <a:r>
            <a:rPr lang="en-ID" b="1" dirty="0" err="1"/>
            <a:t>atau</a:t>
          </a:r>
          <a:r>
            <a:rPr lang="en-ID" b="1" dirty="0"/>
            <a:t> abnormal.</a:t>
          </a:r>
          <a:endParaRPr lang="en-US" dirty="0"/>
        </a:p>
      </dgm:t>
    </dgm:pt>
    <dgm:pt modelId="{8134A195-05C3-4DBB-8A44-0E0F1B98C375}" type="parTrans" cxnId="{5E527CD0-E312-4F40-AE13-C37D2DBC2EC4}">
      <dgm:prSet/>
      <dgm:spPr/>
      <dgm:t>
        <a:bodyPr/>
        <a:lstStyle/>
        <a:p>
          <a:endParaRPr lang="en-US"/>
        </a:p>
      </dgm:t>
    </dgm:pt>
    <dgm:pt modelId="{F476BF8B-230B-4D1C-AEDE-41C211D8B90A}" type="sibTrans" cxnId="{5E527CD0-E312-4F40-AE13-C37D2DBC2EC4}">
      <dgm:prSet/>
      <dgm:spPr/>
      <dgm:t>
        <a:bodyPr/>
        <a:lstStyle/>
        <a:p>
          <a:endParaRPr lang="en-US"/>
        </a:p>
      </dgm:t>
    </dgm:pt>
    <dgm:pt modelId="{5DF803F3-E006-4784-B392-7D36C2323311}" type="pres">
      <dgm:prSet presAssocID="{58428AD6-A99B-4101-A563-8390B39E1A6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7DEB10-EFE7-4DFD-92EE-9F638E0B6F1C}" type="pres">
      <dgm:prSet presAssocID="{C1934294-FE79-4F17-8D5D-089BEBF62B2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49160-B1C7-464B-B8A6-7296D10086E9}" type="pres">
      <dgm:prSet presAssocID="{405FB899-1897-4542-B47F-1B7B19B30105}" presName="sibTrans" presStyleCnt="0"/>
      <dgm:spPr/>
    </dgm:pt>
    <dgm:pt modelId="{3846D845-5FA0-4145-BCE9-153708C1348D}" type="pres">
      <dgm:prSet presAssocID="{BF61F021-3A10-46BB-B445-BB892B1B3D5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C9B8CD-633C-4F29-8734-5C51DC1FC37D}" type="presOf" srcId="{58428AD6-A99B-4101-A563-8390B39E1A6B}" destId="{5DF803F3-E006-4784-B392-7D36C2323311}" srcOrd="0" destOrd="0" presId="urn:microsoft.com/office/officeart/2005/8/layout/hList6"/>
    <dgm:cxn modelId="{0BA9C3A9-964E-4DF1-9C27-65857F724B2D}" srcId="{58428AD6-A99B-4101-A563-8390B39E1A6B}" destId="{C1934294-FE79-4F17-8D5D-089BEBF62B27}" srcOrd="0" destOrd="0" parTransId="{CAD14004-B79B-485C-80D2-18AE054DA940}" sibTransId="{405FB899-1897-4542-B47F-1B7B19B30105}"/>
    <dgm:cxn modelId="{5E527CD0-E312-4F40-AE13-C37D2DBC2EC4}" srcId="{58428AD6-A99B-4101-A563-8390B39E1A6B}" destId="{BF61F021-3A10-46BB-B445-BB892B1B3D54}" srcOrd="1" destOrd="0" parTransId="{8134A195-05C3-4DBB-8A44-0E0F1B98C375}" sibTransId="{F476BF8B-230B-4D1C-AEDE-41C211D8B90A}"/>
    <dgm:cxn modelId="{51B078D3-CB09-411E-883D-158086C3F72B}" type="presOf" srcId="{C1934294-FE79-4F17-8D5D-089BEBF62B27}" destId="{AC7DEB10-EFE7-4DFD-92EE-9F638E0B6F1C}" srcOrd="0" destOrd="0" presId="urn:microsoft.com/office/officeart/2005/8/layout/hList6"/>
    <dgm:cxn modelId="{AA44ED8A-6415-4860-8E36-064ECD6E5644}" type="presOf" srcId="{BF61F021-3A10-46BB-B445-BB892B1B3D54}" destId="{3846D845-5FA0-4145-BCE9-153708C1348D}" srcOrd="0" destOrd="0" presId="urn:microsoft.com/office/officeart/2005/8/layout/hList6"/>
    <dgm:cxn modelId="{00D03BF0-31A9-4436-A05C-19592E48D988}" type="presParOf" srcId="{5DF803F3-E006-4784-B392-7D36C2323311}" destId="{AC7DEB10-EFE7-4DFD-92EE-9F638E0B6F1C}" srcOrd="0" destOrd="0" presId="urn:microsoft.com/office/officeart/2005/8/layout/hList6"/>
    <dgm:cxn modelId="{19C24223-28B4-493B-B566-83AC255B414D}" type="presParOf" srcId="{5DF803F3-E006-4784-B392-7D36C2323311}" destId="{42E49160-B1C7-464B-B8A6-7296D10086E9}" srcOrd="1" destOrd="0" presId="urn:microsoft.com/office/officeart/2005/8/layout/hList6"/>
    <dgm:cxn modelId="{15BAC79D-6021-4A55-8882-8E7A1D4F920F}" type="presParOf" srcId="{5DF803F3-E006-4784-B392-7D36C2323311}" destId="{3846D845-5FA0-4145-BCE9-153708C1348D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BC8A54-31D5-47A3-B77E-545E4DC5325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351A8A-A44C-4AE2-99EC-F07E495E2E23}">
      <dgm:prSet phldrT="[Text]" custT="1"/>
      <dgm:spPr/>
      <dgm:t>
        <a:bodyPr/>
        <a:lstStyle/>
        <a:p>
          <a:r>
            <a:rPr lang="en-ID" sz="1600" b="1" dirty="0"/>
            <a:t>Bullying </a:t>
          </a:r>
          <a:r>
            <a:rPr lang="en-ID" sz="1600" b="1" dirty="0" err="1"/>
            <a:t>adalah</a:t>
          </a:r>
          <a:r>
            <a:rPr lang="en-ID" sz="1600" b="1" dirty="0"/>
            <a:t> </a:t>
          </a:r>
          <a:r>
            <a:rPr lang="en-ID" sz="1600" b="1" dirty="0" err="1"/>
            <a:t>prilaku</a:t>
          </a:r>
          <a:r>
            <a:rPr lang="en-ID" sz="1600" b="1" dirty="0"/>
            <a:t> </a:t>
          </a:r>
          <a:r>
            <a:rPr lang="en-ID" sz="1600" b="1" dirty="0" err="1"/>
            <a:t>agresi</a:t>
          </a:r>
          <a:r>
            <a:rPr lang="en-ID" sz="1600" b="1" dirty="0"/>
            <a:t> </a:t>
          </a:r>
          <a:r>
            <a:rPr lang="en-ID" sz="1600" b="1" dirty="0" err="1"/>
            <a:t>atau</a:t>
          </a:r>
          <a:r>
            <a:rPr lang="en-ID" sz="1600" b="1" dirty="0"/>
            <a:t> </a:t>
          </a:r>
          <a:r>
            <a:rPr lang="en-ID" sz="1600" b="1" dirty="0" err="1"/>
            <a:t>manipulasi</a:t>
          </a:r>
          <a:r>
            <a:rPr lang="en-ID" sz="1600" b="1" dirty="0"/>
            <a:t> yang </a:t>
          </a:r>
          <a:r>
            <a:rPr lang="en-ID" sz="1600" b="1" dirty="0" err="1"/>
            <a:t>dapat</a:t>
          </a:r>
          <a:r>
            <a:rPr lang="en-ID" sz="1600" b="1" dirty="0"/>
            <a:t> </a:t>
          </a:r>
          <a:r>
            <a:rPr lang="en-ID" sz="1600" b="1" dirty="0" err="1"/>
            <a:t>berupa</a:t>
          </a:r>
          <a:r>
            <a:rPr lang="en-ID" sz="1600" b="1" dirty="0"/>
            <a:t>   </a:t>
          </a:r>
          <a:r>
            <a:rPr lang="en-ID" sz="1600" b="1" dirty="0" err="1"/>
            <a:t>kekerasan</a:t>
          </a:r>
          <a:r>
            <a:rPr lang="en-ID" sz="1600" b="1" dirty="0"/>
            <a:t> </a:t>
          </a:r>
          <a:r>
            <a:rPr lang="en-ID" sz="1600" b="1" dirty="0" err="1"/>
            <a:t>fisik</a:t>
          </a:r>
          <a:r>
            <a:rPr lang="en-ID" sz="1600" b="1" dirty="0"/>
            <a:t>, verbal, </a:t>
          </a:r>
          <a:r>
            <a:rPr lang="en-ID" sz="1600" b="1" dirty="0" err="1"/>
            <a:t>atau</a:t>
          </a:r>
          <a:r>
            <a:rPr lang="en-ID" sz="1600" b="1" dirty="0"/>
            <a:t> </a:t>
          </a:r>
          <a:r>
            <a:rPr lang="en-ID" sz="1600" b="1" dirty="0" err="1"/>
            <a:t>psikologis</a:t>
          </a:r>
          <a:r>
            <a:rPr lang="en-ID" sz="1600" b="1" dirty="0"/>
            <a:t> </a:t>
          </a:r>
          <a:r>
            <a:rPr lang="en-ID" sz="1600" b="1" dirty="0" err="1"/>
            <a:t>dengan</a:t>
          </a:r>
          <a:r>
            <a:rPr lang="en-ID" sz="1600" b="1" dirty="0"/>
            <a:t> </a:t>
          </a:r>
          <a:r>
            <a:rPr lang="en-ID" sz="1600" b="1" dirty="0" err="1"/>
            <a:t>sengaja</a:t>
          </a:r>
          <a:r>
            <a:rPr lang="en-ID" sz="1600" b="1" dirty="0"/>
            <a:t> </a:t>
          </a:r>
          <a:r>
            <a:rPr lang="en-ID" sz="1600" b="1" dirty="0" err="1"/>
            <a:t>dilakukan</a:t>
          </a:r>
          <a:r>
            <a:rPr lang="en-ID" sz="1600" b="1" dirty="0"/>
            <a:t> </a:t>
          </a:r>
          <a:r>
            <a:rPr lang="en-ID" sz="1600" b="1" dirty="0" err="1"/>
            <a:t>oleh</a:t>
          </a:r>
          <a:r>
            <a:rPr lang="en-ID" sz="1600" b="1" dirty="0"/>
            <a:t>  </a:t>
          </a:r>
          <a:r>
            <a:rPr lang="en-ID" sz="1600" b="1" dirty="0" err="1"/>
            <a:t>seseorang</a:t>
          </a:r>
          <a:r>
            <a:rPr lang="en-ID" sz="1600" b="1" dirty="0"/>
            <a:t> </a:t>
          </a:r>
          <a:r>
            <a:rPr lang="en-ID" sz="1600" b="1" dirty="0" err="1"/>
            <a:t>atau</a:t>
          </a:r>
          <a:r>
            <a:rPr lang="en-ID" sz="1600" b="1" dirty="0"/>
            <a:t> </a:t>
          </a:r>
          <a:r>
            <a:rPr lang="en-ID" sz="1600" b="1" dirty="0" err="1"/>
            <a:t>sekelompok</a:t>
          </a:r>
          <a:r>
            <a:rPr lang="en-ID" sz="1600" b="1" dirty="0"/>
            <a:t> orang yang </a:t>
          </a:r>
          <a:r>
            <a:rPr lang="en-ID" sz="1600" b="1" dirty="0" err="1"/>
            <a:t>merasa</a:t>
          </a:r>
          <a:r>
            <a:rPr lang="en-ID" sz="1600" b="1" dirty="0"/>
            <a:t> </a:t>
          </a:r>
          <a:r>
            <a:rPr lang="en-ID" sz="1600" b="1" dirty="0" err="1"/>
            <a:t>kuat</a:t>
          </a:r>
          <a:r>
            <a:rPr lang="en-ID" sz="1600" b="1" dirty="0"/>
            <a:t>/</a:t>
          </a:r>
          <a:r>
            <a:rPr lang="en-ID" sz="1600" b="1" dirty="0" err="1"/>
            <a:t>berkuasa</a:t>
          </a:r>
          <a:r>
            <a:rPr lang="en-ID" sz="1600" b="1" dirty="0"/>
            <a:t> </a:t>
          </a:r>
          <a:r>
            <a:rPr lang="en-ID" sz="1600" b="1" dirty="0" err="1"/>
            <a:t>dengan</a:t>
          </a:r>
          <a:r>
            <a:rPr lang="en-ID" sz="1600" b="1" dirty="0"/>
            <a:t>  </a:t>
          </a:r>
          <a:r>
            <a:rPr lang="en-ID" sz="1600" b="1" dirty="0" err="1"/>
            <a:t>tujuan</a:t>
          </a:r>
          <a:r>
            <a:rPr lang="en-ID" sz="1600" b="1" dirty="0"/>
            <a:t> </a:t>
          </a:r>
          <a:r>
            <a:rPr lang="en-ID" sz="1600" b="1" dirty="0" err="1"/>
            <a:t>menyakiti</a:t>
          </a:r>
          <a:r>
            <a:rPr lang="en-ID" sz="1600" b="1" dirty="0"/>
            <a:t> </a:t>
          </a:r>
          <a:r>
            <a:rPr lang="en-ID" sz="1600" b="1" dirty="0" err="1"/>
            <a:t>atau</a:t>
          </a:r>
          <a:r>
            <a:rPr lang="en-ID" sz="1600" b="1" dirty="0"/>
            <a:t> </a:t>
          </a:r>
          <a:r>
            <a:rPr lang="en-ID" sz="1600" b="1" dirty="0" err="1"/>
            <a:t>merugikan</a:t>
          </a:r>
          <a:r>
            <a:rPr lang="en-ID" sz="1600" b="1" dirty="0"/>
            <a:t> </a:t>
          </a:r>
          <a:r>
            <a:rPr lang="en-ID" sz="1600" b="1" dirty="0" err="1"/>
            <a:t>seseorang</a:t>
          </a:r>
          <a:r>
            <a:rPr lang="en-ID" sz="1600" b="1" dirty="0"/>
            <a:t> </a:t>
          </a:r>
          <a:r>
            <a:rPr lang="en-ID" sz="1600" b="1" dirty="0" err="1"/>
            <a:t>atau</a:t>
          </a:r>
          <a:r>
            <a:rPr lang="en-ID" sz="1600" b="1" dirty="0"/>
            <a:t> </a:t>
          </a:r>
          <a:r>
            <a:rPr lang="en-ID" sz="1600" b="1" dirty="0" err="1"/>
            <a:t>sekelompok</a:t>
          </a:r>
          <a:r>
            <a:rPr lang="en-ID" sz="1600" b="1" dirty="0"/>
            <a:t> yang </a:t>
          </a:r>
          <a:r>
            <a:rPr lang="en-ID" sz="1600" b="1" dirty="0" err="1"/>
            <a:t>merasa</a:t>
          </a:r>
          <a:r>
            <a:rPr lang="en-ID" sz="1600" b="1" dirty="0"/>
            <a:t> </a:t>
          </a:r>
          <a:r>
            <a:rPr lang="en-ID" sz="1600" b="1" dirty="0" err="1"/>
            <a:t>tidak</a:t>
          </a:r>
          <a:r>
            <a:rPr lang="en-ID" sz="1600" b="1" dirty="0"/>
            <a:t> </a:t>
          </a:r>
          <a:r>
            <a:rPr lang="en-ID" sz="1600" b="1" dirty="0" err="1"/>
            <a:t>berdaya</a:t>
          </a:r>
          <a:r>
            <a:rPr lang="en-ID" sz="1600" b="1" dirty="0"/>
            <a:t>.</a:t>
          </a:r>
          <a:endParaRPr lang="en-US" sz="1600" dirty="0"/>
        </a:p>
      </dgm:t>
    </dgm:pt>
    <dgm:pt modelId="{0D728291-CE9B-4952-812D-D90AFF0F6A4B}" type="parTrans" cxnId="{87A54F06-D115-41D6-9E5A-D15675C590FB}">
      <dgm:prSet/>
      <dgm:spPr/>
      <dgm:t>
        <a:bodyPr/>
        <a:lstStyle/>
        <a:p>
          <a:endParaRPr lang="en-US"/>
        </a:p>
      </dgm:t>
    </dgm:pt>
    <dgm:pt modelId="{E418B91C-89A0-4A66-85DD-88DF993855B8}" type="sibTrans" cxnId="{87A54F06-D115-41D6-9E5A-D15675C590FB}">
      <dgm:prSet/>
      <dgm:spPr/>
      <dgm:t>
        <a:bodyPr/>
        <a:lstStyle/>
        <a:p>
          <a:endParaRPr lang="en-US"/>
        </a:p>
      </dgm:t>
    </dgm:pt>
    <dgm:pt modelId="{2E2EAC78-83F0-4404-9EE6-C0512838A44E}">
      <dgm:prSet phldrT="[Text]" custT="1"/>
      <dgm:spPr/>
      <dgm:t>
        <a:bodyPr/>
        <a:lstStyle/>
        <a:p>
          <a:r>
            <a:rPr lang="en-ID" sz="1800" b="1" dirty="0"/>
            <a:t>(</a:t>
          </a:r>
          <a:r>
            <a:rPr lang="en-ID" sz="1800" b="1" dirty="0" err="1"/>
            <a:t>olweus</a:t>
          </a:r>
          <a:r>
            <a:rPr lang="en-ID" sz="1800" b="1" dirty="0"/>
            <a:t> 1997, rigby1997, </a:t>
          </a:r>
          <a:r>
            <a:rPr lang="en-ID" sz="1800" b="1" dirty="0" err="1"/>
            <a:t>sullivan</a:t>
          </a:r>
          <a:r>
            <a:rPr lang="en-ID" sz="1800" b="1" dirty="0"/>
            <a:t> 2001, crick </a:t>
          </a:r>
          <a:r>
            <a:rPr lang="en-ID" sz="1800" b="1" dirty="0" err="1"/>
            <a:t>dan</a:t>
          </a:r>
          <a:r>
            <a:rPr lang="en-ID" sz="1800" b="1" dirty="0"/>
            <a:t> </a:t>
          </a:r>
          <a:r>
            <a:rPr lang="en-ID" sz="1800" b="1" dirty="0" err="1"/>
            <a:t>bigbee</a:t>
          </a:r>
          <a:r>
            <a:rPr lang="en-ID" sz="1800" b="1" dirty="0"/>
            <a:t> 1998, duncan1999, </a:t>
          </a:r>
          <a:r>
            <a:rPr lang="en-ID" sz="1800" b="1" dirty="0" err="1"/>
            <a:t>mastein</a:t>
          </a:r>
          <a:r>
            <a:rPr lang="en-ID" sz="1800" b="1" dirty="0"/>
            <a:t> </a:t>
          </a:r>
          <a:r>
            <a:rPr lang="en-ID" sz="1800" b="1" dirty="0" err="1"/>
            <a:t>dan</a:t>
          </a:r>
          <a:r>
            <a:rPr lang="en-ID" sz="1800" b="1" dirty="0"/>
            <a:t> </a:t>
          </a:r>
          <a:r>
            <a:rPr lang="en-ID" sz="1800" b="1" dirty="0" err="1"/>
            <a:t>mah</a:t>
          </a:r>
          <a:r>
            <a:rPr lang="en-ID" sz="1800" b="1" dirty="0"/>
            <a:t> 2001, </a:t>
          </a:r>
          <a:r>
            <a:rPr lang="en-ID" sz="1800" b="1" dirty="0" err="1"/>
            <a:t>sullivan</a:t>
          </a:r>
          <a:r>
            <a:rPr lang="en-ID" sz="1800" b="1" dirty="0"/>
            <a:t>, mark, </a:t>
          </a:r>
          <a:r>
            <a:rPr lang="en-ID" sz="1800" b="1" dirty="0" err="1"/>
            <a:t>dan</a:t>
          </a:r>
          <a:r>
            <a:rPr lang="en-ID" sz="1800" b="1" dirty="0"/>
            <a:t> </a:t>
          </a:r>
          <a:r>
            <a:rPr lang="en-ID" sz="1800" b="1" dirty="0" err="1"/>
            <a:t>sullivan</a:t>
          </a:r>
          <a:r>
            <a:rPr lang="en-ID" sz="1800" b="1" dirty="0"/>
            <a:t> 2005)</a:t>
          </a:r>
          <a:endParaRPr lang="en-US" sz="1800" dirty="0"/>
        </a:p>
      </dgm:t>
    </dgm:pt>
    <dgm:pt modelId="{7EF5F254-BDFC-425D-BD01-064509F51183}" type="parTrans" cxnId="{AA2DAA70-4D9B-4219-BCF2-A868C52AB61A}">
      <dgm:prSet/>
      <dgm:spPr/>
      <dgm:t>
        <a:bodyPr/>
        <a:lstStyle/>
        <a:p>
          <a:endParaRPr lang="en-US"/>
        </a:p>
      </dgm:t>
    </dgm:pt>
    <dgm:pt modelId="{4015DB33-C87E-43F5-AE8A-1C9FEF03E670}" type="sibTrans" cxnId="{AA2DAA70-4D9B-4219-BCF2-A868C52AB61A}">
      <dgm:prSet/>
      <dgm:spPr/>
      <dgm:t>
        <a:bodyPr/>
        <a:lstStyle/>
        <a:p>
          <a:endParaRPr lang="en-US"/>
        </a:p>
      </dgm:t>
    </dgm:pt>
    <dgm:pt modelId="{AA984788-92FD-4280-BB50-B76C37AB345B}">
      <dgm:prSet custT="1"/>
      <dgm:spPr/>
      <dgm:t>
        <a:bodyPr/>
        <a:lstStyle/>
        <a:p>
          <a:r>
            <a:rPr lang="en-ID" sz="2800" b="1" dirty="0"/>
            <a:t>ADAKAH BULLYING DI INDONESIA ?</a:t>
          </a:r>
          <a:endParaRPr lang="en-US" sz="2800" b="1" dirty="0"/>
        </a:p>
      </dgm:t>
    </dgm:pt>
    <dgm:pt modelId="{6CF68941-1EA3-4435-B4FB-C3D87E840007}" type="parTrans" cxnId="{0E312347-61B9-431A-958C-B1FD2DC8A785}">
      <dgm:prSet/>
      <dgm:spPr/>
      <dgm:t>
        <a:bodyPr/>
        <a:lstStyle/>
        <a:p>
          <a:endParaRPr lang="en-US"/>
        </a:p>
      </dgm:t>
    </dgm:pt>
    <dgm:pt modelId="{E2FACCDC-4265-415C-AD8D-36F612B51E13}" type="sibTrans" cxnId="{0E312347-61B9-431A-958C-B1FD2DC8A785}">
      <dgm:prSet/>
      <dgm:spPr/>
      <dgm:t>
        <a:bodyPr/>
        <a:lstStyle/>
        <a:p>
          <a:endParaRPr lang="en-US"/>
        </a:p>
      </dgm:t>
    </dgm:pt>
    <dgm:pt modelId="{D20295C8-8DBA-4CEA-BE04-1A68C14E1EE9}" type="pres">
      <dgm:prSet presAssocID="{09BC8A54-31D5-47A3-B77E-545E4DC532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326D05-8FC6-4E24-AF00-14E5A00A0BC8}" type="pres">
      <dgm:prSet presAssocID="{09BC8A54-31D5-47A3-B77E-545E4DC5325E}" presName="dummyMaxCanvas" presStyleCnt="0">
        <dgm:presLayoutVars/>
      </dgm:prSet>
      <dgm:spPr/>
    </dgm:pt>
    <dgm:pt modelId="{17DEECEF-F45C-49E8-AB96-E89869AFFAC3}" type="pres">
      <dgm:prSet presAssocID="{09BC8A54-31D5-47A3-B77E-545E4DC5325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C30EB-84A7-4B36-B8F2-FEC07032DACD}" type="pres">
      <dgm:prSet presAssocID="{09BC8A54-31D5-47A3-B77E-545E4DC5325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51233-B39D-40D1-9A26-0FA011D3908C}" type="pres">
      <dgm:prSet presAssocID="{09BC8A54-31D5-47A3-B77E-545E4DC5325E}" presName="ThreeNodes_3" presStyleLbl="node1" presStyleIdx="2" presStyleCnt="3" custLinFactNeighborX="1" custLinFactNeighborY="2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006CC-23BF-4BB7-838A-E627E4CE1384}" type="pres">
      <dgm:prSet presAssocID="{09BC8A54-31D5-47A3-B77E-545E4DC5325E}" presName="ThreeConn_1-2" presStyleLbl="fgAccFollowNode1" presStyleIdx="0" presStyleCnt="2" custLinFactNeighborX="-46866" custLinFactNeighborY="-7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D05A7B-8B83-4CAD-B929-FF41D6E044C0}" type="pres">
      <dgm:prSet presAssocID="{09BC8A54-31D5-47A3-B77E-545E4DC5325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BF993-54B2-4DB7-9A5C-C976A018E4B3}" type="pres">
      <dgm:prSet presAssocID="{09BC8A54-31D5-47A3-B77E-545E4DC5325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C3BEB-2569-41D1-9E15-84A8C2C23904}" type="pres">
      <dgm:prSet presAssocID="{09BC8A54-31D5-47A3-B77E-545E4DC5325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F2E29-49BB-4F14-A741-1EAE3FE5102C}" type="pres">
      <dgm:prSet presAssocID="{09BC8A54-31D5-47A3-B77E-545E4DC5325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3A981C-E2A6-4021-8F43-A7A9A2334976}" type="presOf" srcId="{AA984788-92FD-4280-BB50-B76C37AB345B}" destId="{710BF993-54B2-4DB7-9A5C-C976A018E4B3}" srcOrd="1" destOrd="0" presId="urn:microsoft.com/office/officeart/2005/8/layout/vProcess5"/>
    <dgm:cxn modelId="{5E6BCA29-F411-48C0-BB8C-84B0E6D9CCFF}" type="presOf" srcId="{4B351A8A-A44C-4AE2-99EC-F07E495E2E23}" destId="{3ECC3BEB-2569-41D1-9E15-84A8C2C23904}" srcOrd="1" destOrd="0" presId="urn:microsoft.com/office/officeart/2005/8/layout/vProcess5"/>
    <dgm:cxn modelId="{602165EE-718E-4C66-B2DC-B0E4478AD0EF}" type="presOf" srcId="{AA984788-92FD-4280-BB50-B76C37AB345B}" destId="{17DEECEF-F45C-49E8-AB96-E89869AFFAC3}" srcOrd="0" destOrd="0" presId="urn:microsoft.com/office/officeart/2005/8/layout/vProcess5"/>
    <dgm:cxn modelId="{1D86B99A-81DD-4A20-8502-3700A574541B}" type="presOf" srcId="{09BC8A54-31D5-47A3-B77E-545E4DC5325E}" destId="{D20295C8-8DBA-4CEA-BE04-1A68C14E1EE9}" srcOrd="0" destOrd="0" presId="urn:microsoft.com/office/officeart/2005/8/layout/vProcess5"/>
    <dgm:cxn modelId="{1BA1188F-3B9F-437E-A9EE-CE943DF9DF34}" type="presOf" srcId="{E2FACCDC-4265-415C-AD8D-36F612B51E13}" destId="{D9E006CC-23BF-4BB7-838A-E627E4CE1384}" srcOrd="0" destOrd="0" presId="urn:microsoft.com/office/officeart/2005/8/layout/vProcess5"/>
    <dgm:cxn modelId="{F8050B11-E09F-4149-9A5C-3CFA2967F2C1}" type="presOf" srcId="{E418B91C-89A0-4A66-85DD-88DF993855B8}" destId="{64D05A7B-8B83-4CAD-B929-FF41D6E044C0}" srcOrd="0" destOrd="0" presId="urn:microsoft.com/office/officeart/2005/8/layout/vProcess5"/>
    <dgm:cxn modelId="{AA2DAA70-4D9B-4219-BCF2-A868C52AB61A}" srcId="{09BC8A54-31D5-47A3-B77E-545E4DC5325E}" destId="{2E2EAC78-83F0-4404-9EE6-C0512838A44E}" srcOrd="2" destOrd="0" parTransId="{7EF5F254-BDFC-425D-BD01-064509F51183}" sibTransId="{4015DB33-C87E-43F5-AE8A-1C9FEF03E670}"/>
    <dgm:cxn modelId="{F4EB1401-B957-4F40-B2E5-274C095ED147}" type="presOf" srcId="{2E2EAC78-83F0-4404-9EE6-C0512838A44E}" destId="{CAC51233-B39D-40D1-9A26-0FA011D3908C}" srcOrd="0" destOrd="0" presId="urn:microsoft.com/office/officeart/2005/8/layout/vProcess5"/>
    <dgm:cxn modelId="{87A54F06-D115-41D6-9E5A-D15675C590FB}" srcId="{09BC8A54-31D5-47A3-B77E-545E4DC5325E}" destId="{4B351A8A-A44C-4AE2-99EC-F07E495E2E23}" srcOrd="1" destOrd="0" parTransId="{0D728291-CE9B-4952-812D-D90AFF0F6A4B}" sibTransId="{E418B91C-89A0-4A66-85DD-88DF993855B8}"/>
    <dgm:cxn modelId="{534C38F5-04C6-42AB-89EC-B535707E6488}" type="presOf" srcId="{4B351A8A-A44C-4AE2-99EC-F07E495E2E23}" destId="{FFCC30EB-84A7-4B36-B8F2-FEC07032DACD}" srcOrd="0" destOrd="0" presId="urn:microsoft.com/office/officeart/2005/8/layout/vProcess5"/>
    <dgm:cxn modelId="{97AF3687-AFD0-40E3-8907-369A3211C1A6}" type="presOf" srcId="{2E2EAC78-83F0-4404-9EE6-C0512838A44E}" destId="{963F2E29-49BB-4F14-A741-1EAE3FE5102C}" srcOrd="1" destOrd="0" presId="urn:microsoft.com/office/officeart/2005/8/layout/vProcess5"/>
    <dgm:cxn modelId="{0E312347-61B9-431A-958C-B1FD2DC8A785}" srcId="{09BC8A54-31D5-47A3-B77E-545E4DC5325E}" destId="{AA984788-92FD-4280-BB50-B76C37AB345B}" srcOrd="0" destOrd="0" parTransId="{6CF68941-1EA3-4435-B4FB-C3D87E840007}" sibTransId="{E2FACCDC-4265-415C-AD8D-36F612B51E13}"/>
    <dgm:cxn modelId="{B3A3A403-452A-4BE1-A0A6-D15EEDB9DAE0}" type="presParOf" srcId="{D20295C8-8DBA-4CEA-BE04-1A68C14E1EE9}" destId="{D3326D05-8FC6-4E24-AF00-14E5A00A0BC8}" srcOrd="0" destOrd="0" presId="urn:microsoft.com/office/officeart/2005/8/layout/vProcess5"/>
    <dgm:cxn modelId="{B12F9B32-8EE2-40F1-8497-9D3DB2723AE9}" type="presParOf" srcId="{D20295C8-8DBA-4CEA-BE04-1A68C14E1EE9}" destId="{17DEECEF-F45C-49E8-AB96-E89869AFFAC3}" srcOrd="1" destOrd="0" presId="urn:microsoft.com/office/officeart/2005/8/layout/vProcess5"/>
    <dgm:cxn modelId="{20ACC3C2-2558-4FD4-8BF0-1E300FBEC88F}" type="presParOf" srcId="{D20295C8-8DBA-4CEA-BE04-1A68C14E1EE9}" destId="{FFCC30EB-84A7-4B36-B8F2-FEC07032DACD}" srcOrd="2" destOrd="0" presId="urn:microsoft.com/office/officeart/2005/8/layout/vProcess5"/>
    <dgm:cxn modelId="{8695836A-8A85-4C1F-B33F-DEE0FA16E7D3}" type="presParOf" srcId="{D20295C8-8DBA-4CEA-BE04-1A68C14E1EE9}" destId="{CAC51233-B39D-40D1-9A26-0FA011D3908C}" srcOrd="3" destOrd="0" presId="urn:microsoft.com/office/officeart/2005/8/layout/vProcess5"/>
    <dgm:cxn modelId="{361ABC51-F8EB-41E2-AABB-A04A3172F7D2}" type="presParOf" srcId="{D20295C8-8DBA-4CEA-BE04-1A68C14E1EE9}" destId="{D9E006CC-23BF-4BB7-838A-E627E4CE1384}" srcOrd="4" destOrd="0" presId="urn:microsoft.com/office/officeart/2005/8/layout/vProcess5"/>
    <dgm:cxn modelId="{06E79338-4D9D-4282-8C71-DC1A0BC6ED83}" type="presParOf" srcId="{D20295C8-8DBA-4CEA-BE04-1A68C14E1EE9}" destId="{64D05A7B-8B83-4CAD-B929-FF41D6E044C0}" srcOrd="5" destOrd="0" presId="urn:microsoft.com/office/officeart/2005/8/layout/vProcess5"/>
    <dgm:cxn modelId="{82E1DC0F-3C60-4F30-B26F-DF2D6687735F}" type="presParOf" srcId="{D20295C8-8DBA-4CEA-BE04-1A68C14E1EE9}" destId="{710BF993-54B2-4DB7-9A5C-C976A018E4B3}" srcOrd="6" destOrd="0" presId="urn:microsoft.com/office/officeart/2005/8/layout/vProcess5"/>
    <dgm:cxn modelId="{4B419A7C-564E-4FD1-BD02-963A01326CC0}" type="presParOf" srcId="{D20295C8-8DBA-4CEA-BE04-1A68C14E1EE9}" destId="{3ECC3BEB-2569-41D1-9E15-84A8C2C23904}" srcOrd="7" destOrd="0" presId="urn:microsoft.com/office/officeart/2005/8/layout/vProcess5"/>
    <dgm:cxn modelId="{53E8C6C0-7693-4831-802C-9BEC1B391412}" type="presParOf" srcId="{D20295C8-8DBA-4CEA-BE04-1A68C14E1EE9}" destId="{963F2E29-49BB-4F14-A741-1EAE3FE5102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F346-7387-481B-B329-400319F59395}">
      <dsp:nvSpPr>
        <dsp:cNvPr id="0" name=""/>
        <dsp:cNvSpPr/>
      </dsp:nvSpPr>
      <dsp:spPr>
        <a:xfrm rot="10800000">
          <a:off x="1507015" y="2674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BERORIENTASI MASALAH</a:t>
          </a:r>
          <a:endParaRPr lang="en-US" sz="2300" b="1" kern="1200" dirty="0"/>
        </a:p>
      </dsp:txBody>
      <dsp:txXfrm rot="10800000">
        <a:off x="1635572" y="2674"/>
        <a:ext cx="5344127" cy="514229"/>
      </dsp:txXfrm>
    </dsp:sp>
    <dsp:sp modelId="{87D85F6C-9137-4401-9CA3-45004B87CD8C}">
      <dsp:nvSpPr>
        <dsp:cNvPr id="0" name=""/>
        <dsp:cNvSpPr/>
      </dsp:nvSpPr>
      <dsp:spPr>
        <a:xfrm>
          <a:off x="1224137" y="0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5492C-DE86-41CE-B670-9F9529788C76}">
      <dsp:nvSpPr>
        <dsp:cNvPr id="0" name=""/>
        <dsp:cNvSpPr/>
      </dsp:nvSpPr>
      <dsp:spPr>
        <a:xfrm rot="10800000">
          <a:off x="1507015" y="67040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BERORIENTASI NILAI</a:t>
          </a:r>
          <a:endParaRPr lang="en-ID" sz="2300" b="1" kern="1200" dirty="0"/>
        </a:p>
      </dsp:txBody>
      <dsp:txXfrm rot="10800000">
        <a:off x="1635572" y="670405"/>
        <a:ext cx="5344127" cy="514229"/>
      </dsp:txXfrm>
    </dsp:sp>
    <dsp:sp modelId="{324299DA-1822-4C6C-989D-FF088F2F3D9F}">
      <dsp:nvSpPr>
        <dsp:cNvPr id="0" name=""/>
        <dsp:cNvSpPr/>
      </dsp:nvSpPr>
      <dsp:spPr>
        <a:xfrm>
          <a:off x="1249900" y="670405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4DBD8-E4CA-4A13-AA84-98F59CCFC870}">
      <dsp:nvSpPr>
        <dsp:cNvPr id="0" name=""/>
        <dsp:cNvSpPr/>
      </dsp:nvSpPr>
      <dsp:spPr>
        <a:xfrm rot="10800000">
          <a:off x="1507015" y="133813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KEGUNAAN SOSIAL</a:t>
          </a:r>
          <a:endParaRPr lang="en-ID" sz="2300" b="1" kern="1200" dirty="0"/>
        </a:p>
      </dsp:txBody>
      <dsp:txXfrm rot="10800000">
        <a:off x="1635572" y="1338135"/>
        <a:ext cx="5344127" cy="514229"/>
      </dsp:txXfrm>
    </dsp:sp>
    <dsp:sp modelId="{1E1BE626-1AE3-4CBF-A7B6-9C5A00CE3253}">
      <dsp:nvSpPr>
        <dsp:cNvPr id="0" name=""/>
        <dsp:cNvSpPr/>
      </dsp:nvSpPr>
      <dsp:spPr>
        <a:xfrm>
          <a:off x="1249900" y="1338135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C8445-8A93-49EB-91B0-9B7E77047D9F}">
      <dsp:nvSpPr>
        <dsp:cNvPr id="0" name=""/>
        <dsp:cNvSpPr/>
      </dsp:nvSpPr>
      <dsp:spPr>
        <a:xfrm rot="10800000">
          <a:off x="1507015" y="2005866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FOKUS PADA SITUASI SOSIAL</a:t>
          </a:r>
          <a:endParaRPr lang="en-ID" sz="2300" b="1" kern="1200" dirty="0"/>
        </a:p>
      </dsp:txBody>
      <dsp:txXfrm rot="10800000">
        <a:off x="1635572" y="2005866"/>
        <a:ext cx="5344127" cy="514229"/>
      </dsp:txXfrm>
    </dsp:sp>
    <dsp:sp modelId="{E056A337-BCD9-4869-BF87-A10C308BC0C5}">
      <dsp:nvSpPr>
        <dsp:cNvPr id="0" name=""/>
        <dsp:cNvSpPr/>
      </dsp:nvSpPr>
      <dsp:spPr>
        <a:xfrm>
          <a:off x="1249900" y="2005866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03B8F-B41E-4625-9232-FC9CABBAE86B}">
      <dsp:nvSpPr>
        <dsp:cNvPr id="0" name=""/>
        <dsp:cNvSpPr/>
      </dsp:nvSpPr>
      <dsp:spPr>
        <a:xfrm rot="10800000">
          <a:off x="1507015" y="2673597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PENDEKATAN YANG MELUAS</a:t>
          </a:r>
          <a:endParaRPr lang="en-ID" sz="2300" b="1" kern="1200" dirty="0"/>
        </a:p>
      </dsp:txBody>
      <dsp:txXfrm rot="10800000">
        <a:off x="1635572" y="2673597"/>
        <a:ext cx="5344127" cy="514229"/>
      </dsp:txXfrm>
    </dsp:sp>
    <dsp:sp modelId="{FD41E9CB-AE98-4E3D-89E0-6E91078382CA}">
      <dsp:nvSpPr>
        <dsp:cNvPr id="0" name=""/>
        <dsp:cNvSpPr/>
      </dsp:nvSpPr>
      <dsp:spPr>
        <a:xfrm>
          <a:off x="1249900" y="2673597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13533-B0DB-464E-89E4-0A0751B95745}">
      <dsp:nvSpPr>
        <dsp:cNvPr id="0" name=""/>
        <dsp:cNvSpPr/>
      </dsp:nvSpPr>
      <dsp:spPr>
        <a:xfrm rot="10800000">
          <a:off x="1507015" y="3341328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SETTING LAPANGAN</a:t>
          </a:r>
          <a:endParaRPr lang="en-ID" sz="2300" b="1" kern="1200" dirty="0"/>
        </a:p>
      </dsp:txBody>
      <dsp:txXfrm rot="10800000">
        <a:off x="1635572" y="3341328"/>
        <a:ext cx="5344127" cy="514229"/>
      </dsp:txXfrm>
    </dsp:sp>
    <dsp:sp modelId="{9C7C4DB4-A238-43AB-8894-1642976EB36E}">
      <dsp:nvSpPr>
        <dsp:cNvPr id="0" name=""/>
        <dsp:cNvSpPr/>
      </dsp:nvSpPr>
      <dsp:spPr>
        <a:xfrm>
          <a:off x="1249900" y="3341328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639A0-1B6F-499F-8378-1A436AC8DA63}">
      <dsp:nvSpPr>
        <dsp:cNvPr id="0" name=""/>
        <dsp:cNvSpPr/>
      </dsp:nvSpPr>
      <dsp:spPr>
        <a:xfrm rot="10800000">
          <a:off x="1507015" y="4009059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1" kern="1200"/>
            <a:t>BERMANFAAT PRAKTIS</a:t>
          </a:r>
          <a:endParaRPr lang="en-ID" sz="2300" b="1" kern="1200" dirty="0"/>
        </a:p>
      </dsp:txBody>
      <dsp:txXfrm rot="10800000">
        <a:off x="1635572" y="4009059"/>
        <a:ext cx="5344127" cy="514229"/>
      </dsp:txXfrm>
    </dsp:sp>
    <dsp:sp modelId="{B6A20B91-13B6-4C6E-9D74-80CE52ED8162}">
      <dsp:nvSpPr>
        <dsp:cNvPr id="0" name=""/>
        <dsp:cNvSpPr/>
      </dsp:nvSpPr>
      <dsp:spPr>
        <a:xfrm>
          <a:off x="1249900" y="4009059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E2809-6F4C-4139-80D5-14566770F859}">
      <dsp:nvSpPr>
        <dsp:cNvPr id="0" name=""/>
        <dsp:cNvSpPr/>
      </dsp:nvSpPr>
      <dsp:spPr>
        <a:xfrm>
          <a:off x="3801451" y="1309"/>
          <a:ext cx="1312496" cy="1312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 dirty="0" err="1"/>
            <a:t>Bukan</a:t>
          </a:r>
          <a:r>
            <a:rPr lang="en-ID" sz="1200" b="1" kern="1200" dirty="0"/>
            <a:t> </a:t>
          </a:r>
          <a:r>
            <a:rPr lang="en-ID" sz="1200" b="1" kern="1200" dirty="0" err="1"/>
            <a:t>sindrom</a:t>
          </a:r>
          <a:r>
            <a:rPr lang="en-ID" sz="1200" b="1" kern="1200" dirty="0"/>
            <a:t> schizophrenia</a:t>
          </a:r>
          <a:endParaRPr lang="en-US" sz="1200" kern="1200" dirty="0"/>
        </a:p>
      </dsp:txBody>
      <dsp:txXfrm>
        <a:off x="3993662" y="193520"/>
        <a:ext cx="928074" cy="928074"/>
      </dsp:txXfrm>
    </dsp:sp>
    <dsp:sp modelId="{86AC1526-63BA-4277-92B0-E14A4B8394C0}">
      <dsp:nvSpPr>
        <dsp:cNvPr id="0" name=""/>
        <dsp:cNvSpPr/>
      </dsp:nvSpPr>
      <dsp:spPr>
        <a:xfrm rot="1800000">
          <a:off x="5128163" y="923968"/>
          <a:ext cx="349188" cy="4429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135180" y="986372"/>
        <a:ext cx="244432" cy="265781"/>
      </dsp:txXfrm>
    </dsp:sp>
    <dsp:sp modelId="{FA357E9D-EA61-4494-B697-C9CF8B60AF7C}">
      <dsp:nvSpPr>
        <dsp:cNvPr id="0" name=""/>
        <dsp:cNvSpPr/>
      </dsp:nvSpPr>
      <dsp:spPr>
        <a:xfrm>
          <a:off x="5508684" y="986980"/>
          <a:ext cx="1312496" cy="1312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/>
            <a:t>Bukan psikopat</a:t>
          </a:r>
          <a:endParaRPr lang="en-ID" sz="1200" b="1" kern="1200" dirty="0"/>
        </a:p>
      </dsp:txBody>
      <dsp:txXfrm>
        <a:off x="5700895" y="1179191"/>
        <a:ext cx="928074" cy="928074"/>
      </dsp:txXfrm>
    </dsp:sp>
    <dsp:sp modelId="{C7CA3B4B-EB5F-4451-B94D-A5DBA8F0673B}">
      <dsp:nvSpPr>
        <dsp:cNvPr id="0" name=""/>
        <dsp:cNvSpPr/>
      </dsp:nvSpPr>
      <dsp:spPr>
        <a:xfrm rot="5400000">
          <a:off x="5990338" y="2397533"/>
          <a:ext cx="349188" cy="4429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6042716" y="2433748"/>
        <a:ext cx="244432" cy="265781"/>
      </dsp:txXfrm>
    </dsp:sp>
    <dsp:sp modelId="{2C79EFC9-53D5-4B77-9EE6-F3B2F7D87B52}">
      <dsp:nvSpPr>
        <dsp:cNvPr id="0" name=""/>
        <dsp:cNvSpPr/>
      </dsp:nvSpPr>
      <dsp:spPr>
        <a:xfrm>
          <a:off x="5508684" y="2958322"/>
          <a:ext cx="1312496" cy="1312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/>
            <a:t>Bukan neurosis</a:t>
          </a:r>
          <a:endParaRPr lang="en-ID" sz="1200" b="1" kern="1200" dirty="0"/>
        </a:p>
      </dsp:txBody>
      <dsp:txXfrm>
        <a:off x="5700895" y="3150533"/>
        <a:ext cx="928074" cy="928074"/>
      </dsp:txXfrm>
    </dsp:sp>
    <dsp:sp modelId="{4D0C5335-A819-4321-A4BC-3C4C4465B914}">
      <dsp:nvSpPr>
        <dsp:cNvPr id="0" name=""/>
        <dsp:cNvSpPr/>
      </dsp:nvSpPr>
      <dsp:spPr>
        <a:xfrm rot="9000000">
          <a:off x="5145280" y="3880981"/>
          <a:ext cx="349188" cy="4429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5243019" y="3943385"/>
        <a:ext cx="244432" cy="265781"/>
      </dsp:txXfrm>
    </dsp:sp>
    <dsp:sp modelId="{2ADFAB89-7F3C-4182-98C3-440BC2CE2FF8}">
      <dsp:nvSpPr>
        <dsp:cNvPr id="0" name=""/>
        <dsp:cNvSpPr/>
      </dsp:nvSpPr>
      <dsp:spPr>
        <a:xfrm>
          <a:off x="3801451" y="3943994"/>
          <a:ext cx="1312496" cy="1312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/>
            <a:t>Jiwa yang berbeda</a:t>
          </a:r>
          <a:endParaRPr lang="en-ID" sz="1200" b="1" kern="1200" dirty="0"/>
        </a:p>
      </dsp:txBody>
      <dsp:txXfrm>
        <a:off x="3993662" y="4136205"/>
        <a:ext cx="928074" cy="928074"/>
      </dsp:txXfrm>
    </dsp:sp>
    <dsp:sp modelId="{22C4A3F3-066E-4814-A90E-DA703A6D5910}">
      <dsp:nvSpPr>
        <dsp:cNvPr id="0" name=""/>
        <dsp:cNvSpPr/>
      </dsp:nvSpPr>
      <dsp:spPr>
        <a:xfrm rot="12600000">
          <a:off x="3438048" y="3890864"/>
          <a:ext cx="349188" cy="4429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3535787" y="4005646"/>
        <a:ext cx="244432" cy="265781"/>
      </dsp:txXfrm>
    </dsp:sp>
    <dsp:sp modelId="{46C13CC9-37E3-4E09-AC66-23D1D0DD82F9}">
      <dsp:nvSpPr>
        <dsp:cNvPr id="0" name=""/>
        <dsp:cNvSpPr/>
      </dsp:nvSpPr>
      <dsp:spPr>
        <a:xfrm>
          <a:off x="2094219" y="2958322"/>
          <a:ext cx="1312496" cy="1312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/>
            <a:t>Dua tipe kepribadian teroris</a:t>
          </a:r>
          <a:endParaRPr lang="en-ID" sz="1200" b="1" kern="1200" dirty="0"/>
        </a:p>
      </dsp:txBody>
      <dsp:txXfrm>
        <a:off x="2286430" y="3150533"/>
        <a:ext cx="928074" cy="928074"/>
      </dsp:txXfrm>
    </dsp:sp>
    <dsp:sp modelId="{3218F10B-5718-49DA-B57D-AAC6911D9CFB}">
      <dsp:nvSpPr>
        <dsp:cNvPr id="0" name=""/>
        <dsp:cNvSpPr/>
      </dsp:nvSpPr>
      <dsp:spPr>
        <a:xfrm rot="16200000">
          <a:off x="2575873" y="2417298"/>
          <a:ext cx="349188" cy="4429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628251" y="2558269"/>
        <a:ext cx="244432" cy="265781"/>
      </dsp:txXfrm>
    </dsp:sp>
    <dsp:sp modelId="{9C8C0E55-20DD-40DA-AD79-6517B8CDB10E}">
      <dsp:nvSpPr>
        <dsp:cNvPr id="0" name=""/>
        <dsp:cNvSpPr/>
      </dsp:nvSpPr>
      <dsp:spPr>
        <a:xfrm>
          <a:off x="2094219" y="986980"/>
          <a:ext cx="1312496" cy="1312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 dirty="0" err="1"/>
            <a:t>Bagaimana</a:t>
          </a:r>
          <a:r>
            <a:rPr lang="en-ID" sz="1200" b="1" kern="1200" dirty="0"/>
            <a:t> </a:t>
          </a:r>
          <a:r>
            <a:rPr lang="en-ID" sz="1200" b="1" kern="1200" dirty="0" err="1"/>
            <a:t>mengisi</a:t>
          </a:r>
          <a:r>
            <a:rPr lang="en-ID" sz="1200" b="1" kern="1200" dirty="0"/>
            <a:t> </a:t>
          </a:r>
          <a:r>
            <a:rPr lang="en-ID" sz="1200" b="1" kern="1200" dirty="0" err="1"/>
            <a:t>jiwa</a:t>
          </a:r>
          <a:endParaRPr lang="en-ID" sz="1200" b="1" kern="1200" dirty="0"/>
        </a:p>
      </dsp:txBody>
      <dsp:txXfrm>
        <a:off x="2286430" y="1179191"/>
        <a:ext cx="928074" cy="928074"/>
      </dsp:txXfrm>
    </dsp:sp>
    <dsp:sp modelId="{988BE0B3-1C12-465F-BC2C-F97CEAD2BEA6}">
      <dsp:nvSpPr>
        <dsp:cNvPr id="0" name=""/>
        <dsp:cNvSpPr/>
      </dsp:nvSpPr>
      <dsp:spPr>
        <a:xfrm rot="19800000">
          <a:off x="3420930" y="933850"/>
          <a:ext cx="349188" cy="4429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427947" y="1048632"/>
        <a:ext cx="244432" cy="2657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DEB10-EFE7-4DFD-92EE-9F638E0B6F1C}">
      <dsp:nvSpPr>
        <dsp:cNvPr id="0" name=""/>
        <dsp:cNvSpPr/>
      </dsp:nvSpPr>
      <dsp:spPr>
        <a:xfrm rot="16200000">
          <a:off x="-277811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3811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900" b="1" kern="1200" dirty="0" err="1"/>
            <a:t>Pelaku</a:t>
          </a:r>
          <a:r>
            <a:rPr lang="en-ID" sz="1900" b="1" kern="1200" dirty="0"/>
            <a:t> </a:t>
          </a:r>
          <a:r>
            <a:rPr lang="en-ID" sz="1900" b="1" kern="1200" dirty="0" err="1"/>
            <a:t>teroris</a:t>
          </a:r>
          <a:r>
            <a:rPr lang="en-ID" sz="1900" b="1" kern="1200" dirty="0"/>
            <a:t> di </a:t>
          </a:r>
          <a:r>
            <a:rPr lang="en-ID" sz="1900" b="1" kern="1200" dirty="0" err="1"/>
            <a:t>indonesia</a:t>
          </a:r>
          <a:r>
            <a:rPr lang="en-ID" sz="1900" b="1" kern="1200" dirty="0"/>
            <a:t>, </a:t>
          </a:r>
          <a:r>
            <a:rPr lang="en-ID" sz="1900" b="1" kern="1200" dirty="0" err="1"/>
            <a:t>khususnya</a:t>
          </a:r>
          <a:r>
            <a:rPr lang="en-ID" sz="1900" b="1" kern="1200" dirty="0"/>
            <a:t> </a:t>
          </a:r>
          <a:r>
            <a:rPr lang="en-ID" sz="1900" b="1" kern="1200" dirty="0" err="1"/>
            <a:t>pelaku</a:t>
          </a:r>
          <a:r>
            <a:rPr lang="en-ID" sz="1900" b="1" kern="1200" dirty="0"/>
            <a:t> </a:t>
          </a:r>
          <a:r>
            <a:rPr lang="en-ID" sz="1900" b="1" kern="1200" dirty="0" err="1"/>
            <a:t>bom</a:t>
          </a:r>
          <a:r>
            <a:rPr lang="en-ID" sz="1900" b="1" kern="1200" dirty="0"/>
            <a:t> </a:t>
          </a:r>
          <a:r>
            <a:rPr lang="en-ID" sz="1900" b="1" kern="1200" dirty="0" err="1"/>
            <a:t>bunuh</a:t>
          </a:r>
          <a:r>
            <a:rPr lang="en-ID" sz="1900" b="1" kern="1200" dirty="0"/>
            <a:t> </a:t>
          </a:r>
          <a:r>
            <a:rPr lang="en-ID" sz="1900" b="1" kern="1200" dirty="0" err="1"/>
            <a:t>diri</a:t>
          </a:r>
          <a:r>
            <a:rPr lang="en-ID" sz="1900" b="1" kern="1200" dirty="0"/>
            <a:t> </a:t>
          </a:r>
          <a:r>
            <a:rPr lang="en-ID" sz="1900" b="1" kern="1200" dirty="0" err="1"/>
            <a:t>mempunyai</a:t>
          </a:r>
          <a:r>
            <a:rPr lang="en-ID" sz="1900" b="1" kern="1200" dirty="0"/>
            <a:t> </a:t>
          </a:r>
          <a:r>
            <a:rPr lang="en-ID" sz="1900" b="1" kern="1200" dirty="0" err="1"/>
            <a:t>ciri-ciri</a:t>
          </a:r>
          <a:r>
            <a:rPr lang="en-ID" sz="1900" b="1" kern="1200" dirty="0"/>
            <a:t> </a:t>
          </a:r>
          <a:r>
            <a:rPr lang="en-ID" sz="1900" b="1" kern="1200" dirty="0" err="1"/>
            <a:t>psikososial</a:t>
          </a:r>
          <a:r>
            <a:rPr lang="en-ID" sz="1900" b="1" kern="1200" dirty="0"/>
            <a:t> yang </a:t>
          </a:r>
          <a:r>
            <a:rPr lang="en-ID" sz="1900" b="1" kern="1200" dirty="0" err="1"/>
            <a:t>sangat</a:t>
          </a:r>
          <a:r>
            <a:rPr lang="en-ID" sz="1900" b="1" kern="1200" dirty="0"/>
            <a:t> </a:t>
          </a:r>
          <a:r>
            <a:rPr lang="en-ID" sz="1900" b="1" kern="1200" dirty="0" err="1"/>
            <a:t>berbeda</a:t>
          </a:r>
          <a:r>
            <a:rPr lang="en-ID" sz="1900" b="1" kern="1200" dirty="0"/>
            <a:t> </a:t>
          </a:r>
          <a:r>
            <a:rPr lang="en-ID" sz="1900" b="1" kern="1200" dirty="0" err="1"/>
            <a:t>dari</a:t>
          </a:r>
          <a:r>
            <a:rPr lang="en-ID" sz="1900" b="1" kern="1200" dirty="0"/>
            <a:t> </a:t>
          </a:r>
          <a:r>
            <a:rPr lang="en-ID" sz="1900" b="1" kern="1200" dirty="0" err="1"/>
            <a:t>rekan-rekan</a:t>
          </a:r>
          <a:r>
            <a:rPr lang="en-ID" sz="1900" b="1" kern="1200" dirty="0"/>
            <a:t> </a:t>
          </a:r>
          <a:r>
            <a:rPr lang="en-ID" sz="1900" b="1" kern="1200" dirty="0" err="1"/>
            <a:t>mereka</a:t>
          </a:r>
          <a:r>
            <a:rPr lang="en-ID" sz="1900" b="1" kern="1200" dirty="0"/>
            <a:t> </a:t>
          </a:r>
          <a:r>
            <a:rPr lang="en-ID" sz="1900" b="1" kern="1200" dirty="0" err="1"/>
            <a:t>sesama</a:t>
          </a:r>
          <a:r>
            <a:rPr lang="en-ID" sz="1900" b="1" kern="1200" dirty="0"/>
            <a:t> </a:t>
          </a:r>
          <a:r>
            <a:rPr lang="en-ID" sz="1900" b="1" kern="1200" dirty="0" err="1"/>
            <a:t>pelaku</a:t>
          </a:r>
          <a:r>
            <a:rPr lang="en-ID" sz="1900" b="1" kern="1200" dirty="0"/>
            <a:t> </a:t>
          </a:r>
          <a:r>
            <a:rPr lang="en-ID" sz="1900" b="1" kern="1200" dirty="0" err="1"/>
            <a:t>bom</a:t>
          </a:r>
          <a:r>
            <a:rPr lang="en-ID" sz="1900" b="1" kern="1200" dirty="0"/>
            <a:t> </a:t>
          </a:r>
          <a:r>
            <a:rPr lang="en-ID" sz="1900" b="1" kern="1200" dirty="0" err="1"/>
            <a:t>bunuh</a:t>
          </a:r>
          <a:r>
            <a:rPr lang="en-ID" sz="1900" b="1" kern="1200" dirty="0"/>
            <a:t> </a:t>
          </a:r>
          <a:r>
            <a:rPr lang="en-ID" sz="1900" b="1" kern="1200" dirty="0" err="1"/>
            <a:t>diri</a:t>
          </a:r>
          <a:r>
            <a:rPr lang="en-ID" sz="1900" b="1" kern="1200" dirty="0"/>
            <a:t> di </a:t>
          </a:r>
          <a:r>
            <a:rPr lang="en-ID" sz="1900" b="1" kern="1200" dirty="0" err="1"/>
            <a:t>timur</a:t>
          </a:r>
          <a:r>
            <a:rPr lang="en-ID" sz="1900" b="1" kern="1200" dirty="0"/>
            <a:t> </a:t>
          </a:r>
          <a:r>
            <a:rPr lang="en-ID" sz="1900" b="1" kern="1200" dirty="0" err="1"/>
            <a:t>tengah</a:t>
          </a:r>
          <a:r>
            <a:rPr lang="en-ID" sz="1900" b="1" kern="1200" dirty="0"/>
            <a:t>.</a:t>
          </a:r>
          <a:endParaRPr lang="en-US" sz="1900" kern="1200" dirty="0"/>
        </a:p>
      </dsp:txBody>
      <dsp:txXfrm rot="5400000">
        <a:off x="4120" y="905192"/>
        <a:ext cx="3962102" cy="2715577"/>
      </dsp:txXfrm>
    </dsp:sp>
    <dsp:sp modelId="{3846D845-5FA0-4145-BCE9-153708C1348D}">
      <dsp:nvSpPr>
        <dsp:cNvPr id="0" name=""/>
        <dsp:cNvSpPr/>
      </dsp:nvSpPr>
      <dsp:spPr>
        <a:xfrm rot="16200000">
          <a:off x="3981448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3811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900" b="1" kern="1200" dirty="0" err="1"/>
            <a:t>Indoktrinasi</a:t>
          </a:r>
          <a:r>
            <a:rPr lang="en-ID" sz="1900" b="1" kern="1200" dirty="0"/>
            <a:t> </a:t>
          </a:r>
          <a:r>
            <a:rPr lang="en-ID" sz="1900" b="1" kern="1200" dirty="0" err="1"/>
            <a:t>ideologi</a:t>
          </a:r>
          <a:r>
            <a:rPr lang="en-ID" sz="1900" b="1" kern="1200" dirty="0"/>
            <a:t> </a:t>
          </a:r>
          <a:r>
            <a:rPr lang="en-ID" sz="1900" b="1" kern="1200" dirty="0" err="1"/>
            <a:t>keagamaan</a:t>
          </a:r>
          <a:r>
            <a:rPr lang="en-ID" sz="1900" b="1" kern="1200" dirty="0"/>
            <a:t> yang </a:t>
          </a:r>
          <a:r>
            <a:rPr lang="en-ID" sz="1900" b="1" kern="1200" dirty="0" err="1"/>
            <a:t>radikal</a:t>
          </a:r>
          <a:r>
            <a:rPr lang="en-ID" sz="1900" b="1" kern="1200" dirty="0"/>
            <a:t> </a:t>
          </a:r>
          <a:r>
            <a:rPr lang="en-ID" sz="1900" b="1" kern="1200" dirty="0" err="1"/>
            <a:t>bisa</a:t>
          </a:r>
          <a:r>
            <a:rPr lang="en-ID" sz="1900" b="1" kern="1200" dirty="0"/>
            <a:t> </a:t>
          </a:r>
          <a:r>
            <a:rPr lang="en-ID" sz="1900" b="1" kern="1200" dirty="0" err="1"/>
            <a:t>mengisi</a:t>
          </a:r>
          <a:r>
            <a:rPr lang="en-ID" sz="1900" b="1" kern="1200" dirty="0"/>
            <a:t> </a:t>
          </a:r>
          <a:r>
            <a:rPr lang="en-ID" sz="1900" b="1" kern="1200" dirty="0" err="1"/>
            <a:t>kekosongan</a:t>
          </a:r>
          <a:r>
            <a:rPr lang="en-ID" sz="1900" b="1" kern="1200" dirty="0"/>
            <a:t>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900" b="1" kern="1200" dirty="0" err="1"/>
            <a:t>jiwa</a:t>
          </a:r>
          <a:r>
            <a:rPr lang="en-ID" sz="1900" b="1" kern="1200" dirty="0"/>
            <a:t> </a:t>
          </a:r>
          <a:r>
            <a:rPr lang="en-ID" sz="1900" b="1" kern="1200" dirty="0" err="1"/>
            <a:t>ini</a:t>
          </a:r>
          <a:r>
            <a:rPr lang="en-ID" sz="1900" b="1" kern="1200" dirty="0"/>
            <a:t> </a:t>
          </a:r>
          <a:r>
            <a:rPr lang="en-ID" sz="1900" b="1" kern="1200" dirty="0" err="1"/>
            <a:t>dan</a:t>
          </a:r>
          <a:r>
            <a:rPr lang="en-ID" sz="1900" b="1" kern="1200" dirty="0"/>
            <a:t> </a:t>
          </a:r>
          <a:r>
            <a:rPr lang="en-ID" sz="1900" b="1" kern="1200" dirty="0" err="1"/>
            <a:t>membuat</a:t>
          </a:r>
          <a:r>
            <a:rPr lang="en-ID" sz="1900" b="1" kern="1200" dirty="0"/>
            <a:t> </a:t>
          </a:r>
          <a:r>
            <a:rPr lang="en-ID" sz="1900" b="1" kern="1200" dirty="0" err="1"/>
            <a:t>mereka</a:t>
          </a:r>
          <a:r>
            <a:rPr lang="en-ID" sz="1900" b="1" kern="1200" dirty="0"/>
            <a:t> </a:t>
          </a:r>
          <a:r>
            <a:rPr lang="en-ID" sz="1900" b="1" kern="1200" dirty="0" err="1"/>
            <a:t>menyadari</a:t>
          </a:r>
          <a:r>
            <a:rPr lang="en-ID" sz="1900" b="1" kern="1200" dirty="0"/>
            <a:t> </a:t>
          </a:r>
          <a:r>
            <a:rPr lang="en-ID" sz="1900" b="1" kern="1200" dirty="0" err="1"/>
            <a:t>radikal</a:t>
          </a:r>
          <a:r>
            <a:rPr lang="en-ID" sz="1900" b="1" kern="1200" dirty="0"/>
            <a:t> </a:t>
          </a:r>
          <a:r>
            <a:rPr lang="en-ID" sz="1900" b="1" kern="1200" dirty="0" err="1"/>
            <a:t>tanpa</a:t>
          </a:r>
          <a:r>
            <a:rPr lang="en-ID" sz="1900" b="1" kern="1200" dirty="0"/>
            <a:t> </a:t>
          </a:r>
          <a:r>
            <a:rPr lang="en-ID" sz="1900" b="1" kern="1200" dirty="0" err="1"/>
            <a:t>mengubah</a:t>
          </a:r>
          <a:r>
            <a:rPr lang="en-ID" sz="1900" b="1" kern="1200" dirty="0"/>
            <a:t>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900" b="1" kern="1200" dirty="0" err="1"/>
            <a:t>kepandaian</a:t>
          </a:r>
          <a:r>
            <a:rPr lang="en-ID" sz="1900" b="1" kern="1200" dirty="0"/>
            <a:t> </a:t>
          </a:r>
          <a:r>
            <a:rPr lang="en-ID" sz="1900" b="1" kern="1200" dirty="0" err="1"/>
            <a:t>mereka</a:t>
          </a:r>
          <a:r>
            <a:rPr lang="en-ID" sz="1900" b="1" kern="1200" dirty="0"/>
            <a:t> </a:t>
          </a:r>
          <a:r>
            <a:rPr lang="en-ID" sz="1900" b="1" kern="1200" dirty="0" err="1"/>
            <a:t>menjadi</a:t>
          </a:r>
          <a:r>
            <a:rPr lang="en-ID" sz="1900" b="1" kern="1200" dirty="0"/>
            <a:t> </a:t>
          </a:r>
          <a:r>
            <a:rPr lang="en-ID" sz="1900" b="1" kern="1200" dirty="0" err="1"/>
            <a:t>penyandang</a:t>
          </a:r>
          <a:r>
            <a:rPr lang="en-ID" sz="1900" b="1" kern="1200" dirty="0"/>
            <a:t> </a:t>
          </a:r>
          <a:r>
            <a:rPr lang="en-ID" sz="1900" b="1" kern="1200" dirty="0" err="1"/>
            <a:t>kelainan</a:t>
          </a:r>
          <a:r>
            <a:rPr lang="en-ID" sz="1900" b="1" kern="1200" dirty="0"/>
            <a:t> </a:t>
          </a:r>
          <a:r>
            <a:rPr lang="en-ID" sz="1900" b="1" kern="1200" dirty="0" err="1"/>
            <a:t>atau</a:t>
          </a:r>
          <a:r>
            <a:rPr lang="en-ID" sz="1900" b="1" kern="1200" dirty="0"/>
            <a:t> abnormal.</a:t>
          </a:r>
          <a:endParaRPr lang="en-US" sz="1900" kern="1200" dirty="0"/>
        </a:p>
      </dsp:txBody>
      <dsp:txXfrm rot="5400000">
        <a:off x="4263379" y="905192"/>
        <a:ext cx="3962102" cy="2715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EECEF-F45C-49E8-AB96-E89869AFFAC3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800" b="1" kern="1200" dirty="0"/>
            <a:t>ADAKAH BULLYING DI INDONESIA ?</a:t>
          </a:r>
          <a:endParaRPr lang="en-US" sz="2800" b="1" kern="1200" dirty="0"/>
        </a:p>
      </dsp:txBody>
      <dsp:txXfrm>
        <a:off x="39768" y="39768"/>
        <a:ext cx="5530000" cy="1278252"/>
      </dsp:txXfrm>
    </dsp:sp>
    <dsp:sp modelId="{FFCC30EB-84A7-4B36-B8F2-FEC07032DACD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600" b="1" kern="1200" dirty="0"/>
            <a:t>Bullying </a:t>
          </a:r>
          <a:r>
            <a:rPr lang="en-ID" sz="1600" b="1" kern="1200" dirty="0" err="1"/>
            <a:t>adalah</a:t>
          </a:r>
          <a:r>
            <a:rPr lang="en-ID" sz="1600" b="1" kern="1200" dirty="0"/>
            <a:t> </a:t>
          </a:r>
          <a:r>
            <a:rPr lang="en-ID" sz="1600" b="1" kern="1200" dirty="0" err="1"/>
            <a:t>prilaku</a:t>
          </a:r>
          <a:r>
            <a:rPr lang="en-ID" sz="1600" b="1" kern="1200" dirty="0"/>
            <a:t> </a:t>
          </a:r>
          <a:r>
            <a:rPr lang="en-ID" sz="1600" b="1" kern="1200" dirty="0" err="1"/>
            <a:t>agresi</a:t>
          </a:r>
          <a:r>
            <a:rPr lang="en-ID" sz="1600" b="1" kern="1200" dirty="0"/>
            <a:t> </a:t>
          </a:r>
          <a:r>
            <a:rPr lang="en-ID" sz="1600" b="1" kern="1200" dirty="0" err="1"/>
            <a:t>atau</a:t>
          </a:r>
          <a:r>
            <a:rPr lang="en-ID" sz="1600" b="1" kern="1200" dirty="0"/>
            <a:t> </a:t>
          </a:r>
          <a:r>
            <a:rPr lang="en-ID" sz="1600" b="1" kern="1200" dirty="0" err="1"/>
            <a:t>manipulasi</a:t>
          </a:r>
          <a:r>
            <a:rPr lang="en-ID" sz="1600" b="1" kern="1200" dirty="0"/>
            <a:t> yang </a:t>
          </a:r>
          <a:r>
            <a:rPr lang="en-ID" sz="1600" b="1" kern="1200" dirty="0" err="1"/>
            <a:t>dapat</a:t>
          </a:r>
          <a:r>
            <a:rPr lang="en-ID" sz="1600" b="1" kern="1200" dirty="0"/>
            <a:t> </a:t>
          </a:r>
          <a:r>
            <a:rPr lang="en-ID" sz="1600" b="1" kern="1200" dirty="0" err="1"/>
            <a:t>berupa</a:t>
          </a:r>
          <a:r>
            <a:rPr lang="en-ID" sz="1600" b="1" kern="1200" dirty="0"/>
            <a:t>   </a:t>
          </a:r>
          <a:r>
            <a:rPr lang="en-ID" sz="1600" b="1" kern="1200" dirty="0" err="1"/>
            <a:t>kekerasan</a:t>
          </a:r>
          <a:r>
            <a:rPr lang="en-ID" sz="1600" b="1" kern="1200" dirty="0"/>
            <a:t> </a:t>
          </a:r>
          <a:r>
            <a:rPr lang="en-ID" sz="1600" b="1" kern="1200" dirty="0" err="1"/>
            <a:t>fisik</a:t>
          </a:r>
          <a:r>
            <a:rPr lang="en-ID" sz="1600" b="1" kern="1200" dirty="0"/>
            <a:t>, verbal, </a:t>
          </a:r>
          <a:r>
            <a:rPr lang="en-ID" sz="1600" b="1" kern="1200" dirty="0" err="1"/>
            <a:t>atau</a:t>
          </a:r>
          <a:r>
            <a:rPr lang="en-ID" sz="1600" b="1" kern="1200" dirty="0"/>
            <a:t> </a:t>
          </a:r>
          <a:r>
            <a:rPr lang="en-ID" sz="1600" b="1" kern="1200" dirty="0" err="1"/>
            <a:t>psikologis</a:t>
          </a:r>
          <a:r>
            <a:rPr lang="en-ID" sz="1600" b="1" kern="1200" dirty="0"/>
            <a:t> </a:t>
          </a:r>
          <a:r>
            <a:rPr lang="en-ID" sz="1600" b="1" kern="1200" dirty="0" err="1"/>
            <a:t>dengan</a:t>
          </a:r>
          <a:r>
            <a:rPr lang="en-ID" sz="1600" b="1" kern="1200" dirty="0"/>
            <a:t> </a:t>
          </a:r>
          <a:r>
            <a:rPr lang="en-ID" sz="1600" b="1" kern="1200" dirty="0" err="1"/>
            <a:t>sengaja</a:t>
          </a:r>
          <a:r>
            <a:rPr lang="en-ID" sz="1600" b="1" kern="1200" dirty="0"/>
            <a:t> </a:t>
          </a:r>
          <a:r>
            <a:rPr lang="en-ID" sz="1600" b="1" kern="1200" dirty="0" err="1"/>
            <a:t>dilakukan</a:t>
          </a:r>
          <a:r>
            <a:rPr lang="en-ID" sz="1600" b="1" kern="1200" dirty="0"/>
            <a:t> </a:t>
          </a:r>
          <a:r>
            <a:rPr lang="en-ID" sz="1600" b="1" kern="1200" dirty="0" err="1"/>
            <a:t>oleh</a:t>
          </a:r>
          <a:r>
            <a:rPr lang="en-ID" sz="1600" b="1" kern="1200" dirty="0"/>
            <a:t>  </a:t>
          </a:r>
          <a:r>
            <a:rPr lang="en-ID" sz="1600" b="1" kern="1200" dirty="0" err="1"/>
            <a:t>seseorang</a:t>
          </a:r>
          <a:r>
            <a:rPr lang="en-ID" sz="1600" b="1" kern="1200" dirty="0"/>
            <a:t> </a:t>
          </a:r>
          <a:r>
            <a:rPr lang="en-ID" sz="1600" b="1" kern="1200" dirty="0" err="1"/>
            <a:t>atau</a:t>
          </a:r>
          <a:r>
            <a:rPr lang="en-ID" sz="1600" b="1" kern="1200" dirty="0"/>
            <a:t> </a:t>
          </a:r>
          <a:r>
            <a:rPr lang="en-ID" sz="1600" b="1" kern="1200" dirty="0" err="1"/>
            <a:t>sekelompok</a:t>
          </a:r>
          <a:r>
            <a:rPr lang="en-ID" sz="1600" b="1" kern="1200" dirty="0"/>
            <a:t> orang yang </a:t>
          </a:r>
          <a:r>
            <a:rPr lang="en-ID" sz="1600" b="1" kern="1200" dirty="0" err="1"/>
            <a:t>merasa</a:t>
          </a:r>
          <a:r>
            <a:rPr lang="en-ID" sz="1600" b="1" kern="1200" dirty="0"/>
            <a:t> </a:t>
          </a:r>
          <a:r>
            <a:rPr lang="en-ID" sz="1600" b="1" kern="1200" dirty="0" err="1"/>
            <a:t>kuat</a:t>
          </a:r>
          <a:r>
            <a:rPr lang="en-ID" sz="1600" b="1" kern="1200" dirty="0"/>
            <a:t>/</a:t>
          </a:r>
          <a:r>
            <a:rPr lang="en-ID" sz="1600" b="1" kern="1200" dirty="0" err="1"/>
            <a:t>berkuasa</a:t>
          </a:r>
          <a:r>
            <a:rPr lang="en-ID" sz="1600" b="1" kern="1200" dirty="0"/>
            <a:t> </a:t>
          </a:r>
          <a:r>
            <a:rPr lang="en-ID" sz="1600" b="1" kern="1200" dirty="0" err="1"/>
            <a:t>dengan</a:t>
          </a:r>
          <a:r>
            <a:rPr lang="en-ID" sz="1600" b="1" kern="1200" dirty="0"/>
            <a:t>  </a:t>
          </a:r>
          <a:r>
            <a:rPr lang="en-ID" sz="1600" b="1" kern="1200" dirty="0" err="1"/>
            <a:t>tujuan</a:t>
          </a:r>
          <a:r>
            <a:rPr lang="en-ID" sz="1600" b="1" kern="1200" dirty="0"/>
            <a:t> </a:t>
          </a:r>
          <a:r>
            <a:rPr lang="en-ID" sz="1600" b="1" kern="1200" dirty="0" err="1"/>
            <a:t>menyakiti</a:t>
          </a:r>
          <a:r>
            <a:rPr lang="en-ID" sz="1600" b="1" kern="1200" dirty="0"/>
            <a:t> </a:t>
          </a:r>
          <a:r>
            <a:rPr lang="en-ID" sz="1600" b="1" kern="1200" dirty="0" err="1"/>
            <a:t>atau</a:t>
          </a:r>
          <a:r>
            <a:rPr lang="en-ID" sz="1600" b="1" kern="1200" dirty="0"/>
            <a:t> </a:t>
          </a:r>
          <a:r>
            <a:rPr lang="en-ID" sz="1600" b="1" kern="1200" dirty="0" err="1"/>
            <a:t>merugikan</a:t>
          </a:r>
          <a:r>
            <a:rPr lang="en-ID" sz="1600" b="1" kern="1200" dirty="0"/>
            <a:t> </a:t>
          </a:r>
          <a:r>
            <a:rPr lang="en-ID" sz="1600" b="1" kern="1200" dirty="0" err="1"/>
            <a:t>seseorang</a:t>
          </a:r>
          <a:r>
            <a:rPr lang="en-ID" sz="1600" b="1" kern="1200" dirty="0"/>
            <a:t> </a:t>
          </a:r>
          <a:r>
            <a:rPr lang="en-ID" sz="1600" b="1" kern="1200" dirty="0" err="1"/>
            <a:t>atau</a:t>
          </a:r>
          <a:r>
            <a:rPr lang="en-ID" sz="1600" b="1" kern="1200" dirty="0"/>
            <a:t> </a:t>
          </a:r>
          <a:r>
            <a:rPr lang="en-ID" sz="1600" b="1" kern="1200" dirty="0" err="1"/>
            <a:t>sekelompok</a:t>
          </a:r>
          <a:r>
            <a:rPr lang="en-ID" sz="1600" b="1" kern="1200" dirty="0"/>
            <a:t> yang </a:t>
          </a:r>
          <a:r>
            <a:rPr lang="en-ID" sz="1600" b="1" kern="1200" dirty="0" err="1"/>
            <a:t>merasa</a:t>
          </a:r>
          <a:r>
            <a:rPr lang="en-ID" sz="1600" b="1" kern="1200" dirty="0"/>
            <a:t> </a:t>
          </a:r>
          <a:r>
            <a:rPr lang="en-ID" sz="1600" b="1" kern="1200" dirty="0" err="1"/>
            <a:t>tidak</a:t>
          </a:r>
          <a:r>
            <a:rPr lang="en-ID" sz="1600" b="1" kern="1200" dirty="0"/>
            <a:t> </a:t>
          </a:r>
          <a:r>
            <a:rPr lang="en-ID" sz="1600" b="1" kern="1200" dirty="0" err="1"/>
            <a:t>berdaya</a:t>
          </a:r>
          <a:r>
            <a:rPr lang="en-ID" sz="1600" b="1" kern="1200" dirty="0"/>
            <a:t>.</a:t>
          </a:r>
          <a:endParaRPr lang="en-US" sz="1600" kern="1200" dirty="0"/>
        </a:p>
      </dsp:txBody>
      <dsp:txXfrm>
        <a:off x="656987" y="1623855"/>
        <a:ext cx="5415841" cy="1278252"/>
      </dsp:txXfrm>
    </dsp:sp>
    <dsp:sp modelId="{CAC51233-B39D-40D1-9A26-0FA011D3908C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b="1" kern="1200" dirty="0"/>
            <a:t>(</a:t>
          </a:r>
          <a:r>
            <a:rPr lang="en-ID" sz="1800" b="1" kern="1200" dirty="0" err="1"/>
            <a:t>olweus</a:t>
          </a:r>
          <a:r>
            <a:rPr lang="en-ID" sz="1800" b="1" kern="1200" dirty="0"/>
            <a:t> 1997, rigby1997, </a:t>
          </a:r>
          <a:r>
            <a:rPr lang="en-ID" sz="1800" b="1" kern="1200" dirty="0" err="1"/>
            <a:t>sullivan</a:t>
          </a:r>
          <a:r>
            <a:rPr lang="en-ID" sz="1800" b="1" kern="1200" dirty="0"/>
            <a:t> 2001, crick </a:t>
          </a:r>
          <a:r>
            <a:rPr lang="en-ID" sz="1800" b="1" kern="1200" dirty="0" err="1"/>
            <a:t>dan</a:t>
          </a:r>
          <a:r>
            <a:rPr lang="en-ID" sz="1800" b="1" kern="1200" dirty="0"/>
            <a:t> </a:t>
          </a:r>
          <a:r>
            <a:rPr lang="en-ID" sz="1800" b="1" kern="1200" dirty="0" err="1"/>
            <a:t>bigbee</a:t>
          </a:r>
          <a:r>
            <a:rPr lang="en-ID" sz="1800" b="1" kern="1200" dirty="0"/>
            <a:t> 1998, duncan1999, </a:t>
          </a:r>
          <a:r>
            <a:rPr lang="en-ID" sz="1800" b="1" kern="1200" dirty="0" err="1"/>
            <a:t>mastein</a:t>
          </a:r>
          <a:r>
            <a:rPr lang="en-ID" sz="1800" b="1" kern="1200" dirty="0"/>
            <a:t> </a:t>
          </a:r>
          <a:r>
            <a:rPr lang="en-ID" sz="1800" b="1" kern="1200" dirty="0" err="1"/>
            <a:t>dan</a:t>
          </a:r>
          <a:r>
            <a:rPr lang="en-ID" sz="1800" b="1" kern="1200" dirty="0"/>
            <a:t> </a:t>
          </a:r>
          <a:r>
            <a:rPr lang="en-ID" sz="1800" b="1" kern="1200" dirty="0" err="1"/>
            <a:t>mah</a:t>
          </a:r>
          <a:r>
            <a:rPr lang="en-ID" sz="1800" b="1" kern="1200" dirty="0"/>
            <a:t> 2001, </a:t>
          </a:r>
          <a:r>
            <a:rPr lang="en-ID" sz="1800" b="1" kern="1200" dirty="0" err="1"/>
            <a:t>sullivan</a:t>
          </a:r>
          <a:r>
            <a:rPr lang="en-ID" sz="1800" b="1" kern="1200" dirty="0"/>
            <a:t>, mark, </a:t>
          </a:r>
          <a:r>
            <a:rPr lang="en-ID" sz="1800" b="1" kern="1200" dirty="0" err="1"/>
            <a:t>dan</a:t>
          </a:r>
          <a:r>
            <a:rPr lang="en-ID" sz="1800" b="1" kern="1200" dirty="0"/>
            <a:t> </a:t>
          </a:r>
          <a:r>
            <a:rPr lang="en-ID" sz="1800" b="1" kern="1200" dirty="0" err="1"/>
            <a:t>sullivan</a:t>
          </a:r>
          <a:r>
            <a:rPr lang="en-ID" sz="1800" b="1" kern="1200" dirty="0"/>
            <a:t> 2005)</a:t>
          </a:r>
          <a:endParaRPr lang="en-US" sz="1800" kern="1200" dirty="0"/>
        </a:p>
      </dsp:txBody>
      <dsp:txXfrm>
        <a:off x="1274207" y="3207942"/>
        <a:ext cx="5415841" cy="1278252"/>
      </dsp:txXfrm>
    </dsp:sp>
    <dsp:sp modelId="{D9E006CC-23BF-4BB7-838A-E627E4CE1384}">
      <dsp:nvSpPr>
        <dsp:cNvPr id="0" name=""/>
        <dsp:cNvSpPr/>
      </dsp:nvSpPr>
      <dsp:spPr>
        <a:xfrm>
          <a:off x="5698975" y="964708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897551" y="964708"/>
        <a:ext cx="485410" cy="664128"/>
      </dsp:txXfrm>
    </dsp:sp>
    <dsp:sp modelId="{64D05A7B-8B83-4CAD-B929-FF41D6E044C0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928393" y="2604691"/>
        <a:ext cx="485410" cy="66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370A1-DB8C-4E7A-BCE4-988D14C023B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DD750-C646-49E9-910E-3C493DFE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1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1FFE2B-216F-479F-9157-367762C0811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049B7C-2C50-4FB5-A6CD-52A40FE4C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2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PSIKOLOGI SOSIAL </a:t>
            </a:r>
          </a:p>
        </p:txBody>
      </p:sp>
      <p:sp>
        <p:nvSpPr>
          <p:cNvPr id="6" name="TextBox 1"/>
          <p:cNvSpPr txBox="1">
            <a:spLocks noGrp="1" noChangeArrowheads="1"/>
          </p:cNvSpPr>
          <p:nvPr>
            <p:ph type="body" sz="quarter" idx="11"/>
          </p:nvPr>
        </p:nvSpPr>
        <p:spPr bwMode="auto">
          <a:xfrm>
            <a:off x="3146425" y="4343400"/>
            <a:ext cx="59975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Rockwell Extra Bold" pitchFamily="18" charset="0"/>
              </a:rPr>
              <a:t>PSIKOLOGI SOSIAL TERAPAN</a:t>
            </a:r>
            <a:br>
              <a:rPr lang="en-US" sz="2800" dirty="0">
                <a:solidFill>
                  <a:srgbClr val="FF0000"/>
                </a:solidFill>
                <a:latin typeface="Rockwell Extra Bold" pitchFamily="18" charset="0"/>
              </a:rPr>
            </a:br>
            <a:endParaRPr lang="en-US" sz="2800" dirty="0">
              <a:solidFill>
                <a:srgbClr val="FF0000"/>
              </a:solidFill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3"/>
          <p:cNvSpPr>
            <a:spLocks noGrp="1"/>
          </p:cNvSpPr>
          <p:nvPr>
            <p:ph idx="1"/>
          </p:nvPr>
        </p:nvSpPr>
        <p:spPr>
          <a:xfrm>
            <a:off x="1547813" y="1341438"/>
            <a:ext cx="6624637" cy="452596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ID" sz="2000" b="1" dirty="0">
                <a:solidFill>
                  <a:schemeClr val="tx1"/>
                </a:solidFill>
              </a:rPr>
              <a:t>Bullying </a:t>
            </a:r>
            <a:r>
              <a:rPr lang="en-ID" sz="2000" b="1" dirty="0" err="1">
                <a:solidFill>
                  <a:schemeClr val="tx1"/>
                </a:solidFill>
              </a:rPr>
              <a:t>seringkali</a:t>
            </a:r>
            <a:r>
              <a:rPr lang="en-ID" sz="2000" b="1" dirty="0">
                <a:solidFill>
                  <a:schemeClr val="tx1"/>
                </a:solidFill>
              </a:rPr>
              <a:t> </a:t>
            </a:r>
            <a:r>
              <a:rPr lang="en-ID" sz="2000" b="1" dirty="0" err="1">
                <a:solidFill>
                  <a:schemeClr val="tx1"/>
                </a:solidFill>
              </a:rPr>
              <a:t>tumpang</a:t>
            </a:r>
            <a:r>
              <a:rPr lang="en-ID" sz="2000" b="1" dirty="0">
                <a:solidFill>
                  <a:schemeClr val="tx1"/>
                </a:solidFill>
              </a:rPr>
              <a:t> </a:t>
            </a:r>
            <a:r>
              <a:rPr lang="en-ID" sz="2000" b="1" dirty="0" err="1">
                <a:solidFill>
                  <a:schemeClr val="tx1"/>
                </a:solidFill>
              </a:rPr>
              <a:t>tindih</a:t>
            </a:r>
            <a:r>
              <a:rPr lang="en-ID" sz="2000" b="1" dirty="0">
                <a:solidFill>
                  <a:schemeClr val="tx1"/>
                </a:solidFill>
              </a:rPr>
              <a:t> </a:t>
            </a:r>
            <a:r>
              <a:rPr lang="en-ID" sz="2000" b="1" dirty="0" err="1">
                <a:solidFill>
                  <a:schemeClr val="tx1"/>
                </a:solidFill>
              </a:rPr>
              <a:t>dengan</a:t>
            </a:r>
            <a:r>
              <a:rPr lang="en-ID" sz="2000" b="1" dirty="0">
                <a:solidFill>
                  <a:schemeClr val="tx1"/>
                </a:solidFill>
              </a:rPr>
              <a:t> hazing. </a:t>
            </a:r>
          </a:p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Hazing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ritual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kekerasan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dilakukan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sekelompok</a:t>
            </a:r>
            <a:r>
              <a:rPr lang="en-US" sz="2000" b="1" dirty="0">
                <a:solidFill>
                  <a:schemeClr val="tx1"/>
                </a:solidFill>
              </a:rPr>
              <a:t> orang </a:t>
            </a:r>
          </a:p>
          <a:p>
            <a:pPr algn="l">
              <a:lnSpc>
                <a:spcPct val="150000"/>
              </a:lnSpc>
            </a:pPr>
            <a:r>
              <a:rPr lang="en-US" sz="2000" b="1" dirty="0" err="1">
                <a:solidFill>
                  <a:schemeClr val="tx1"/>
                </a:solidFill>
              </a:rPr>
              <a:t>terhadap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calon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anggota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baru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sebagai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inisiasi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persyaratan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masuk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kelompok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hazing </a:t>
            </a:r>
            <a:r>
              <a:rPr lang="en-US" sz="2000" b="1" dirty="0" err="1">
                <a:solidFill>
                  <a:schemeClr val="tx1"/>
                </a:solidFill>
              </a:rPr>
              <a:t>inisiasi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bertujuan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penerimaan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anggota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baru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sedangkan</a:t>
            </a:r>
            <a:r>
              <a:rPr lang="en-US" sz="2000" b="1" dirty="0">
                <a:solidFill>
                  <a:schemeClr val="tx1"/>
                </a:solidFill>
              </a:rPr>
              <a:t> bullying</a:t>
            </a:r>
          </a:p>
          <a:p>
            <a:pPr algn="l">
              <a:lnSpc>
                <a:spcPct val="150000"/>
              </a:lnSpc>
            </a:pPr>
            <a:r>
              <a:rPr lang="en-US" sz="2000" b="1" dirty="0" err="1">
                <a:solidFill>
                  <a:schemeClr val="tx1"/>
                </a:solidFill>
              </a:rPr>
              <a:t>lebih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bertujuan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memisahkan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seseorang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kelompok</a:t>
            </a:r>
            <a:r>
              <a:rPr lang="en-US" sz="2000" b="1" dirty="0">
                <a:solidFill>
                  <a:schemeClr val="tx1"/>
                </a:solidFill>
              </a:rPr>
              <a:t> “</a:t>
            </a:r>
            <a:r>
              <a:rPr lang="en-US" sz="2000" b="1" dirty="0" err="1">
                <a:solidFill>
                  <a:schemeClr val="tx1"/>
                </a:solidFill>
              </a:rPr>
              <a:t>eksekutif</a:t>
            </a:r>
            <a:r>
              <a:rPr lang="en-US" sz="2000" b="1" dirty="0">
                <a:solidFill>
                  <a:schemeClr val="tx1"/>
                </a:solidFill>
              </a:rPr>
              <a:t>” yang </a:t>
            </a:r>
            <a:r>
              <a:rPr lang="en-US" sz="2000" b="1" dirty="0" err="1">
                <a:solidFill>
                  <a:schemeClr val="tx1"/>
                </a:solidFill>
              </a:rPr>
              <a:t>menjadi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pelaku</a:t>
            </a:r>
            <a:r>
              <a:rPr lang="en-US" sz="2000" b="1" dirty="0">
                <a:solidFill>
                  <a:schemeClr val="tx1"/>
                </a:solidFill>
              </a:rPr>
              <a:t> bull</a:t>
            </a:r>
            <a:r>
              <a:rPr lang="en-US" sz="2000" b="1" dirty="0"/>
              <a:t>ying (rigby,2008</a:t>
            </a:r>
            <a:r>
              <a:rPr lang="en-US" sz="1600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5088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600"/>
              <a:t>Faktor penyebab terjadinya bullying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Bullying </a:t>
            </a:r>
            <a:r>
              <a:rPr lang="en-ID" sz="1800" b="1" dirty="0" err="1">
                <a:solidFill>
                  <a:schemeClr val="tx1"/>
                </a:solidFill>
              </a:rPr>
              <a:t>dapat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terjadi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karena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berbagai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faktor</a:t>
            </a:r>
            <a:r>
              <a:rPr lang="en-ID" sz="1800" b="1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en-ID" sz="1800" b="1" dirty="0" err="1">
                <a:solidFill>
                  <a:schemeClr val="tx1"/>
                </a:solidFill>
              </a:rPr>
              <a:t>Menurut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Pendekatan</a:t>
            </a:r>
            <a:r>
              <a:rPr lang="en-ID" sz="1800" b="1" dirty="0">
                <a:solidFill>
                  <a:schemeClr val="tx1"/>
                </a:solidFill>
              </a:rPr>
              <a:t> general aggressive model </a:t>
            </a:r>
            <a:r>
              <a:rPr lang="en-ID" sz="1800" b="1" dirty="0" err="1">
                <a:solidFill>
                  <a:schemeClr val="tx1"/>
                </a:solidFill>
              </a:rPr>
              <a:t>dari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anderson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dan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carnagey</a:t>
            </a:r>
            <a:endParaRPr lang="en-ID" sz="1800" b="1" dirty="0">
              <a:solidFill>
                <a:schemeClr val="tx1"/>
              </a:solidFill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      , 2004) :</a:t>
            </a:r>
            <a:endParaRPr lang="en-US" sz="1800" b="1" dirty="0">
              <a:solidFill>
                <a:schemeClr val="tx1"/>
              </a:solidFill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      </a:t>
            </a:r>
            <a:r>
              <a:rPr lang="en-ID" sz="1800" b="1" dirty="0" err="1">
                <a:solidFill>
                  <a:schemeClr val="tx1"/>
                </a:solidFill>
              </a:rPr>
              <a:t>Dibawa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oleh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pribadi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pelaku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maupun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korban</a:t>
            </a:r>
            <a:r>
              <a:rPr lang="en-ID" sz="1800" b="1" dirty="0">
                <a:solidFill>
                  <a:schemeClr val="tx1"/>
                </a:solidFill>
              </a:rPr>
              <a:t> ex : </a:t>
            </a:r>
            <a:r>
              <a:rPr lang="en-ID" sz="1800" b="1" dirty="0" err="1">
                <a:solidFill>
                  <a:schemeClr val="tx1"/>
                </a:solidFill>
              </a:rPr>
              <a:t>pola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asuh</a:t>
            </a:r>
            <a:r>
              <a:rPr lang="en-ID" sz="1800" b="1" dirty="0">
                <a:solidFill>
                  <a:schemeClr val="tx1"/>
                </a:solidFill>
              </a:rPr>
              <a:t>, </a:t>
            </a:r>
            <a:r>
              <a:rPr lang="en-ID" sz="1800" b="1" dirty="0" err="1">
                <a:solidFill>
                  <a:schemeClr val="tx1"/>
                </a:solidFill>
              </a:rPr>
              <a:t>bentuk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badan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      yang </a:t>
            </a:r>
            <a:r>
              <a:rPr lang="en-ID" sz="1800" b="1" dirty="0" err="1">
                <a:solidFill>
                  <a:schemeClr val="tx1"/>
                </a:solidFill>
              </a:rPr>
              <a:t>diasosiasikan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dengan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kekuatan</a:t>
            </a:r>
            <a:r>
              <a:rPr lang="en-ID" sz="1800" b="1" dirty="0">
                <a:solidFill>
                  <a:schemeClr val="tx1"/>
                </a:solidFill>
              </a:rPr>
              <a:t>, </a:t>
            </a:r>
            <a:r>
              <a:rPr lang="en-ID" sz="1800" b="1" dirty="0" err="1">
                <a:solidFill>
                  <a:schemeClr val="tx1"/>
                </a:solidFill>
              </a:rPr>
              <a:t>lingkungan</a:t>
            </a:r>
            <a:r>
              <a:rPr lang="en-ID" sz="1800" b="1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  <a:defRPr/>
            </a:pPr>
            <a:endParaRPr lang="en-ID" sz="1800" b="1" dirty="0">
              <a:solidFill>
                <a:schemeClr val="tx1"/>
              </a:solidFill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 err="1">
                <a:solidFill>
                  <a:schemeClr val="tx1"/>
                </a:solidFill>
              </a:rPr>
              <a:t>Intervensi</a:t>
            </a:r>
            <a:r>
              <a:rPr lang="en-ID" sz="1800" b="1" dirty="0">
                <a:solidFill>
                  <a:schemeClr val="tx1"/>
                </a:solidFill>
              </a:rPr>
              <a:t> yang </a:t>
            </a:r>
            <a:r>
              <a:rPr lang="en-ID" sz="1800" b="1" dirty="0" err="1">
                <a:solidFill>
                  <a:schemeClr val="tx1"/>
                </a:solidFill>
              </a:rPr>
              <a:t>dapat</a:t>
            </a:r>
            <a:r>
              <a:rPr lang="en-ID" sz="1800" b="1" dirty="0">
                <a:solidFill>
                  <a:schemeClr val="tx1"/>
                </a:solidFill>
              </a:rPr>
              <a:t> di </a:t>
            </a:r>
            <a:r>
              <a:rPr lang="en-ID" sz="1800" b="1" dirty="0" err="1">
                <a:solidFill>
                  <a:schemeClr val="tx1"/>
                </a:solidFill>
              </a:rPr>
              <a:t>lakukan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untuk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mengatasi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masalah</a:t>
            </a:r>
            <a:r>
              <a:rPr lang="en-ID" sz="1800" b="1" dirty="0">
                <a:solidFill>
                  <a:schemeClr val="tx1"/>
                </a:solidFill>
              </a:rPr>
              <a:t> bullying </a:t>
            </a:r>
            <a:r>
              <a:rPr lang="en-ID" sz="1800" b="1" dirty="0" err="1">
                <a:solidFill>
                  <a:schemeClr val="tx1"/>
                </a:solidFill>
              </a:rPr>
              <a:t>ini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ialah</a:t>
            </a:r>
            <a:endParaRPr lang="en-ID" sz="18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en-ID" sz="1800" b="1" dirty="0">
                <a:solidFill>
                  <a:schemeClr val="tx1"/>
                </a:solidFill>
              </a:rPr>
              <a:t>“no blame approach” yang </a:t>
            </a:r>
            <a:r>
              <a:rPr lang="en-ID" sz="1800" b="1" dirty="0" err="1">
                <a:solidFill>
                  <a:schemeClr val="tx1"/>
                </a:solidFill>
              </a:rPr>
              <a:t>artinya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penyelesaian</a:t>
            </a:r>
            <a:r>
              <a:rPr lang="en-ID" sz="1800" b="1" dirty="0">
                <a:solidFill>
                  <a:schemeClr val="tx1"/>
                </a:solidFill>
              </a:rPr>
              <a:t> yang di </a:t>
            </a:r>
            <a:r>
              <a:rPr lang="en-ID" sz="1800" b="1" dirty="0" err="1">
                <a:solidFill>
                  <a:schemeClr val="tx1"/>
                </a:solidFill>
              </a:rPr>
              <a:t>lakukan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tanpa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      </a:t>
            </a:r>
            <a:r>
              <a:rPr lang="en-ID" sz="1800" b="1" dirty="0" err="1">
                <a:solidFill>
                  <a:schemeClr val="tx1"/>
                </a:solidFill>
              </a:rPr>
              <a:t>menyalahkan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siapa-siapa</a:t>
            </a:r>
            <a:r>
              <a:rPr lang="en-ID" sz="1800" b="1" dirty="0">
                <a:solidFill>
                  <a:schemeClr val="tx1"/>
                </a:solidFill>
              </a:rPr>
              <a:t>. </a:t>
            </a:r>
            <a:r>
              <a:rPr lang="en-ID" sz="1800" b="1" dirty="0" err="1">
                <a:solidFill>
                  <a:schemeClr val="tx1"/>
                </a:solidFill>
              </a:rPr>
              <a:t>Karena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biasanya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pelaku</a:t>
            </a:r>
            <a:r>
              <a:rPr lang="en-ID" sz="1800" b="1" dirty="0">
                <a:solidFill>
                  <a:schemeClr val="tx1"/>
                </a:solidFill>
              </a:rPr>
              <a:t> bullying </a:t>
            </a:r>
            <a:r>
              <a:rPr lang="en-ID" sz="1800" b="1" dirty="0" err="1">
                <a:solidFill>
                  <a:schemeClr val="tx1"/>
                </a:solidFill>
              </a:rPr>
              <a:t>dalam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hal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ini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juga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      </a:t>
            </a:r>
            <a:r>
              <a:rPr lang="en-ID" sz="1800" b="1" dirty="0" err="1">
                <a:solidFill>
                  <a:schemeClr val="tx1"/>
                </a:solidFill>
              </a:rPr>
              <a:t>sering</a:t>
            </a:r>
            <a:r>
              <a:rPr lang="en-ID" sz="1800" b="1" dirty="0">
                <a:solidFill>
                  <a:schemeClr val="tx1"/>
                </a:solidFill>
              </a:rPr>
              <a:t> kali </a:t>
            </a:r>
            <a:r>
              <a:rPr lang="en-ID" sz="1800" b="1" dirty="0" err="1">
                <a:solidFill>
                  <a:schemeClr val="tx1"/>
                </a:solidFill>
              </a:rPr>
              <a:t>hanya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melampiaskan</a:t>
            </a:r>
            <a:r>
              <a:rPr lang="en-ID" sz="1800" b="1" dirty="0">
                <a:solidFill>
                  <a:schemeClr val="tx1"/>
                </a:solidFill>
              </a:rPr>
              <a:t> rasa </a:t>
            </a:r>
            <a:r>
              <a:rPr lang="en-ID" sz="1800" b="1" dirty="0" err="1">
                <a:solidFill>
                  <a:schemeClr val="tx1"/>
                </a:solidFill>
              </a:rPr>
              <a:t>frustasinya</a:t>
            </a:r>
            <a:r>
              <a:rPr lang="en-ID" sz="1800" b="1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  <a:defRPr/>
            </a:pPr>
            <a:endParaRPr lang="en-ID" sz="18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en-ID" sz="1800" b="1" dirty="0">
                <a:solidFill>
                  <a:schemeClr val="tx1"/>
                </a:solidFill>
              </a:rPr>
              <a:t>Agar </a:t>
            </a:r>
            <a:r>
              <a:rPr lang="en-ID" sz="1800" b="1" dirty="0" err="1">
                <a:solidFill>
                  <a:schemeClr val="tx1"/>
                </a:solidFill>
              </a:rPr>
              <a:t>intervensi</a:t>
            </a:r>
            <a:r>
              <a:rPr lang="en-ID" sz="1800" b="1" dirty="0">
                <a:solidFill>
                  <a:schemeClr val="tx1"/>
                </a:solidFill>
              </a:rPr>
              <a:t> bullying </a:t>
            </a:r>
            <a:r>
              <a:rPr lang="en-ID" sz="1800" b="1" dirty="0" err="1">
                <a:solidFill>
                  <a:schemeClr val="tx1"/>
                </a:solidFill>
              </a:rPr>
              <a:t>efektif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maka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semua</a:t>
            </a:r>
            <a:r>
              <a:rPr lang="en-ID" sz="1800" b="1" dirty="0">
                <a:solidFill>
                  <a:schemeClr val="tx1"/>
                </a:solidFill>
              </a:rPr>
              <a:t> yang </a:t>
            </a:r>
            <a:r>
              <a:rPr lang="en-ID" sz="1800" b="1" dirty="0" err="1">
                <a:solidFill>
                  <a:schemeClr val="tx1"/>
                </a:solidFill>
              </a:rPr>
              <a:t>terlibat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dalam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masalah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1800" b="1" dirty="0">
                <a:solidFill>
                  <a:schemeClr val="tx1"/>
                </a:solidFill>
              </a:rPr>
              <a:t>      </a:t>
            </a:r>
            <a:r>
              <a:rPr lang="en-ID" sz="1800" b="1" dirty="0" err="1">
                <a:solidFill>
                  <a:schemeClr val="tx1"/>
                </a:solidFill>
              </a:rPr>
              <a:t>tersebut</a:t>
            </a:r>
            <a:r>
              <a:rPr lang="en-ID" sz="1800" b="1" dirty="0">
                <a:solidFill>
                  <a:schemeClr val="tx1"/>
                </a:solidFill>
              </a:rPr>
              <a:t> </a:t>
            </a:r>
            <a:r>
              <a:rPr lang="en-ID" sz="1800" b="1" dirty="0" err="1">
                <a:solidFill>
                  <a:schemeClr val="tx1"/>
                </a:solidFill>
              </a:rPr>
              <a:t>harus</a:t>
            </a:r>
            <a:r>
              <a:rPr lang="en-ID" sz="1800" b="1" dirty="0">
                <a:solidFill>
                  <a:schemeClr val="tx1"/>
                </a:solidFill>
              </a:rPr>
              <a:t> di </a:t>
            </a:r>
            <a:r>
              <a:rPr lang="en-ID" sz="1800" b="1" dirty="0" err="1">
                <a:solidFill>
                  <a:schemeClr val="tx1"/>
                </a:solidFill>
              </a:rPr>
              <a:t>libatkan</a:t>
            </a:r>
            <a:r>
              <a:rPr lang="en-ID" sz="1800" b="1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9153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2667000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TERIMA  KASIH</a:t>
            </a:r>
          </a:p>
        </p:txBody>
      </p:sp>
    </p:spTree>
    <p:extLst>
      <p:ext uri="{BB962C8B-B14F-4D97-AF65-F5344CB8AC3E}">
        <p14:creationId xmlns:p14="http://schemas.microsoft.com/office/powerpoint/2010/main" val="311687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Tujuan Akhir Perkuliahan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3124200"/>
          </a:xfrm>
        </p:spPr>
        <p:txBody>
          <a:bodyPr rtlCol="0">
            <a:normAutofit fontScale="92500"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memahami</a:t>
            </a:r>
            <a:r>
              <a:rPr lang="id-ID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menjelaskan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definisi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terapan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psikologi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sosial</a:t>
            </a:r>
            <a:r>
              <a:rPr lang="en-US" sz="3200" dirty="0">
                <a:solidFill>
                  <a:schemeClr val="tx1"/>
                </a:solidFill>
              </a:rPr>
              <a:t> di Indonesia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en-US" sz="3200" dirty="0" err="1">
                <a:solidFill>
                  <a:schemeClr val="tx1"/>
                </a:solidFill>
              </a:rPr>
              <a:t>Mahasiswa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memahami</a:t>
            </a:r>
            <a:r>
              <a:rPr lang="id-ID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menjelaskan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ruang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lingkup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terapan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psikologi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sosial</a:t>
            </a:r>
            <a:r>
              <a:rPr lang="en-US" sz="3200" dirty="0">
                <a:solidFill>
                  <a:schemeClr val="tx1"/>
                </a:solidFill>
              </a:rPr>
              <a:t> di Indonesia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d-ID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49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>
            <a:normAutofit fontScale="90000"/>
          </a:bodyPr>
          <a:lstStyle/>
          <a:p>
            <a:r>
              <a:rPr lang="en-US" sz="3600"/>
              <a:t>PENGERTIAN  PSIKOLOGI SOSIAL TERAPAN</a:t>
            </a:r>
          </a:p>
        </p:txBody>
      </p:sp>
      <p:sp>
        <p:nvSpPr>
          <p:cNvPr id="409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ID" sz="2400" b="1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en-ID" sz="2400" b="1">
                <a:latin typeface="Arial" charset="0"/>
                <a:cs typeface="Arial" charset="0"/>
              </a:rPr>
              <a:t>OSKAMP DAN SCHULTZ  (1998)</a:t>
            </a:r>
          </a:p>
          <a:p>
            <a:pPr marL="0" indent="0">
              <a:buFont typeface="Arial" charset="0"/>
              <a:buNone/>
            </a:pPr>
            <a:endParaRPr lang="en-US" sz="2400" b="1">
              <a:latin typeface="Arial" charset="0"/>
              <a:cs typeface="Arial" charset="0"/>
            </a:endParaRPr>
          </a:p>
        </p:txBody>
      </p:sp>
      <p:sp>
        <p:nvSpPr>
          <p:cNvPr id="4100" name="Content Placeholder 4"/>
          <p:cNvSpPr txBox="1">
            <a:spLocks/>
          </p:cNvSpPr>
          <p:nvPr/>
        </p:nvSpPr>
        <p:spPr bwMode="auto">
          <a:xfrm>
            <a:off x="1295400" y="2438400"/>
            <a:ext cx="5894387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ID" altLang="ko-KR" sz="3200" dirty="0" err="1"/>
              <a:t>Penerapan</a:t>
            </a:r>
            <a:r>
              <a:rPr lang="en-ID" altLang="ko-KR" sz="3200" dirty="0"/>
              <a:t> </a:t>
            </a:r>
            <a:r>
              <a:rPr lang="en-ID" altLang="ko-KR" sz="3200" dirty="0" err="1"/>
              <a:t>dari</a:t>
            </a:r>
            <a:r>
              <a:rPr lang="en-ID" altLang="ko-KR" sz="3200" dirty="0"/>
              <a:t> </a:t>
            </a:r>
            <a:r>
              <a:rPr lang="en-ID" altLang="ko-KR" sz="3200" dirty="0" err="1"/>
              <a:t>metode</a:t>
            </a:r>
            <a:r>
              <a:rPr lang="en-ID" altLang="ko-KR" sz="3200" dirty="0"/>
              <a:t>, </a:t>
            </a:r>
            <a:r>
              <a:rPr lang="en-ID" altLang="ko-KR" sz="3200" dirty="0" err="1"/>
              <a:t>teori</a:t>
            </a:r>
            <a:r>
              <a:rPr lang="en-ID" altLang="ko-KR" sz="3200" dirty="0"/>
              <a:t>, </a:t>
            </a:r>
            <a:r>
              <a:rPr lang="en-ID" altLang="ko-KR" sz="3200" dirty="0" err="1"/>
              <a:t>prinsip</a:t>
            </a:r>
            <a:r>
              <a:rPr lang="en-ID" altLang="ko-KR" sz="3200" dirty="0"/>
              <a:t>, </a:t>
            </a:r>
            <a:r>
              <a:rPr lang="en-ID" altLang="ko-KR" sz="3200" dirty="0" err="1"/>
              <a:t>atau</a:t>
            </a:r>
            <a:r>
              <a:rPr lang="en-ID" altLang="ko-KR" sz="3200" dirty="0"/>
              <a:t> </a:t>
            </a:r>
            <a:r>
              <a:rPr lang="en-ID" altLang="ko-KR" sz="3200" dirty="0" err="1"/>
              <a:t>temuan</a:t>
            </a:r>
            <a:r>
              <a:rPr lang="en-ID" altLang="ko-KR" sz="3200" dirty="0"/>
              <a:t> </a:t>
            </a:r>
            <a:r>
              <a:rPr lang="en-ID" altLang="ko-KR" sz="3200" dirty="0" err="1"/>
              <a:t>penelitian</a:t>
            </a:r>
            <a:r>
              <a:rPr lang="en-ID" altLang="ko-KR" sz="3200" dirty="0"/>
              <a:t> yang di </a:t>
            </a:r>
            <a:r>
              <a:rPr lang="en-ID" altLang="ko-KR" sz="3200" dirty="0" err="1"/>
              <a:t>gunakan</a:t>
            </a:r>
            <a:r>
              <a:rPr lang="en-ID" altLang="ko-KR" sz="3200" dirty="0"/>
              <a:t> </a:t>
            </a:r>
            <a:r>
              <a:rPr lang="en-ID" altLang="ko-KR" sz="3200" dirty="0" err="1"/>
              <a:t>untuk</a:t>
            </a:r>
            <a:r>
              <a:rPr lang="en-ID" altLang="ko-KR" sz="3200" dirty="0"/>
              <a:t> </a:t>
            </a:r>
            <a:r>
              <a:rPr lang="en-ID" altLang="ko-KR" sz="3200" dirty="0" err="1"/>
              <a:t>mengerti</a:t>
            </a:r>
            <a:r>
              <a:rPr lang="en-ID" altLang="ko-KR" sz="3200" dirty="0"/>
              <a:t> </a:t>
            </a:r>
            <a:r>
              <a:rPr lang="en-ID" altLang="ko-KR" sz="3200" dirty="0" err="1"/>
              <a:t>dan</a:t>
            </a:r>
            <a:r>
              <a:rPr lang="en-ID" altLang="ko-KR" sz="3200" dirty="0"/>
              <a:t> </a:t>
            </a:r>
            <a:r>
              <a:rPr lang="en-ID" altLang="ko-KR" sz="3200" dirty="0" err="1"/>
              <a:t>memahami</a:t>
            </a:r>
            <a:r>
              <a:rPr lang="en-ID" altLang="ko-KR" sz="3200" dirty="0"/>
              <a:t> </a:t>
            </a:r>
            <a:r>
              <a:rPr lang="en-ID" altLang="ko-KR" sz="3200" dirty="0" err="1"/>
              <a:t>atau</a:t>
            </a:r>
            <a:r>
              <a:rPr lang="en-ID" altLang="ko-KR" sz="3200" dirty="0"/>
              <a:t> </a:t>
            </a:r>
            <a:r>
              <a:rPr lang="en-ID" altLang="ko-KR" sz="3200" dirty="0" err="1"/>
              <a:t>memberi</a:t>
            </a:r>
            <a:r>
              <a:rPr lang="en-ID" altLang="ko-KR" sz="3200" dirty="0"/>
              <a:t> </a:t>
            </a:r>
            <a:r>
              <a:rPr lang="en-ID" altLang="ko-KR" sz="3200" dirty="0" err="1"/>
              <a:t>solusi</a:t>
            </a:r>
            <a:r>
              <a:rPr lang="en-ID" altLang="ko-KR" sz="3200" dirty="0"/>
              <a:t> </a:t>
            </a:r>
            <a:r>
              <a:rPr lang="en-ID" altLang="ko-KR" sz="3200" dirty="0" err="1"/>
              <a:t>masalah</a:t>
            </a:r>
            <a:r>
              <a:rPr lang="en-ID" altLang="ko-KR" sz="3200" dirty="0"/>
              <a:t> – </a:t>
            </a:r>
            <a:r>
              <a:rPr lang="en-ID" altLang="ko-KR" sz="3200" dirty="0" err="1"/>
              <a:t>masalah</a:t>
            </a:r>
            <a:r>
              <a:rPr lang="en-ID" altLang="ko-KR" sz="3200" dirty="0"/>
              <a:t> </a:t>
            </a:r>
            <a:r>
              <a:rPr lang="en-ID" altLang="ko-KR" sz="3200" dirty="0" err="1"/>
              <a:t>sosial</a:t>
            </a:r>
            <a:r>
              <a:rPr lang="en-ID" altLang="ko-KR" sz="3200" dirty="0"/>
              <a:t> yang </a:t>
            </a:r>
            <a:r>
              <a:rPr lang="en-ID" altLang="ko-KR" sz="3200" dirty="0" err="1"/>
              <a:t>terjadi</a:t>
            </a:r>
            <a:r>
              <a:rPr lang="en-ID" altLang="ko-KR" sz="3200" dirty="0"/>
              <a:t>.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2052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725488"/>
          </a:xfrm>
        </p:spPr>
        <p:txBody>
          <a:bodyPr>
            <a:normAutofit fontScale="90000"/>
          </a:bodyPr>
          <a:lstStyle/>
          <a:p>
            <a:r>
              <a:rPr lang="en-ID" altLang="ko-KR"/>
              <a:t>Tokoh psikologi sosial terapan</a:t>
            </a:r>
            <a:endParaRPr lang="en-US"/>
          </a:p>
        </p:txBody>
      </p:sp>
      <p:sp>
        <p:nvSpPr>
          <p:cNvPr id="5123" name="Content Placeholder 1"/>
          <p:cNvSpPr>
            <a:spLocks noGrp="1"/>
          </p:cNvSpPr>
          <p:nvPr>
            <p:ph idx="1"/>
          </p:nvPr>
        </p:nvSpPr>
        <p:spPr>
          <a:xfrm>
            <a:off x="611188" y="1916113"/>
            <a:ext cx="8229600" cy="4525962"/>
          </a:xfrm>
        </p:spPr>
        <p:txBody>
          <a:bodyPr/>
          <a:lstStyle/>
          <a:p>
            <a:r>
              <a:rPr lang="en-ID" b="1"/>
              <a:t>Kurt lewin</a:t>
            </a:r>
          </a:p>
          <a:p>
            <a:r>
              <a:rPr lang="en-ID" b="1"/>
              <a:t> </a:t>
            </a:r>
            <a:endParaRPr lang="en-US" b="1"/>
          </a:p>
        </p:txBody>
      </p:sp>
      <p:sp>
        <p:nvSpPr>
          <p:cNvPr id="5124" name="Content Placeholder 4"/>
          <p:cNvSpPr txBox="1">
            <a:spLocks/>
          </p:cNvSpPr>
          <p:nvPr/>
        </p:nvSpPr>
        <p:spPr bwMode="auto">
          <a:xfrm>
            <a:off x="1295400" y="2057400"/>
            <a:ext cx="6264275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ID" altLang="ko-KR" sz="2400" dirty="0" err="1"/>
              <a:t>Lewin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bergabung</a:t>
            </a:r>
            <a:r>
              <a:rPr lang="en-ID" altLang="ko-KR" sz="2400" dirty="0"/>
              <a:t> </a:t>
            </a:r>
            <a:r>
              <a:rPr lang="en-ID" altLang="ko-KR" sz="2400" dirty="0" err="1"/>
              <a:t>dengan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kelompok</a:t>
            </a:r>
            <a:r>
              <a:rPr lang="en-ID" altLang="ko-KR" sz="2400" dirty="0"/>
              <a:t> berlin, yang </a:t>
            </a:r>
            <a:r>
              <a:rPr lang="en-ID" altLang="ko-KR" sz="2400" dirty="0" err="1"/>
              <a:t>mengembangkan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psikologi</a:t>
            </a:r>
            <a:r>
              <a:rPr lang="en-ID" altLang="ko-KR" sz="2400" dirty="0"/>
              <a:t> gestalt. </a:t>
            </a:r>
          </a:p>
          <a:p>
            <a:pPr eaLnBrk="1" hangingPunct="1"/>
            <a:r>
              <a:rPr lang="en-ID" altLang="ko-KR" sz="2400" dirty="0" err="1"/>
              <a:t>Tidak</a:t>
            </a:r>
            <a:r>
              <a:rPr lang="en-ID" altLang="ko-KR" sz="2400" dirty="0"/>
              <a:t> </a:t>
            </a:r>
            <a:r>
              <a:rPr lang="en-ID" altLang="ko-KR" sz="2400" dirty="0" err="1"/>
              <a:t>puas</a:t>
            </a:r>
            <a:r>
              <a:rPr lang="en-ID" altLang="ko-KR" sz="2400" dirty="0"/>
              <a:t> </a:t>
            </a:r>
            <a:r>
              <a:rPr lang="en-ID" altLang="ko-KR" sz="2400" dirty="0" err="1"/>
              <a:t>dengan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teori</a:t>
            </a:r>
            <a:r>
              <a:rPr lang="en-ID" altLang="ko-KR" sz="2400" dirty="0"/>
              <a:t> gestalt yang </a:t>
            </a:r>
            <a:r>
              <a:rPr lang="en-ID" altLang="ko-KR" sz="2400" dirty="0" err="1"/>
              <a:t>statis-deskriptif</a:t>
            </a:r>
            <a:r>
              <a:rPr lang="en-ID" altLang="ko-KR" sz="2400" dirty="0"/>
              <a:t>, </a:t>
            </a:r>
            <a:r>
              <a:rPr lang="en-ID" altLang="ko-KR" sz="2400" dirty="0" err="1"/>
              <a:t>lewin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mengembangkan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teorinya</a:t>
            </a:r>
            <a:r>
              <a:rPr lang="en-ID" altLang="ko-KR" sz="2400" dirty="0"/>
              <a:t> </a:t>
            </a:r>
            <a:r>
              <a:rPr lang="en-ID" altLang="ko-KR" sz="2400" dirty="0" err="1"/>
              <a:t>sendiri</a:t>
            </a:r>
            <a:r>
              <a:rPr lang="en-ID" altLang="ko-KR" sz="2400" dirty="0"/>
              <a:t> “field psychology”, </a:t>
            </a:r>
            <a:r>
              <a:rPr lang="en-ID" altLang="ko-KR" sz="2400" dirty="0" err="1"/>
              <a:t>supaya</a:t>
            </a:r>
            <a:r>
              <a:rPr lang="en-ID" altLang="ko-KR" sz="2400" dirty="0"/>
              <a:t> </a:t>
            </a:r>
            <a:r>
              <a:rPr lang="en-ID" altLang="ko-KR" sz="2400" dirty="0" err="1"/>
              <a:t>dapat</a:t>
            </a:r>
            <a:r>
              <a:rPr lang="en-ID" altLang="ko-KR" sz="2400" dirty="0"/>
              <a:t> </a:t>
            </a:r>
            <a:r>
              <a:rPr lang="en-ID" altLang="ko-KR" sz="2400" dirty="0" err="1"/>
              <a:t>menjelaskan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hubungan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antara</a:t>
            </a:r>
            <a:r>
              <a:rPr lang="en-ID" altLang="ko-KR" sz="2400" dirty="0"/>
              <a:t> </a:t>
            </a:r>
            <a:r>
              <a:rPr lang="en-ID" altLang="ko-KR" sz="2400" dirty="0" err="1"/>
              <a:t>elemen-elemen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kesadaran</a:t>
            </a:r>
            <a:r>
              <a:rPr lang="en-ID" altLang="ko-KR" sz="2400" dirty="0"/>
              <a:t> , </a:t>
            </a:r>
            <a:r>
              <a:rPr lang="en-ID" altLang="ko-KR" sz="2400" dirty="0" err="1"/>
              <a:t>menurut</a:t>
            </a:r>
            <a:r>
              <a:rPr lang="en-ID" altLang="ko-KR" sz="2400" dirty="0"/>
              <a:t> </a:t>
            </a:r>
            <a:r>
              <a:rPr lang="en-ID" altLang="ko-KR" sz="2400" dirty="0" err="1"/>
              <a:t>lewin</a:t>
            </a:r>
            <a:r>
              <a:rPr lang="en-ID" altLang="ko-KR" sz="2400" dirty="0"/>
              <a:t>, </a:t>
            </a:r>
            <a:r>
              <a:rPr lang="en-ID" altLang="ko-KR" sz="2400" dirty="0" err="1"/>
              <a:t>lewin</a:t>
            </a:r>
            <a:r>
              <a:rPr lang="en-ID" altLang="ko-KR" sz="2400" dirty="0"/>
              <a:t> </a:t>
            </a:r>
            <a:r>
              <a:rPr lang="en-ID" altLang="ko-KR" sz="2400" dirty="0" err="1"/>
              <a:t>jiwa</a:t>
            </a:r>
            <a:r>
              <a:rPr lang="en-ID" altLang="ko-KR" sz="2400" dirty="0"/>
              <a:t> (mind) </a:t>
            </a:r>
            <a:r>
              <a:rPr lang="en-ID" altLang="ko-KR" sz="2400" dirty="0" err="1"/>
              <a:t>dinamis</a:t>
            </a:r>
            <a:r>
              <a:rPr lang="en-ID" altLang="ko-KR" sz="2400" dirty="0"/>
              <a:t> </a:t>
            </a:r>
            <a:r>
              <a:rPr lang="en-ID" altLang="ko-KR" sz="2400" dirty="0" err="1"/>
              <a:t>tidak</a:t>
            </a:r>
            <a:r>
              <a:rPr lang="en-ID" altLang="ko-KR" sz="2400" dirty="0"/>
              <a:t> </a:t>
            </a:r>
            <a:r>
              <a:rPr lang="en-ID" altLang="ko-KR" sz="2400" dirty="0" err="1"/>
              <a:t>statis</a:t>
            </a:r>
            <a:r>
              <a:rPr lang="en-ID" altLang="ko-KR" sz="2400" dirty="0"/>
              <a:t>.</a:t>
            </a:r>
          </a:p>
          <a:p>
            <a:pPr eaLnBrk="1" hangingPunct="1"/>
            <a:r>
              <a:rPr lang="en-ID" altLang="ko-KR" sz="2400" dirty="0" err="1"/>
              <a:t>Oleh</a:t>
            </a:r>
            <a:r>
              <a:rPr lang="en-ID" altLang="ko-KR" sz="2400" dirty="0"/>
              <a:t> </a:t>
            </a:r>
            <a:r>
              <a:rPr lang="en-ID" altLang="ko-KR" sz="2400" dirty="0" err="1"/>
              <a:t>karena</a:t>
            </a:r>
            <a:r>
              <a:rPr lang="en-ID" altLang="ko-KR" sz="2400" dirty="0"/>
              <a:t> </a:t>
            </a:r>
            <a:r>
              <a:rPr lang="en-ID" altLang="ko-KR" sz="2400" dirty="0" err="1"/>
              <a:t>itu</a:t>
            </a:r>
            <a:r>
              <a:rPr lang="en-ID" altLang="ko-KR" sz="2400" dirty="0"/>
              <a:t> field psychology </a:t>
            </a:r>
            <a:r>
              <a:rPr lang="en-ID" altLang="ko-KR" sz="2400" dirty="0" err="1"/>
              <a:t>disebut</a:t>
            </a:r>
            <a:r>
              <a:rPr lang="en-ID" altLang="ko-KR" sz="2400" dirty="0"/>
              <a:t> </a:t>
            </a:r>
            <a:r>
              <a:rPr lang="en-ID" altLang="ko-KR" sz="2400" dirty="0" err="1"/>
              <a:t>juga</a:t>
            </a:r>
            <a:r>
              <a:rPr lang="en-ID" altLang="ko-KR" sz="2400" dirty="0"/>
              <a:t> </a:t>
            </a:r>
            <a:r>
              <a:rPr lang="en-ID" altLang="ko-KR" sz="2400" dirty="0" err="1"/>
              <a:t>psikodinamika</a:t>
            </a:r>
            <a:r>
              <a:rPr lang="en-ID" altLang="ko-KR" sz="2400" dirty="0"/>
              <a:t>.</a:t>
            </a:r>
          </a:p>
          <a:p>
            <a:pPr eaLnBrk="1" hangingPunct="1"/>
            <a:endParaRPr lang="ko-KR" altLang="en-US" sz="2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26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51520" y="476672"/>
            <a:ext cx="8229600" cy="1200329"/>
          </a:xfrm>
        </p:spPr>
        <p:txBody>
          <a:bodyPr rtlCol="0">
            <a:spAutoFit/>
          </a:bodyPr>
          <a:lstStyle/>
          <a:p>
            <a:pPr>
              <a:defRPr/>
            </a:pPr>
            <a:r>
              <a:rPr lang="en-ID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CIRI – CIRI</a:t>
            </a:r>
          </a:p>
          <a:p>
            <a:pPr>
              <a:defRPr/>
            </a:pPr>
            <a:r>
              <a:rPr lang="en-ID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PSIKOLOGI SOSIAL TERAPAN</a:t>
            </a:r>
          </a:p>
          <a:p>
            <a:pPr>
              <a:defRPr/>
            </a:pPr>
            <a:r>
              <a:rPr lang="en-ID" sz="24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(OSKAMP DAN SCHULTZ, 1998) </a:t>
            </a:r>
            <a:endParaRPr lang="en-US" sz="24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180528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1042988" y="1773238"/>
            <a:ext cx="504825" cy="527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971550" y="2420938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1027113" y="3116263"/>
            <a:ext cx="576262" cy="561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" name="Oval 8"/>
          <p:cNvSpPr/>
          <p:nvPr/>
        </p:nvSpPr>
        <p:spPr>
          <a:xfrm>
            <a:off x="1027113" y="3763963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0" name="Oval 9"/>
          <p:cNvSpPr/>
          <p:nvPr/>
        </p:nvSpPr>
        <p:spPr>
          <a:xfrm>
            <a:off x="992188" y="4378325"/>
            <a:ext cx="615950" cy="631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" name="Oval 10"/>
          <p:cNvSpPr/>
          <p:nvPr/>
        </p:nvSpPr>
        <p:spPr>
          <a:xfrm>
            <a:off x="1027113" y="5084763"/>
            <a:ext cx="561975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" name="Oval 11"/>
          <p:cNvSpPr/>
          <p:nvPr/>
        </p:nvSpPr>
        <p:spPr>
          <a:xfrm>
            <a:off x="971550" y="5761038"/>
            <a:ext cx="636588" cy="619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30524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/>
          <a:lstStyle/>
          <a:p>
            <a:r>
              <a:rPr lang="en-ID" sz="3200"/>
              <a:t>TERAPAN PSIKOLOGI SOSIAL DI INDONESIA</a:t>
            </a:r>
            <a:endParaRPr lang="en-US" sz="320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pPr marL="0" indent="0" algn="l">
              <a:buFont typeface="Arial" pitchFamily="34" charset="0"/>
              <a:buNone/>
              <a:defRPr/>
            </a:pPr>
            <a:r>
              <a:rPr lang="en-ID" sz="2800" b="1" dirty="0" err="1">
                <a:solidFill>
                  <a:schemeClr val="tx1"/>
                </a:solidFill>
              </a:rPr>
              <a:t>Penelitan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Sarwono</a:t>
            </a:r>
            <a:endParaRPr lang="en-ID" sz="2800" b="1" dirty="0">
              <a:solidFill>
                <a:schemeClr val="tx1"/>
              </a:solidFill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sz="2800" b="1" dirty="0">
                <a:solidFill>
                  <a:schemeClr val="tx1"/>
                </a:solidFill>
              </a:rPr>
              <a:t>APA YANG ADA DALAM BENAK SEORANG TERORIS?</a:t>
            </a:r>
          </a:p>
          <a:p>
            <a:pPr algn="l">
              <a:buFont typeface="Arial" pitchFamily="34" charset="0"/>
              <a:buChar char="•"/>
              <a:defRPr/>
            </a:pPr>
            <a:endParaRPr lang="en-ID" sz="2800" b="1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  <a:defRPr/>
            </a:pPr>
            <a:r>
              <a:rPr lang="en-ID" b="1" dirty="0" err="1">
                <a:solidFill>
                  <a:schemeClr val="tx1"/>
                </a:solidFill>
              </a:rPr>
              <a:t>Banyak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pakar</a:t>
            </a:r>
            <a:r>
              <a:rPr lang="en-ID" b="1" dirty="0">
                <a:solidFill>
                  <a:schemeClr val="tx1"/>
                </a:solidFill>
              </a:rPr>
              <a:t> yang </a:t>
            </a:r>
            <a:r>
              <a:rPr lang="en-ID" b="1" dirty="0" err="1">
                <a:solidFill>
                  <a:schemeClr val="tx1"/>
                </a:solidFill>
              </a:rPr>
              <a:t>berpendapat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bahwa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pelaku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bom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bunuh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diri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adalah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penyandang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gangguan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jiwa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seperti</a:t>
            </a:r>
            <a:r>
              <a:rPr lang="en-ID" b="1" dirty="0">
                <a:solidFill>
                  <a:schemeClr val="tx1"/>
                </a:solidFill>
              </a:rPr>
              <a:t> :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b="1" dirty="0">
                <a:solidFill>
                  <a:schemeClr val="tx1"/>
                </a:solidFill>
              </a:rPr>
              <a:t>	- </a:t>
            </a:r>
            <a:r>
              <a:rPr lang="en-ID" b="1" dirty="0" err="1">
                <a:solidFill>
                  <a:schemeClr val="tx1"/>
                </a:solidFill>
              </a:rPr>
              <a:t>psikosis</a:t>
            </a:r>
            <a:endParaRPr lang="en-ID" b="1" dirty="0">
              <a:solidFill>
                <a:schemeClr val="tx1"/>
              </a:solidFill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b="1" dirty="0">
                <a:solidFill>
                  <a:schemeClr val="tx1"/>
                </a:solidFill>
              </a:rPr>
              <a:t>	- </a:t>
            </a:r>
            <a:r>
              <a:rPr lang="en-ID" b="1" dirty="0" err="1">
                <a:solidFill>
                  <a:schemeClr val="tx1"/>
                </a:solidFill>
              </a:rPr>
              <a:t>psikopat</a:t>
            </a:r>
            <a:endParaRPr lang="en-ID" b="1" dirty="0">
              <a:solidFill>
                <a:schemeClr val="tx1"/>
              </a:solidFill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b="1" dirty="0">
                <a:solidFill>
                  <a:schemeClr val="tx1"/>
                </a:solidFill>
              </a:rPr>
              <a:t>	- neurosis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ID" b="1" dirty="0">
                <a:solidFill>
                  <a:schemeClr val="tx1"/>
                </a:solidFill>
              </a:rPr>
              <a:t>-   </a:t>
            </a:r>
            <a:r>
              <a:rPr lang="en-ID" b="1" dirty="0" err="1">
                <a:solidFill>
                  <a:schemeClr val="tx1"/>
                </a:solidFill>
              </a:rPr>
              <a:t>Namun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menurut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pengalaman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pribadi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sarwono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pada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saat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berhadapan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dengan</a:t>
            </a:r>
            <a:r>
              <a:rPr lang="en-ID" b="1" dirty="0">
                <a:solidFill>
                  <a:schemeClr val="tx1"/>
                </a:solidFill>
              </a:rPr>
              <a:t>   </a:t>
            </a:r>
            <a:r>
              <a:rPr lang="en-ID" b="1" dirty="0" err="1">
                <a:solidFill>
                  <a:schemeClr val="tx1"/>
                </a:solidFill>
              </a:rPr>
              <a:t>pelaku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bom</a:t>
            </a:r>
            <a:r>
              <a:rPr lang="en-ID" b="1" dirty="0">
                <a:solidFill>
                  <a:schemeClr val="tx1"/>
                </a:solidFill>
              </a:rPr>
              <a:t>,  </a:t>
            </a:r>
            <a:r>
              <a:rPr lang="en-ID" b="1" dirty="0" err="1">
                <a:solidFill>
                  <a:schemeClr val="tx1"/>
                </a:solidFill>
              </a:rPr>
              <a:t>mengungkapkan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bahwa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tidak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ada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indikasi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gangguan</a:t>
            </a:r>
            <a:r>
              <a:rPr lang="en-ID" b="1" dirty="0">
                <a:solidFill>
                  <a:schemeClr val="tx1"/>
                </a:solidFill>
              </a:rPr>
              <a:t>, </a:t>
            </a:r>
            <a:r>
              <a:rPr lang="en-ID" b="1" dirty="0" err="1">
                <a:solidFill>
                  <a:schemeClr val="tx1"/>
                </a:solidFill>
              </a:rPr>
              <a:t>penyakit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jiwa</a:t>
            </a:r>
            <a:r>
              <a:rPr lang="en-ID" b="1" dirty="0">
                <a:solidFill>
                  <a:schemeClr val="tx1"/>
                </a:solidFill>
              </a:rPr>
              <a:t>, </a:t>
            </a:r>
            <a:r>
              <a:rPr lang="en-ID" b="1" dirty="0" err="1">
                <a:solidFill>
                  <a:schemeClr val="tx1"/>
                </a:solidFill>
              </a:rPr>
              <a:t>atau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kelainan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kepribadian</a:t>
            </a:r>
            <a:r>
              <a:rPr lang="en-ID" b="1" dirty="0">
                <a:solidFill>
                  <a:schemeClr val="tx1"/>
                </a:solidFill>
              </a:rPr>
              <a:t> di </a:t>
            </a:r>
            <a:r>
              <a:rPr lang="en-ID" b="1" dirty="0" err="1">
                <a:solidFill>
                  <a:schemeClr val="tx1"/>
                </a:solidFill>
              </a:rPr>
              <a:t>antara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para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pelaku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pemboman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atau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teroris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tersebut</a:t>
            </a:r>
            <a:r>
              <a:rPr lang="en-ID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641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Dugaan Yang Keliru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087230"/>
              </p:ext>
            </p:extLst>
          </p:nvPr>
        </p:nvGraphicFramePr>
        <p:xfrm>
          <a:off x="-152400" y="11430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6535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Simpulan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284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Penelitian Ratna Djuwita Chaidir 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4052786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292</TotalTime>
  <Words>522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0-Blanko-PPT-sesi-1 Baru (3)</vt:lpstr>
      <vt:lpstr>Dra Safitri  M  M.Si</vt:lpstr>
      <vt:lpstr>Tujuan Akhir Perkuliahan</vt:lpstr>
      <vt:lpstr>PENGERTIAN  PSIKOLOGI SOSIAL TERAPAN</vt:lpstr>
      <vt:lpstr>Tokoh psikologi sosial terapan</vt:lpstr>
      <vt:lpstr>CIRI – CIRI PSIKOLOGI SOSIAL TERAPAN (OSKAMP DAN SCHULTZ, 1998) </vt:lpstr>
      <vt:lpstr>TERAPAN PSIKOLOGI SOSIAL DI INDONESIA</vt:lpstr>
      <vt:lpstr>Dugaan Yang Keliru</vt:lpstr>
      <vt:lpstr>Simpulan</vt:lpstr>
      <vt:lpstr>Penelitian Ratna Djuwita Chaidir </vt:lpstr>
      <vt:lpstr>PowerPoint Presentation</vt:lpstr>
      <vt:lpstr>Faktor penyebab terjadinya bullying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38</cp:revision>
  <dcterms:created xsi:type="dcterms:W3CDTF">2019-09-17T08:27:08Z</dcterms:created>
  <dcterms:modified xsi:type="dcterms:W3CDTF">2020-07-14T12:32:59Z</dcterms:modified>
</cp:coreProperties>
</file>