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2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6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8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9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5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2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3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7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0858F-9AF4-42C3-9251-A05F9D6B62AD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4DD71-0783-48F5-93C4-955627C9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2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</a:t>
            </a:r>
            <a:br>
              <a:rPr lang="en-US" dirty="0" smtClean="0"/>
            </a:br>
            <a:r>
              <a:rPr lang="en-US" dirty="0" smtClean="0"/>
              <a:t>to </a:t>
            </a:r>
            <a:br>
              <a:rPr lang="en-US" dirty="0" smtClean="0"/>
            </a:br>
            <a:r>
              <a:rPr lang="en-US" dirty="0" smtClean="0"/>
              <a:t>International </a:t>
            </a:r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6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to International Business 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Perdagangan</a:t>
            </a:r>
            <a:r>
              <a:rPr lang="en-US" dirty="0"/>
              <a:t> 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Kekuatan</a:t>
            </a:r>
            <a:r>
              <a:rPr lang="en-US" dirty="0" smtClean="0"/>
              <a:t> Financial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(Entry </a:t>
            </a:r>
            <a:r>
              <a:rPr lang="en-US" dirty="0" smtClean="0"/>
              <a:t>Mode)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/>
              <a:t>eksport</a:t>
            </a:r>
            <a:r>
              <a:rPr lang="en-US" dirty="0"/>
              <a:t> </a:t>
            </a:r>
            <a:r>
              <a:rPr lang="en-US" dirty="0" smtClean="0"/>
              <a:t>Import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Supply </a:t>
            </a:r>
            <a:r>
              <a:rPr lang="en-US" dirty="0"/>
              <a:t>Chain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u="sng" dirty="0" smtClean="0"/>
              <a:t>Course Prerequisites </a:t>
            </a:r>
            <a:r>
              <a:rPr lang="en-US" sz="4000" b="1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FEB  302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FEB 303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FEB 602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 Term Exam		30%</a:t>
            </a:r>
          </a:p>
          <a:p>
            <a:r>
              <a:rPr lang="en-US" dirty="0" smtClean="0"/>
              <a:t>Final Term Exam		30%</a:t>
            </a:r>
          </a:p>
          <a:p>
            <a:r>
              <a:rPr lang="en-US" dirty="0" smtClean="0"/>
              <a:t>Individual Assignments 	20%</a:t>
            </a:r>
          </a:p>
          <a:p>
            <a:r>
              <a:rPr lang="en-US" dirty="0" smtClean="0"/>
              <a:t>Quiz				</a:t>
            </a:r>
            <a:r>
              <a:rPr lang="en-US" u="sng" dirty="0" smtClean="0"/>
              <a:t>20%</a:t>
            </a:r>
          </a:p>
          <a:p>
            <a:r>
              <a:rPr lang="en-US" dirty="0" smtClean="0"/>
              <a:t>Total 				100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7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839581"/>
              </p:ext>
            </p:extLst>
          </p:nvPr>
        </p:nvGraphicFramePr>
        <p:xfrm>
          <a:off x="2362200" y="1595447"/>
          <a:ext cx="3886200" cy="4533742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588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dirty="0" err="1">
                          <a:effectLst/>
                        </a:rPr>
                        <a:t>Nilai</a:t>
                      </a:r>
                      <a:r>
                        <a:rPr lang="en-US" sz="1700" dirty="0">
                          <a:effectLst/>
                        </a:rPr>
                        <a:t> </a:t>
                      </a:r>
                      <a:r>
                        <a:rPr lang="en-US" sz="1700" dirty="0" err="1">
                          <a:effectLst/>
                        </a:rPr>
                        <a:t>Huruf</a:t>
                      </a:r>
                      <a:endParaRPr lang="en-US" sz="1700" dirty="0">
                        <a:effectLst/>
                      </a:endParaRPr>
                    </a:p>
                  </a:txBody>
                  <a:tcPr marL="26898" marR="26898" marT="44829" marB="2689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dirty="0">
                          <a:effectLst/>
                        </a:rPr>
                        <a:t>Batas </a:t>
                      </a:r>
                      <a:r>
                        <a:rPr lang="en-US" sz="1700" dirty="0" err="1">
                          <a:effectLst/>
                        </a:rPr>
                        <a:t>Bawah</a:t>
                      </a:r>
                      <a:endParaRPr lang="en-US" sz="1700" dirty="0">
                        <a:effectLst/>
                      </a:endParaRPr>
                    </a:p>
                  </a:txBody>
                  <a:tcPr marL="26898" marR="26898" marT="44829" marB="2689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dirty="0">
                          <a:effectLst/>
                        </a:rPr>
                        <a:t>Batas </a:t>
                      </a:r>
                      <a:r>
                        <a:rPr lang="en-US" sz="1700" dirty="0" err="1">
                          <a:effectLst/>
                        </a:rPr>
                        <a:t>Atas</a:t>
                      </a:r>
                      <a:endParaRPr lang="en-US" sz="1700" dirty="0">
                        <a:effectLst/>
                      </a:endParaRPr>
                    </a:p>
                  </a:txBody>
                  <a:tcPr marL="26898" marR="26898" marT="44829" marB="26898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A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80.00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100.00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A-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77.00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79.99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B+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74.00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76.99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B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68.00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73.99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B-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65.00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67.99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C+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62.00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64.99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C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60.00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61.99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D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45.00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59.99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534"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E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>
                          <a:effectLst/>
                        </a:rPr>
                        <a:t>0.00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>
                          <a:effectLst/>
                        </a:rPr>
                        <a:t>44.99</a:t>
                      </a:r>
                    </a:p>
                  </a:txBody>
                  <a:tcPr marL="89659" marR="89659" marT="89659" marB="8965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5" name="AutoShape 1" descr="https://siakad.esaunggul.ac.id/siakad/siakad/images/desc.gif"/>
          <p:cNvSpPr>
            <a:spLocks noChangeAspect="1" noChangeArrowheads="1"/>
          </p:cNvSpPr>
          <p:nvPr/>
        </p:nvSpPr>
        <p:spPr bwMode="auto">
          <a:xfrm>
            <a:off x="2689225" y="1595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0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BISNIS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Bisnis </a:t>
            </a:r>
            <a:r>
              <a:rPr lang="id-ID" dirty="0"/>
              <a:t>Internasional merupakan kegiatan bisnis yang dilakukan antara Negara yang satu dengan Negara yang lain. Kita perlu mempelajari mengapa perlu dilakukan bisnis antar negara, serta hal – hal yang dapat mendorong dan menghambat berlangsungnya Bisnis Internasional.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22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ALASAN MELAKSANAKAN BISNIS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Spesialisasi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697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AKTIVITAS – AKTIVITAS BISNIS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Eksport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Kegiatan</a:t>
            </a:r>
            <a:r>
              <a:rPr lang="en-US" dirty="0" smtClean="0"/>
              <a:t> Import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Licensing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Franchising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79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/>
              <a:t>HAMBATAN DALAM MEMASUKI BISNIS 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PERBEDAAN BAHASA, SOSIAL BUDAYA / </a:t>
            </a:r>
            <a:r>
              <a:rPr lang="en-US" dirty="0" smtClean="0"/>
              <a:t>KULTURAL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HAMBATAN POLITIK, HUKUM DAN PERUNDANG – </a:t>
            </a:r>
            <a:r>
              <a:rPr lang="sv-SE" dirty="0" smtClean="0"/>
              <a:t>UNDANGAN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HAMBATAN OPERASIONAL</a:t>
            </a:r>
          </a:p>
        </p:txBody>
      </p:sp>
    </p:spTree>
    <p:extLst>
      <p:ext uri="{BB962C8B-B14F-4D97-AF65-F5344CB8AC3E}">
        <p14:creationId xmlns:p14="http://schemas.microsoft.com/office/powerpoint/2010/main" val="2960199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147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Introduction  to  International Business</vt:lpstr>
      <vt:lpstr>Course Schedule</vt:lpstr>
      <vt:lpstr>PowerPoint Presentation</vt:lpstr>
      <vt:lpstr>Grade</vt:lpstr>
      <vt:lpstr>Grade</vt:lpstr>
      <vt:lpstr>BISNIS INTERNASIONAL</vt:lpstr>
      <vt:lpstr>ALASAN MELAKSANAKAN BISNIS INTERNASIONAL</vt:lpstr>
      <vt:lpstr>AKTIVITAS – AKTIVITAS BISNIS INTERNASIONAL</vt:lpstr>
      <vt:lpstr>HAMBATAN DALAM MEMASUKI BISNIS INTERNASIONAL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to  International Business</dc:title>
  <dc:creator>Staff</dc:creator>
  <cp:lastModifiedBy>Staff</cp:lastModifiedBy>
  <cp:revision>11</cp:revision>
  <dcterms:created xsi:type="dcterms:W3CDTF">2019-08-30T02:59:29Z</dcterms:created>
  <dcterms:modified xsi:type="dcterms:W3CDTF">2019-08-30T04:52:09Z</dcterms:modified>
</cp:coreProperties>
</file>