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6" r:id="rId2"/>
    <p:sldId id="266" r:id="rId3"/>
    <p:sldId id="265" r:id="rId4"/>
    <p:sldId id="259" r:id="rId5"/>
    <p:sldId id="362" r:id="rId6"/>
    <p:sldId id="363" r:id="rId7"/>
    <p:sldId id="267" r:id="rId8"/>
    <p:sldId id="260" r:id="rId9"/>
    <p:sldId id="268" r:id="rId10"/>
    <p:sldId id="269" r:id="rId11"/>
    <p:sldId id="270" r:id="rId12"/>
    <p:sldId id="277" r:id="rId13"/>
    <p:sldId id="271" r:id="rId14"/>
    <p:sldId id="280" r:id="rId15"/>
    <p:sldId id="281" r:id="rId16"/>
    <p:sldId id="275" r:id="rId17"/>
    <p:sldId id="276" r:id="rId18"/>
    <p:sldId id="273" r:id="rId19"/>
    <p:sldId id="272" r:id="rId20"/>
    <p:sldId id="283" r:id="rId21"/>
    <p:sldId id="360" r:id="rId22"/>
    <p:sldId id="261" r:id="rId23"/>
    <p:sldId id="285" r:id="rId24"/>
    <p:sldId id="358" r:id="rId25"/>
    <p:sldId id="359" r:id="rId26"/>
    <p:sldId id="262" r:id="rId27"/>
    <p:sldId id="286" r:id="rId28"/>
    <p:sldId id="287" r:id="rId29"/>
    <p:sldId id="288" r:id="rId30"/>
    <p:sldId id="361" r:id="rId31"/>
    <p:sldId id="263" r:id="rId32"/>
    <p:sldId id="289"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264" r:id="rId63"/>
    <p:sldId id="320" r:id="rId64"/>
    <p:sldId id="321" r:id="rId65"/>
    <p:sldId id="322" r:id="rId66"/>
    <p:sldId id="323" r:id="rId67"/>
    <p:sldId id="324" r:id="rId68"/>
    <p:sldId id="326" r:id="rId69"/>
    <p:sldId id="327" r:id="rId70"/>
    <p:sldId id="328" r:id="rId71"/>
    <p:sldId id="329" r:id="rId72"/>
    <p:sldId id="330" r:id="rId73"/>
    <p:sldId id="332" r:id="rId74"/>
    <p:sldId id="333" r:id="rId75"/>
    <p:sldId id="335" r:id="rId76"/>
    <p:sldId id="337" r:id="rId77"/>
    <p:sldId id="338" r:id="rId78"/>
    <p:sldId id="340" r:id="rId79"/>
    <p:sldId id="341" r:id="rId80"/>
    <p:sldId id="343" r:id="rId81"/>
    <p:sldId id="345" r:id="rId82"/>
    <p:sldId id="346" r:id="rId83"/>
    <p:sldId id="347" r:id="rId84"/>
    <p:sldId id="348" r:id="rId85"/>
    <p:sldId id="350" r:id="rId86"/>
    <p:sldId id="351" r:id="rId87"/>
    <p:sldId id="352" r:id="rId88"/>
    <p:sldId id="357"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60" d="100"/>
          <a:sy n="60" d="100"/>
        </p:scale>
        <p:origin x="-15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762F7-171B-478B-B898-E850B76F8726}" type="doc">
      <dgm:prSet loTypeId="urn:microsoft.com/office/officeart/2005/8/layout/arrow1" loCatId="relationship" qsTypeId="urn:microsoft.com/office/officeart/2005/8/quickstyle/simple2" qsCatId="simple" csTypeId="urn:microsoft.com/office/officeart/2005/8/colors/accent1_2" csCatId="accent1" phldr="1"/>
      <dgm:spPr/>
      <dgm:t>
        <a:bodyPr/>
        <a:lstStyle/>
        <a:p>
          <a:endParaRPr lang="en-US"/>
        </a:p>
      </dgm:t>
    </dgm:pt>
    <dgm:pt modelId="{F4285C4D-B48F-4433-BCDC-22CAEFF1681D}">
      <dgm:prSet phldrT="[Text]"/>
      <dgm:spPr/>
      <dgm:t>
        <a:bodyPr/>
        <a:lstStyle/>
        <a:p>
          <a:r>
            <a:rPr lang="en-US" dirty="0" smtClean="0"/>
            <a:t>KRITIS</a:t>
          </a:r>
          <a:endParaRPr lang="en-US" dirty="0"/>
        </a:p>
      </dgm:t>
    </dgm:pt>
    <dgm:pt modelId="{B90538B6-2AE5-486A-8208-DEB9C22A21AD}" type="parTrans" cxnId="{49AED3F3-8F51-490B-B9D1-75AFCAD2AF36}">
      <dgm:prSet/>
      <dgm:spPr/>
      <dgm:t>
        <a:bodyPr/>
        <a:lstStyle/>
        <a:p>
          <a:endParaRPr lang="en-US"/>
        </a:p>
      </dgm:t>
    </dgm:pt>
    <dgm:pt modelId="{97D681C3-B208-4367-B53D-5C0049BF03B6}" type="sibTrans" cxnId="{49AED3F3-8F51-490B-B9D1-75AFCAD2AF36}">
      <dgm:prSet/>
      <dgm:spPr/>
      <dgm:t>
        <a:bodyPr/>
        <a:lstStyle/>
        <a:p>
          <a:endParaRPr lang="en-US"/>
        </a:p>
      </dgm:t>
    </dgm:pt>
    <dgm:pt modelId="{70D7ADDC-2EF6-4DCA-AD8B-8609ABFDAEE1}">
      <dgm:prSet phldrT="[Text]"/>
      <dgm:spPr/>
      <dgm:t>
        <a:bodyPr/>
        <a:lstStyle/>
        <a:p>
          <a:r>
            <a:rPr lang="en-US" dirty="0" smtClean="0"/>
            <a:t>NEGATIF</a:t>
          </a:r>
          <a:endParaRPr lang="en-US" dirty="0"/>
        </a:p>
      </dgm:t>
    </dgm:pt>
    <dgm:pt modelId="{C40E5186-6C47-45A8-889D-03172F8FC65D}" type="parTrans" cxnId="{017033C1-0E24-4DC7-A47A-F1E702FEE43C}">
      <dgm:prSet/>
      <dgm:spPr/>
      <dgm:t>
        <a:bodyPr/>
        <a:lstStyle/>
        <a:p>
          <a:endParaRPr lang="en-US"/>
        </a:p>
      </dgm:t>
    </dgm:pt>
    <dgm:pt modelId="{A5DD6BDC-7F33-470F-AAE2-21C2756C068C}" type="sibTrans" cxnId="{017033C1-0E24-4DC7-A47A-F1E702FEE43C}">
      <dgm:prSet/>
      <dgm:spPr/>
      <dgm:t>
        <a:bodyPr/>
        <a:lstStyle/>
        <a:p>
          <a:endParaRPr lang="en-US"/>
        </a:p>
      </dgm:t>
    </dgm:pt>
    <dgm:pt modelId="{88E8B42B-41B4-49F0-AC01-4A0626D87374}" type="pres">
      <dgm:prSet presAssocID="{BC9762F7-171B-478B-B898-E850B76F8726}" presName="cycle" presStyleCnt="0">
        <dgm:presLayoutVars>
          <dgm:dir/>
          <dgm:resizeHandles val="exact"/>
        </dgm:presLayoutVars>
      </dgm:prSet>
      <dgm:spPr/>
      <dgm:t>
        <a:bodyPr/>
        <a:lstStyle/>
        <a:p>
          <a:endParaRPr lang="en-US"/>
        </a:p>
      </dgm:t>
    </dgm:pt>
    <dgm:pt modelId="{4AAFED55-E821-4E9F-B6C8-D34EB0397C0D}" type="pres">
      <dgm:prSet presAssocID="{F4285C4D-B48F-4433-BCDC-22CAEFF1681D}" presName="arrow" presStyleLbl="node1" presStyleIdx="0" presStyleCnt="2">
        <dgm:presLayoutVars>
          <dgm:bulletEnabled val="1"/>
        </dgm:presLayoutVars>
      </dgm:prSet>
      <dgm:spPr/>
      <dgm:t>
        <a:bodyPr/>
        <a:lstStyle/>
        <a:p>
          <a:endParaRPr lang="en-US"/>
        </a:p>
      </dgm:t>
    </dgm:pt>
    <dgm:pt modelId="{BAD7E7BF-E80E-4E40-AC01-86101AD9CE9D}" type="pres">
      <dgm:prSet presAssocID="{70D7ADDC-2EF6-4DCA-AD8B-8609ABFDAEE1}" presName="arrow" presStyleLbl="node1" presStyleIdx="1" presStyleCnt="2">
        <dgm:presLayoutVars>
          <dgm:bulletEnabled val="1"/>
        </dgm:presLayoutVars>
      </dgm:prSet>
      <dgm:spPr/>
      <dgm:t>
        <a:bodyPr/>
        <a:lstStyle/>
        <a:p>
          <a:endParaRPr lang="en-US"/>
        </a:p>
      </dgm:t>
    </dgm:pt>
  </dgm:ptLst>
  <dgm:cxnLst>
    <dgm:cxn modelId="{92D08172-761A-4F5C-A1D8-6D9147F26724}" type="presOf" srcId="{70D7ADDC-2EF6-4DCA-AD8B-8609ABFDAEE1}" destId="{BAD7E7BF-E80E-4E40-AC01-86101AD9CE9D}" srcOrd="0" destOrd="0" presId="urn:microsoft.com/office/officeart/2005/8/layout/arrow1"/>
    <dgm:cxn modelId="{49AED3F3-8F51-490B-B9D1-75AFCAD2AF36}" srcId="{BC9762F7-171B-478B-B898-E850B76F8726}" destId="{F4285C4D-B48F-4433-BCDC-22CAEFF1681D}" srcOrd="0" destOrd="0" parTransId="{B90538B6-2AE5-486A-8208-DEB9C22A21AD}" sibTransId="{97D681C3-B208-4367-B53D-5C0049BF03B6}"/>
    <dgm:cxn modelId="{DEC6937F-6B93-4520-BFFD-A8353D49E2E8}" type="presOf" srcId="{BC9762F7-171B-478B-B898-E850B76F8726}" destId="{88E8B42B-41B4-49F0-AC01-4A0626D87374}" srcOrd="0" destOrd="0" presId="urn:microsoft.com/office/officeart/2005/8/layout/arrow1"/>
    <dgm:cxn modelId="{7E691281-51BE-4F6E-BFEB-65F6C6D455F1}" type="presOf" srcId="{F4285C4D-B48F-4433-BCDC-22CAEFF1681D}" destId="{4AAFED55-E821-4E9F-B6C8-D34EB0397C0D}" srcOrd="0" destOrd="0" presId="urn:microsoft.com/office/officeart/2005/8/layout/arrow1"/>
    <dgm:cxn modelId="{017033C1-0E24-4DC7-A47A-F1E702FEE43C}" srcId="{BC9762F7-171B-478B-B898-E850B76F8726}" destId="{70D7ADDC-2EF6-4DCA-AD8B-8609ABFDAEE1}" srcOrd="1" destOrd="0" parTransId="{C40E5186-6C47-45A8-889D-03172F8FC65D}" sibTransId="{A5DD6BDC-7F33-470F-AAE2-21C2756C068C}"/>
    <dgm:cxn modelId="{A37B9465-AD76-494B-B896-91E620FC7A97}" type="presParOf" srcId="{88E8B42B-41B4-49F0-AC01-4A0626D87374}" destId="{4AAFED55-E821-4E9F-B6C8-D34EB0397C0D}" srcOrd="0" destOrd="0" presId="urn:microsoft.com/office/officeart/2005/8/layout/arrow1"/>
    <dgm:cxn modelId="{AC787FAE-0476-45F9-A691-081C569385E5}" type="presParOf" srcId="{88E8B42B-41B4-49F0-AC01-4A0626D87374}" destId="{BAD7E7BF-E80E-4E40-AC01-86101AD9CE9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003377-08BC-40B9-B71B-9C2DB7EBBE57}"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1C3484C7-591D-4D26-BBBD-C0C429FF54A9}">
      <dgm:prSet phldrT="[Text]"/>
      <dgm:spPr/>
      <dgm:t>
        <a:bodyPr/>
        <a:lstStyle/>
        <a:p>
          <a:r>
            <a:rPr lang="en-US" dirty="0" err="1" smtClean="0"/>
            <a:t>Strategi</a:t>
          </a:r>
          <a:r>
            <a:rPr lang="en-US" dirty="0" smtClean="0"/>
            <a:t> </a:t>
          </a:r>
          <a:r>
            <a:rPr lang="en-US" dirty="0" err="1" smtClean="0"/>
            <a:t>umum</a:t>
          </a:r>
          <a:endParaRPr lang="en-US" dirty="0"/>
        </a:p>
      </dgm:t>
    </dgm:pt>
    <dgm:pt modelId="{49C84D4C-D1F1-4350-AAB9-039A87EB183E}" type="parTrans" cxnId="{8CEE3B9E-7EB2-49BE-B8F2-AA1B34D469AA}">
      <dgm:prSet/>
      <dgm:spPr/>
      <dgm:t>
        <a:bodyPr/>
        <a:lstStyle/>
        <a:p>
          <a:endParaRPr lang="en-US"/>
        </a:p>
      </dgm:t>
    </dgm:pt>
    <dgm:pt modelId="{ADB1F4EC-83E2-449A-9DDE-3CDB4263AE1C}" type="sibTrans" cxnId="{8CEE3B9E-7EB2-49BE-B8F2-AA1B34D469AA}">
      <dgm:prSet/>
      <dgm:spPr/>
      <dgm:t>
        <a:bodyPr/>
        <a:lstStyle/>
        <a:p>
          <a:endParaRPr lang="en-US"/>
        </a:p>
      </dgm:t>
    </dgm:pt>
    <dgm:pt modelId="{5781349C-81BA-477A-914D-BDCACE641D9C}">
      <dgm:prSet phldrT="[Text]"/>
      <dgm:spPr/>
      <dgm:t>
        <a:bodyPr/>
        <a:lstStyle/>
        <a:p>
          <a:r>
            <a:rPr lang="en-US" dirty="0" err="1" smtClean="0"/>
            <a:t>Peraturan</a:t>
          </a:r>
          <a:r>
            <a:rPr lang="en-US" dirty="0" smtClean="0"/>
            <a:t> </a:t>
          </a:r>
          <a:r>
            <a:rPr lang="en-US" dirty="0" err="1" smtClean="0"/>
            <a:t>dan</a:t>
          </a:r>
          <a:r>
            <a:rPr lang="en-US" dirty="0" smtClean="0"/>
            <a:t> </a:t>
          </a:r>
          <a:r>
            <a:rPr lang="en-US" dirty="0" err="1" smtClean="0"/>
            <a:t>prosedur</a:t>
          </a:r>
          <a:endParaRPr lang="en-US" dirty="0"/>
        </a:p>
      </dgm:t>
    </dgm:pt>
    <dgm:pt modelId="{BF6FBFBE-E4F1-49C4-9E72-189DD06BE4C8}" type="parTrans" cxnId="{C8122423-7F46-4715-8786-0B76732BCF56}">
      <dgm:prSet/>
      <dgm:spPr/>
      <dgm:t>
        <a:bodyPr/>
        <a:lstStyle/>
        <a:p>
          <a:endParaRPr lang="en-US"/>
        </a:p>
      </dgm:t>
    </dgm:pt>
    <dgm:pt modelId="{51CB3587-F783-4D0E-96A4-5C6E19A22E23}" type="sibTrans" cxnId="{C8122423-7F46-4715-8786-0B76732BCF56}">
      <dgm:prSet/>
      <dgm:spPr/>
      <dgm:t>
        <a:bodyPr/>
        <a:lstStyle/>
        <a:p>
          <a:endParaRPr lang="en-US"/>
        </a:p>
      </dgm:t>
    </dgm:pt>
    <dgm:pt modelId="{19210FB5-1188-46CC-9ABE-D57F743C1316}">
      <dgm:prSet phldrT="[Text]"/>
      <dgm:spPr/>
      <dgm:t>
        <a:bodyPr/>
        <a:lstStyle/>
        <a:p>
          <a:r>
            <a:rPr lang="en-US" dirty="0" err="1" smtClean="0"/>
            <a:t>Membuat</a:t>
          </a:r>
          <a:r>
            <a:rPr lang="en-US" dirty="0" smtClean="0"/>
            <a:t> </a:t>
          </a:r>
          <a:r>
            <a:rPr lang="en-US" dirty="0" err="1" smtClean="0"/>
            <a:t>siswa</a:t>
          </a:r>
          <a:r>
            <a:rPr lang="en-US" dirty="0" smtClean="0"/>
            <a:t> </a:t>
          </a:r>
          <a:r>
            <a:rPr lang="en-US" dirty="0" err="1" smtClean="0"/>
            <a:t>bekerja</a:t>
          </a:r>
          <a:r>
            <a:rPr lang="en-US" dirty="0" smtClean="0"/>
            <a:t> </a:t>
          </a:r>
          <a:r>
            <a:rPr lang="en-US" dirty="0" err="1" smtClean="0"/>
            <a:t>sama</a:t>
          </a:r>
          <a:endParaRPr lang="en-US" dirty="0"/>
        </a:p>
      </dgm:t>
    </dgm:pt>
    <dgm:pt modelId="{1F3ABEC8-1CE1-4CF6-9CCF-F559EA71791B}" type="parTrans" cxnId="{88469308-F034-44A9-80DE-9E5182D51404}">
      <dgm:prSet/>
      <dgm:spPr/>
      <dgm:t>
        <a:bodyPr/>
        <a:lstStyle/>
        <a:p>
          <a:endParaRPr lang="en-US"/>
        </a:p>
      </dgm:t>
    </dgm:pt>
    <dgm:pt modelId="{6A690F7E-A476-4FB0-BF19-D1E2B54B3900}" type="sibTrans" cxnId="{88469308-F034-44A9-80DE-9E5182D51404}">
      <dgm:prSet/>
      <dgm:spPr/>
      <dgm:t>
        <a:bodyPr/>
        <a:lstStyle/>
        <a:p>
          <a:endParaRPr lang="en-US"/>
        </a:p>
      </dgm:t>
    </dgm:pt>
    <dgm:pt modelId="{BF7BEE6D-9789-4DD4-A4DB-0B6FC2790EBC}" type="pres">
      <dgm:prSet presAssocID="{0B003377-08BC-40B9-B71B-9C2DB7EBBE57}" presName="Name0" presStyleCnt="0">
        <dgm:presLayoutVars>
          <dgm:chMax val="7"/>
          <dgm:dir/>
          <dgm:animLvl val="lvl"/>
          <dgm:resizeHandles val="exact"/>
        </dgm:presLayoutVars>
      </dgm:prSet>
      <dgm:spPr/>
      <dgm:t>
        <a:bodyPr/>
        <a:lstStyle/>
        <a:p>
          <a:endParaRPr lang="en-US"/>
        </a:p>
      </dgm:t>
    </dgm:pt>
    <dgm:pt modelId="{A08BA405-8A78-4B71-B481-416BAB7ADE3E}" type="pres">
      <dgm:prSet presAssocID="{1C3484C7-591D-4D26-BBBD-C0C429FF54A9}" presName="circle1" presStyleLbl="node1" presStyleIdx="0" presStyleCnt="3"/>
      <dgm:spPr/>
    </dgm:pt>
    <dgm:pt modelId="{E172C465-41A3-4078-BFEC-1B89C7CCFB9C}" type="pres">
      <dgm:prSet presAssocID="{1C3484C7-591D-4D26-BBBD-C0C429FF54A9}" presName="space" presStyleCnt="0"/>
      <dgm:spPr/>
    </dgm:pt>
    <dgm:pt modelId="{21FD85F9-C5A2-4179-8248-4B6DCB27A48D}" type="pres">
      <dgm:prSet presAssocID="{1C3484C7-591D-4D26-BBBD-C0C429FF54A9}" presName="rect1" presStyleLbl="alignAcc1" presStyleIdx="0" presStyleCnt="3"/>
      <dgm:spPr/>
      <dgm:t>
        <a:bodyPr/>
        <a:lstStyle/>
        <a:p>
          <a:endParaRPr lang="en-US"/>
        </a:p>
      </dgm:t>
    </dgm:pt>
    <dgm:pt modelId="{36820A86-4FB7-49F3-A899-F32F1C58A67A}" type="pres">
      <dgm:prSet presAssocID="{5781349C-81BA-477A-914D-BDCACE641D9C}" presName="vertSpace2" presStyleLbl="node1" presStyleIdx="0" presStyleCnt="3"/>
      <dgm:spPr/>
    </dgm:pt>
    <dgm:pt modelId="{D251964A-5971-43E5-B34F-64687442BDCD}" type="pres">
      <dgm:prSet presAssocID="{5781349C-81BA-477A-914D-BDCACE641D9C}" presName="circle2" presStyleLbl="node1" presStyleIdx="1" presStyleCnt="3"/>
      <dgm:spPr/>
    </dgm:pt>
    <dgm:pt modelId="{A27AA10D-B573-4AC1-9BD3-19A265573C9E}" type="pres">
      <dgm:prSet presAssocID="{5781349C-81BA-477A-914D-BDCACE641D9C}" presName="rect2" presStyleLbl="alignAcc1" presStyleIdx="1" presStyleCnt="3"/>
      <dgm:spPr/>
      <dgm:t>
        <a:bodyPr/>
        <a:lstStyle/>
        <a:p>
          <a:endParaRPr lang="en-US"/>
        </a:p>
      </dgm:t>
    </dgm:pt>
    <dgm:pt modelId="{7958C2C4-AF5F-441D-A960-F2E980FFA75D}" type="pres">
      <dgm:prSet presAssocID="{19210FB5-1188-46CC-9ABE-D57F743C1316}" presName="vertSpace3" presStyleLbl="node1" presStyleIdx="1" presStyleCnt="3"/>
      <dgm:spPr/>
    </dgm:pt>
    <dgm:pt modelId="{273936A0-8B8A-4273-ACFD-446EE3C34E04}" type="pres">
      <dgm:prSet presAssocID="{19210FB5-1188-46CC-9ABE-D57F743C1316}" presName="circle3" presStyleLbl="node1" presStyleIdx="2" presStyleCnt="3"/>
      <dgm:spPr/>
    </dgm:pt>
    <dgm:pt modelId="{A11F473F-3B14-4C6F-8E46-4EB0D253BEA7}" type="pres">
      <dgm:prSet presAssocID="{19210FB5-1188-46CC-9ABE-D57F743C1316}" presName="rect3" presStyleLbl="alignAcc1" presStyleIdx="2" presStyleCnt="3"/>
      <dgm:spPr/>
      <dgm:t>
        <a:bodyPr/>
        <a:lstStyle/>
        <a:p>
          <a:endParaRPr lang="en-US"/>
        </a:p>
      </dgm:t>
    </dgm:pt>
    <dgm:pt modelId="{05B472AC-9A75-4C05-B710-BCAF524C7EE9}" type="pres">
      <dgm:prSet presAssocID="{1C3484C7-591D-4D26-BBBD-C0C429FF54A9}" presName="rect1ParTxNoCh" presStyleLbl="alignAcc1" presStyleIdx="2" presStyleCnt="3">
        <dgm:presLayoutVars>
          <dgm:chMax val="1"/>
          <dgm:bulletEnabled val="1"/>
        </dgm:presLayoutVars>
      </dgm:prSet>
      <dgm:spPr/>
      <dgm:t>
        <a:bodyPr/>
        <a:lstStyle/>
        <a:p>
          <a:endParaRPr lang="en-US"/>
        </a:p>
      </dgm:t>
    </dgm:pt>
    <dgm:pt modelId="{F61E91B7-AB22-4A41-9A26-625F95A31EA1}" type="pres">
      <dgm:prSet presAssocID="{5781349C-81BA-477A-914D-BDCACE641D9C}" presName="rect2ParTxNoCh" presStyleLbl="alignAcc1" presStyleIdx="2" presStyleCnt="3">
        <dgm:presLayoutVars>
          <dgm:chMax val="1"/>
          <dgm:bulletEnabled val="1"/>
        </dgm:presLayoutVars>
      </dgm:prSet>
      <dgm:spPr/>
      <dgm:t>
        <a:bodyPr/>
        <a:lstStyle/>
        <a:p>
          <a:endParaRPr lang="en-US"/>
        </a:p>
      </dgm:t>
    </dgm:pt>
    <dgm:pt modelId="{FD8146D7-9B40-4107-8492-D7F5A268D685}" type="pres">
      <dgm:prSet presAssocID="{19210FB5-1188-46CC-9ABE-D57F743C1316}" presName="rect3ParTxNoCh" presStyleLbl="alignAcc1" presStyleIdx="2" presStyleCnt="3">
        <dgm:presLayoutVars>
          <dgm:chMax val="1"/>
          <dgm:bulletEnabled val="1"/>
        </dgm:presLayoutVars>
      </dgm:prSet>
      <dgm:spPr/>
      <dgm:t>
        <a:bodyPr/>
        <a:lstStyle/>
        <a:p>
          <a:endParaRPr lang="en-US"/>
        </a:p>
      </dgm:t>
    </dgm:pt>
  </dgm:ptLst>
  <dgm:cxnLst>
    <dgm:cxn modelId="{41D69FF0-9997-491D-9667-F2B56A9EC45A}" type="presOf" srcId="{5781349C-81BA-477A-914D-BDCACE641D9C}" destId="{A27AA10D-B573-4AC1-9BD3-19A265573C9E}" srcOrd="0" destOrd="0" presId="urn:microsoft.com/office/officeart/2005/8/layout/target3"/>
    <dgm:cxn modelId="{8CEE3B9E-7EB2-49BE-B8F2-AA1B34D469AA}" srcId="{0B003377-08BC-40B9-B71B-9C2DB7EBBE57}" destId="{1C3484C7-591D-4D26-BBBD-C0C429FF54A9}" srcOrd="0" destOrd="0" parTransId="{49C84D4C-D1F1-4350-AAB9-039A87EB183E}" sibTransId="{ADB1F4EC-83E2-449A-9DDE-3CDB4263AE1C}"/>
    <dgm:cxn modelId="{ED8BA6D4-AB5A-4B95-88C1-75273EADFE70}" type="presOf" srcId="{1C3484C7-591D-4D26-BBBD-C0C429FF54A9}" destId="{05B472AC-9A75-4C05-B710-BCAF524C7EE9}" srcOrd="1" destOrd="0" presId="urn:microsoft.com/office/officeart/2005/8/layout/target3"/>
    <dgm:cxn modelId="{62580CFD-A9FE-4026-83FD-DECE72D5E74F}" type="presOf" srcId="{5781349C-81BA-477A-914D-BDCACE641D9C}" destId="{F61E91B7-AB22-4A41-9A26-625F95A31EA1}" srcOrd="1" destOrd="0" presId="urn:microsoft.com/office/officeart/2005/8/layout/target3"/>
    <dgm:cxn modelId="{7643CCA1-4750-4BBD-A39B-D9F66FB146D7}" type="presOf" srcId="{19210FB5-1188-46CC-9ABE-D57F743C1316}" destId="{FD8146D7-9B40-4107-8492-D7F5A268D685}" srcOrd="1" destOrd="0" presId="urn:microsoft.com/office/officeart/2005/8/layout/target3"/>
    <dgm:cxn modelId="{88469308-F034-44A9-80DE-9E5182D51404}" srcId="{0B003377-08BC-40B9-B71B-9C2DB7EBBE57}" destId="{19210FB5-1188-46CC-9ABE-D57F743C1316}" srcOrd="2" destOrd="0" parTransId="{1F3ABEC8-1CE1-4CF6-9CCF-F559EA71791B}" sibTransId="{6A690F7E-A476-4FB0-BF19-D1E2B54B3900}"/>
    <dgm:cxn modelId="{D0A0FCB2-56B8-4A1A-A8F3-ED0DACB04C05}" type="presOf" srcId="{0B003377-08BC-40B9-B71B-9C2DB7EBBE57}" destId="{BF7BEE6D-9789-4DD4-A4DB-0B6FC2790EBC}" srcOrd="0" destOrd="0" presId="urn:microsoft.com/office/officeart/2005/8/layout/target3"/>
    <dgm:cxn modelId="{C8122423-7F46-4715-8786-0B76732BCF56}" srcId="{0B003377-08BC-40B9-B71B-9C2DB7EBBE57}" destId="{5781349C-81BA-477A-914D-BDCACE641D9C}" srcOrd="1" destOrd="0" parTransId="{BF6FBFBE-E4F1-49C4-9E72-189DD06BE4C8}" sibTransId="{51CB3587-F783-4D0E-96A4-5C6E19A22E23}"/>
    <dgm:cxn modelId="{4E9F100D-DDA6-4F42-813F-E057370E69F9}" type="presOf" srcId="{1C3484C7-591D-4D26-BBBD-C0C429FF54A9}" destId="{21FD85F9-C5A2-4179-8248-4B6DCB27A48D}" srcOrd="0" destOrd="0" presId="urn:microsoft.com/office/officeart/2005/8/layout/target3"/>
    <dgm:cxn modelId="{4FD77453-36C2-4F19-A19E-C0A2040785AF}" type="presOf" srcId="{19210FB5-1188-46CC-9ABE-D57F743C1316}" destId="{A11F473F-3B14-4C6F-8E46-4EB0D253BEA7}" srcOrd="0" destOrd="0" presId="urn:microsoft.com/office/officeart/2005/8/layout/target3"/>
    <dgm:cxn modelId="{8108CFD9-FCFE-4AAA-99DE-D532BEE16CDE}" type="presParOf" srcId="{BF7BEE6D-9789-4DD4-A4DB-0B6FC2790EBC}" destId="{A08BA405-8A78-4B71-B481-416BAB7ADE3E}" srcOrd="0" destOrd="0" presId="urn:microsoft.com/office/officeart/2005/8/layout/target3"/>
    <dgm:cxn modelId="{0FAD2FBE-C2B2-48A5-84C1-8420F696FB0C}" type="presParOf" srcId="{BF7BEE6D-9789-4DD4-A4DB-0B6FC2790EBC}" destId="{E172C465-41A3-4078-BFEC-1B89C7CCFB9C}" srcOrd="1" destOrd="0" presId="urn:microsoft.com/office/officeart/2005/8/layout/target3"/>
    <dgm:cxn modelId="{4C838AEF-D4AC-41B4-AAE7-DC684007301E}" type="presParOf" srcId="{BF7BEE6D-9789-4DD4-A4DB-0B6FC2790EBC}" destId="{21FD85F9-C5A2-4179-8248-4B6DCB27A48D}" srcOrd="2" destOrd="0" presId="urn:microsoft.com/office/officeart/2005/8/layout/target3"/>
    <dgm:cxn modelId="{E1BFA1E8-77F9-414C-A873-2F999B0A7DA2}" type="presParOf" srcId="{BF7BEE6D-9789-4DD4-A4DB-0B6FC2790EBC}" destId="{36820A86-4FB7-49F3-A899-F32F1C58A67A}" srcOrd="3" destOrd="0" presId="urn:microsoft.com/office/officeart/2005/8/layout/target3"/>
    <dgm:cxn modelId="{BFCFF4E8-A289-4595-96E6-6A2ECAEC4686}" type="presParOf" srcId="{BF7BEE6D-9789-4DD4-A4DB-0B6FC2790EBC}" destId="{D251964A-5971-43E5-B34F-64687442BDCD}" srcOrd="4" destOrd="0" presId="urn:microsoft.com/office/officeart/2005/8/layout/target3"/>
    <dgm:cxn modelId="{D9E58D2F-F976-40F7-BA59-5FCA088DBEB6}" type="presParOf" srcId="{BF7BEE6D-9789-4DD4-A4DB-0B6FC2790EBC}" destId="{A27AA10D-B573-4AC1-9BD3-19A265573C9E}" srcOrd="5" destOrd="0" presId="urn:microsoft.com/office/officeart/2005/8/layout/target3"/>
    <dgm:cxn modelId="{DEB02A58-7771-4BE3-A912-12C5BD56F925}" type="presParOf" srcId="{BF7BEE6D-9789-4DD4-A4DB-0B6FC2790EBC}" destId="{7958C2C4-AF5F-441D-A960-F2E980FFA75D}" srcOrd="6" destOrd="0" presId="urn:microsoft.com/office/officeart/2005/8/layout/target3"/>
    <dgm:cxn modelId="{7EC4827F-EC05-4F2B-B742-295B676BE2A7}" type="presParOf" srcId="{BF7BEE6D-9789-4DD4-A4DB-0B6FC2790EBC}" destId="{273936A0-8B8A-4273-ACFD-446EE3C34E04}" srcOrd="7" destOrd="0" presId="urn:microsoft.com/office/officeart/2005/8/layout/target3"/>
    <dgm:cxn modelId="{3A07C31C-0CE9-43D4-8A38-6B21A7B502DA}" type="presParOf" srcId="{BF7BEE6D-9789-4DD4-A4DB-0B6FC2790EBC}" destId="{A11F473F-3B14-4C6F-8E46-4EB0D253BEA7}" srcOrd="8" destOrd="0" presId="urn:microsoft.com/office/officeart/2005/8/layout/target3"/>
    <dgm:cxn modelId="{95AE1590-DB21-413D-B237-D3F3B9B0C266}" type="presParOf" srcId="{BF7BEE6D-9789-4DD4-A4DB-0B6FC2790EBC}" destId="{05B472AC-9A75-4C05-B710-BCAF524C7EE9}" srcOrd="9" destOrd="0" presId="urn:microsoft.com/office/officeart/2005/8/layout/target3"/>
    <dgm:cxn modelId="{622F4B4A-F98C-4D03-8907-CCFA097C8F0B}" type="presParOf" srcId="{BF7BEE6D-9789-4DD4-A4DB-0B6FC2790EBC}" destId="{F61E91B7-AB22-4A41-9A26-625F95A31EA1}" srcOrd="10" destOrd="0" presId="urn:microsoft.com/office/officeart/2005/8/layout/target3"/>
    <dgm:cxn modelId="{CC0DA575-38A9-4D6A-B1A0-DA43B9A9A723}" type="presParOf" srcId="{BF7BEE6D-9789-4DD4-A4DB-0B6FC2790EBC}" destId="{FD8146D7-9B40-4107-8492-D7F5A268D68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990457-2826-4B8B-89D5-14886DE3C7AE}"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4A810A09-BFE3-4838-9F90-1CF84C05B886}">
      <dgm:prSet phldrT="[Text]" custT="1"/>
      <dgm:spPr/>
      <dgm:t>
        <a:bodyPr/>
        <a:lstStyle/>
        <a:p>
          <a:r>
            <a:rPr lang="en-US" sz="1800" b="1" dirty="0" err="1" smtClean="0"/>
            <a:t>Otoriter</a:t>
          </a:r>
          <a:endParaRPr lang="en-US" sz="1800" b="1" dirty="0"/>
        </a:p>
      </dgm:t>
    </dgm:pt>
    <dgm:pt modelId="{00ABD869-CA1F-484B-81D2-C6C5F507BB49}" type="parTrans" cxnId="{C1414371-971E-409C-9F00-8729C0154009}">
      <dgm:prSet/>
      <dgm:spPr/>
      <dgm:t>
        <a:bodyPr/>
        <a:lstStyle/>
        <a:p>
          <a:endParaRPr lang="en-US"/>
        </a:p>
      </dgm:t>
    </dgm:pt>
    <dgm:pt modelId="{FBE943F8-8B50-4A12-81DE-BA428D517D5F}" type="sibTrans" cxnId="{C1414371-971E-409C-9F00-8729C0154009}">
      <dgm:prSet/>
      <dgm:spPr/>
      <dgm:t>
        <a:bodyPr/>
        <a:lstStyle/>
        <a:p>
          <a:endParaRPr lang="en-US"/>
        </a:p>
      </dgm:t>
    </dgm:pt>
    <dgm:pt modelId="{201C2473-9E5D-4BC9-A439-CD8E9C459400}">
      <dgm:prSet phldrT="[Text]" custT="1"/>
      <dgm:spPr/>
      <dgm:t>
        <a:bodyPr/>
        <a:lstStyle/>
        <a:p>
          <a:r>
            <a:rPr lang="en-US" sz="1800" b="1" dirty="0" err="1" smtClean="0"/>
            <a:t>Permisif</a:t>
          </a:r>
          <a:endParaRPr lang="en-US" sz="1800" b="1" dirty="0"/>
        </a:p>
      </dgm:t>
    </dgm:pt>
    <dgm:pt modelId="{44372742-4C24-406D-84C2-0CA45363150E}" type="parTrans" cxnId="{89FA17D8-546F-4E36-BC77-9EE633F823D3}">
      <dgm:prSet/>
      <dgm:spPr/>
      <dgm:t>
        <a:bodyPr/>
        <a:lstStyle/>
        <a:p>
          <a:endParaRPr lang="en-US"/>
        </a:p>
      </dgm:t>
    </dgm:pt>
    <dgm:pt modelId="{520DF337-831E-4748-B240-55CEEF252B0F}" type="sibTrans" cxnId="{89FA17D8-546F-4E36-BC77-9EE633F823D3}">
      <dgm:prSet/>
      <dgm:spPr/>
      <dgm:t>
        <a:bodyPr/>
        <a:lstStyle/>
        <a:p>
          <a:endParaRPr lang="en-US"/>
        </a:p>
      </dgm:t>
    </dgm:pt>
    <dgm:pt modelId="{31A93A43-5787-480C-9AFC-9C169A14B5C7}">
      <dgm:prSet phldrT="[Text]" custT="1"/>
      <dgm:spPr/>
      <dgm:t>
        <a:bodyPr/>
        <a:lstStyle/>
        <a:p>
          <a:r>
            <a:rPr lang="en-US" sz="1800" b="1" dirty="0" err="1" smtClean="0"/>
            <a:t>Demokratis</a:t>
          </a:r>
          <a:endParaRPr lang="en-US" sz="1800" b="1" dirty="0"/>
        </a:p>
      </dgm:t>
    </dgm:pt>
    <dgm:pt modelId="{07B3F03B-9D40-452F-92CD-603E0C4B6E3D}" type="parTrans" cxnId="{51763F8C-8244-4105-8086-917017598939}">
      <dgm:prSet/>
      <dgm:spPr/>
      <dgm:t>
        <a:bodyPr/>
        <a:lstStyle/>
        <a:p>
          <a:endParaRPr lang="en-US"/>
        </a:p>
      </dgm:t>
    </dgm:pt>
    <dgm:pt modelId="{C1D1803A-773D-45E4-A6BB-DF59B7921BA6}" type="sibTrans" cxnId="{51763F8C-8244-4105-8086-917017598939}">
      <dgm:prSet/>
      <dgm:spPr/>
      <dgm:t>
        <a:bodyPr/>
        <a:lstStyle/>
        <a:p>
          <a:endParaRPr lang="en-US"/>
        </a:p>
      </dgm:t>
    </dgm:pt>
    <dgm:pt modelId="{CE5FB0CB-0333-4A7D-8F41-9055716C7D3A}">
      <dgm:prSet phldrT="[Text]" custT="1"/>
      <dgm:spPr/>
      <dgm:t>
        <a:bodyPr/>
        <a:lstStyle/>
        <a:p>
          <a:r>
            <a:rPr lang="en-US" sz="3600" b="1" dirty="0" err="1" smtClean="0"/>
            <a:t>Strategi</a:t>
          </a:r>
          <a:r>
            <a:rPr lang="en-US" sz="3600" b="1" dirty="0" smtClean="0"/>
            <a:t> </a:t>
          </a:r>
          <a:r>
            <a:rPr lang="en-US" sz="3600" b="1" dirty="0" err="1" smtClean="0"/>
            <a:t>Umum</a:t>
          </a:r>
          <a:endParaRPr lang="en-US" sz="3600" b="1" dirty="0"/>
        </a:p>
      </dgm:t>
    </dgm:pt>
    <dgm:pt modelId="{AF5023CC-4686-49FE-B538-3990C3F30CE9}" type="parTrans" cxnId="{5E8F8A0B-A425-4532-9260-C76A70455D4C}">
      <dgm:prSet/>
      <dgm:spPr/>
      <dgm:t>
        <a:bodyPr/>
        <a:lstStyle/>
        <a:p>
          <a:endParaRPr lang="en-US"/>
        </a:p>
      </dgm:t>
    </dgm:pt>
    <dgm:pt modelId="{06942D35-5A75-4673-90EC-092146AED9C7}" type="sibTrans" cxnId="{5E8F8A0B-A425-4532-9260-C76A70455D4C}">
      <dgm:prSet/>
      <dgm:spPr/>
      <dgm:t>
        <a:bodyPr/>
        <a:lstStyle/>
        <a:p>
          <a:endParaRPr lang="en-US"/>
        </a:p>
      </dgm:t>
    </dgm:pt>
    <dgm:pt modelId="{70BD0A66-132B-4850-8529-9E92DCDB3F02}" type="pres">
      <dgm:prSet presAssocID="{BC990457-2826-4B8B-89D5-14886DE3C7AE}" presName="Name0" presStyleCnt="0">
        <dgm:presLayoutVars>
          <dgm:chMax val="4"/>
          <dgm:resizeHandles val="exact"/>
        </dgm:presLayoutVars>
      </dgm:prSet>
      <dgm:spPr/>
      <dgm:t>
        <a:bodyPr/>
        <a:lstStyle/>
        <a:p>
          <a:endParaRPr lang="en-US"/>
        </a:p>
      </dgm:t>
    </dgm:pt>
    <dgm:pt modelId="{5E13BBAB-7995-42E1-A896-51FBD2FB61B0}" type="pres">
      <dgm:prSet presAssocID="{BC990457-2826-4B8B-89D5-14886DE3C7AE}" presName="ellipse" presStyleLbl="trBgShp" presStyleIdx="0" presStyleCnt="1" custLinFactNeighborX="38" custLinFactNeighborY="-2483"/>
      <dgm:spPr/>
    </dgm:pt>
    <dgm:pt modelId="{956318A9-0605-421F-BDC6-D477296AFF04}" type="pres">
      <dgm:prSet presAssocID="{BC990457-2826-4B8B-89D5-14886DE3C7AE}" presName="arrow1" presStyleLbl="fgShp" presStyleIdx="0" presStyleCnt="1"/>
      <dgm:spPr/>
    </dgm:pt>
    <dgm:pt modelId="{72C00D1B-012F-4CFB-AA86-2AD55D141024}" type="pres">
      <dgm:prSet presAssocID="{BC990457-2826-4B8B-89D5-14886DE3C7AE}" presName="rectangle" presStyleLbl="revTx" presStyleIdx="0" presStyleCnt="1">
        <dgm:presLayoutVars>
          <dgm:bulletEnabled val="1"/>
        </dgm:presLayoutVars>
      </dgm:prSet>
      <dgm:spPr/>
      <dgm:t>
        <a:bodyPr/>
        <a:lstStyle/>
        <a:p>
          <a:endParaRPr lang="en-US"/>
        </a:p>
      </dgm:t>
    </dgm:pt>
    <dgm:pt modelId="{466860D7-49C5-4536-BA7F-2172AFFA527E}" type="pres">
      <dgm:prSet presAssocID="{201C2473-9E5D-4BC9-A439-CD8E9C459400}" presName="item1" presStyleLbl="node1" presStyleIdx="0" presStyleCnt="3" custScaleX="134753" custScaleY="139847">
        <dgm:presLayoutVars>
          <dgm:bulletEnabled val="1"/>
        </dgm:presLayoutVars>
      </dgm:prSet>
      <dgm:spPr/>
      <dgm:t>
        <a:bodyPr/>
        <a:lstStyle/>
        <a:p>
          <a:endParaRPr lang="en-US"/>
        </a:p>
      </dgm:t>
    </dgm:pt>
    <dgm:pt modelId="{14F7376B-C6F5-4B3C-805E-199FB14CE505}" type="pres">
      <dgm:prSet presAssocID="{31A93A43-5787-480C-9AFC-9C169A14B5C7}" presName="item2" presStyleLbl="node1" presStyleIdx="1" presStyleCnt="3">
        <dgm:presLayoutVars>
          <dgm:bulletEnabled val="1"/>
        </dgm:presLayoutVars>
      </dgm:prSet>
      <dgm:spPr/>
      <dgm:t>
        <a:bodyPr/>
        <a:lstStyle/>
        <a:p>
          <a:endParaRPr lang="en-US"/>
        </a:p>
      </dgm:t>
    </dgm:pt>
    <dgm:pt modelId="{92512DE3-2385-4B91-9302-AB36EFF0DD91}" type="pres">
      <dgm:prSet presAssocID="{CE5FB0CB-0333-4A7D-8F41-9055716C7D3A}" presName="item3" presStyleLbl="node1" presStyleIdx="2" presStyleCnt="3">
        <dgm:presLayoutVars>
          <dgm:bulletEnabled val="1"/>
        </dgm:presLayoutVars>
      </dgm:prSet>
      <dgm:spPr/>
      <dgm:t>
        <a:bodyPr/>
        <a:lstStyle/>
        <a:p>
          <a:endParaRPr lang="en-US"/>
        </a:p>
      </dgm:t>
    </dgm:pt>
    <dgm:pt modelId="{89135DE4-3D80-41D5-9B19-0E575C685DD0}" type="pres">
      <dgm:prSet presAssocID="{BC990457-2826-4B8B-89D5-14886DE3C7AE}" presName="funnel" presStyleLbl="trAlignAcc1" presStyleIdx="0" presStyleCnt="1" custLinFactNeighborX="-28" custLinFactNeighborY="11133"/>
      <dgm:spPr/>
    </dgm:pt>
  </dgm:ptLst>
  <dgm:cxnLst>
    <dgm:cxn modelId="{F05E17DD-61FB-4009-A4D2-BB4DA7E08FB4}" type="presOf" srcId="{4A810A09-BFE3-4838-9F90-1CF84C05B886}" destId="{92512DE3-2385-4B91-9302-AB36EFF0DD91}" srcOrd="0" destOrd="0" presId="urn:microsoft.com/office/officeart/2005/8/layout/funnel1"/>
    <dgm:cxn modelId="{51763F8C-8244-4105-8086-917017598939}" srcId="{BC990457-2826-4B8B-89D5-14886DE3C7AE}" destId="{31A93A43-5787-480C-9AFC-9C169A14B5C7}" srcOrd="2" destOrd="0" parTransId="{07B3F03B-9D40-452F-92CD-603E0C4B6E3D}" sibTransId="{C1D1803A-773D-45E4-A6BB-DF59B7921BA6}"/>
    <dgm:cxn modelId="{7EB9F652-C26C-414C-B7A9-848214DCF1DC}" type="presOf" srcId="{31A93A43-5787-480C-9AFC-9C169A14B5C7}" destId="{466860D7-49C5-4536-BA7F-2172AFFA527E}" srcOrd="0" destOrd="0" presId="urn:microsoft.com/office/officeart/2005/8/layout/funnel1"/>
    <dgm:cxn modelId="{4FBA2189-C8B0-47B6-9048-D4A8DFA2FC07}" type="presOf" srcId="{BC990457-2826-4B8B-89D5-14886DE3C7AE}" destId="{70BD0A66-132B-4850-8529-9E92DCDB3F02}" srcOrd="0" destOrd="0" presId="urn:microsoft.com/office/officeart/2005/8/layout/funnel1"/>
    <dgm:cxn modelId="{3B6C3DDD-3EA4-4696-B3BE-B7854379810A}" type="presOf" srcId="{201C2473-9E5D-4BC9-A439-CD8E9C459400}" destId="{14F7376B-C6F5-4B3C-805E-199FB14CE505}" srcOrd="0" destOrd="0" presId="urn:microsoft.com/office/officeart/2005/8/layout/funnel1"/>
    <dgm:cxn modelId="{5E8F8A0B-A425-4532-9260-C76A70455D4C}" srcId="{BC990457-2826-4B8B-89D5-14886DE3C7AE}" destId="{CE5FB0CB-0333-4A7D-8F41-9055716C7D3A}" srcOrd="3" destOrd="0" parTransId="{AF5023CC-4686-49FE-B538-3990C3F30CE9}" sibTransId="{06942D35-5A75-4673-90EC-092146AED9C7}"/>
    <dgm:cxn modelId="{C1414371-971E-409C-9F00-8729C0154009}" srcId="{BC990457-2826-4B8B-89D5-14886DE3C7AE}" destId="{4A810A09-BFE3-4838-9F90-1CF84C05B886}" srcOrd="0" destOrd="0" parTransId="{00ABD869-CA1F-484B-81D2-C6C5F507BB49}" sibTransId="{FBE943F8-8B50-4A12-81DE-BA428D517D5F}"/>
    <dgm:cxn modelId="{89FA17D8-546F-4E36-BC77-9EE633F823D3}" srcId="{BC990457-2826-4B8B-89D5-14886DE3C7AE}" destId="{201C2473-9E5D-4BC9-A439-CD8E9C459400}" srcOrd="1" destOrd="0" parTransId="{44372742-4C24-406D-84C2-0CA45363150E}" sibTransId="{520DF337-831E-4748-B240-55CEEF252B0F}"/>
    <dgm:cxn modelId="{8E8C4F4E-69C5-4807-BE4B-5BA98821E6ED}" type="presOf" srcId="{CE5FB0CB-0333-4A7D-8F41-9055716C7D3A}" destId="{72C00D1B-012F-4CFB-AA86-2AD55D141024}" srcOrd="0" destOrd="0" presId="urn:microsoft.com/office/officeart/2005/8/layout/funnel1"/>
    <dgm:cxn modelId="{0B67BF00-A01E-460E-B84C-78E77BB0E3CC}" type="presParOf" srcId="{70BD0A66-132B-4850-8529-9E92DCDB3F02}" destId="{5E13BBAB-7995-42E1-A896-51FBD2FB61B0}" srcOrd="0" destOrd="0" presId="urn:microsoft.com/office/officeart/2005/8/layout/funnel1"/>
    <dgm:cxn modelId="{3CCA4D0E-9C35-4959-87EC-EA68C03D3F50}" type="presParOf" srcId="{70BD0A66-132B-4850-8529-9E92DCDB3F02}" destId="{956318A9-0605-421F-BDC6-D477296AFF04}" srcOrd="1" destOrd="0" presId="urn:microsoft.com/office/officeart/2005/8/layout/funnel1"/>
    <dgm:cxn modelId="{83FB6682-1BE9-4093-B60F-DE1B1AF99111}" type="presParOf" srcId="{70BD0A66-132B-4850-8529-9E92DCDB3F02}" destId="{72C00D1B-012F-4CFB-AA86-2AD55D141024}" srcOrd="2" destOrd="0" presId="urn:microsoft.com/office/officeart/2005/8/layout/funnel1"/>
    <dgm:cxn modelId="{7156C12E-33B5-40AB-8AE9-C0BBB807FA3F}" type="presParOf" srcId="{70BD0A66-132B-4850-8529-9E92DCDB3F02}" destId="{466860D7-49C5-4536-BA7F-2172AFFA527E}" srcOrd="3" destOrd="0" presId="urn:microsoft.com/office/officeart/2005/8/layout/funnel1"/>
    <dgm:cxn modelId="{D2257F2F-079A-4160-888E-3764B5EF224C}" type="presParOf" srcId="{70BD0A66-132B-4850-8529-9E92DCDB3F02}" destId="{14F7376B-C6F5-4B3C-805E-199FB14CE505}" srcOrd="4" destOrd="0" presId="urn:microsoft.com/office/officeart/2005/8/layout/funnel1"/>
    <dgm:cxn modelId="{BC33AB14-978F-4C7D-8D9C-35ADE60CF314}" type="presParOf" srcId="{70BD0A66-132B-4850-8529-9E92DCDB3F02}" destId="{92512DE3-2385-4B91-9302-AB36EFF0DD91}" srcOrd="5" destOrd="0" presId="urn:microsoft.com/office/officeart/2005/8/layout/funnel1"/>
    <dgm:cxn modelId="{BD2CC025-18E4-431D-AB76-E7CE75C29EDF}" type="presParOf" srcId="{70BD0A66-132B-4850-8529-9E92DCDB3F02}" destId="{89135DE4-3D80-41D5-9B19-0E575C685DD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43A0E6-9E52-4DE5-A1FB-49AEBC9F58FE}" type="doc">
      <dgm:prSet loTypeId="urn:microsoft.com/office/officeart/2005/8/layout/pyramid4" loCatId="pyramid" qsTypeId="urn:microsoft.com/office/officeart/2005/8/quickstyle/simple2" qsCatId="simple" csTypeId="urn:microsoft.com/office/officeart/2005/8/colors/colorful2" csCatId="colorful" phldr="1"/>
      <dgm:spPr/>
      <dgm:t>
        <a:bodyPr/>
        <a:lstStyle/>
        <a:p>
          <a:endParaRPr lang="en-US"/>
        </a:p>
      </dgm:t>
    </dgm:pt>
    <dgm:pt modelId="{040ED92D-B035-4155-AE10-D415EC57CDFC}">
      <dgm:prSet phldrT="[Text]"/>
      <dgm:spPr/>
      <dgm:t>
        <a:bodyPr/>
        <a:lstStyle/>
        <a:p>
          <a:r>
            <a:rPr lang="en-US" b="1" dirty="0" err="1" smtClean="0"/>
            <a:t>Masuk</a:t>
          </a:r>
          <a:r>
            <a:rPr lang="en-US" b="1" dirty="0" smtClean="0"/>
            <a:t> </a:t>
          </a:r>
          <a:r>
            <a:rPr lang="en-US" b="1" dirty="0" err="1" smtClean="0"/>
            <a:t>akal</a:t>
          </a:r>
          <a:r>
            <a:rPr lang="en-US" b="1" dirty="0" smtClean="0"/>
            <a:t> </a:t>
          </a:r>
          <a:r>
            <a:rPr lang="en-US" b="1" dirty="0" err="1" smtClean="0"/>
            <a:t>dan</a:t>
          </a:r>
          <a:r>
            <a:rPr lang="en-US" b="1" dirty="0" smtClean="0"/>
            <a:t> </a:t>
          </a:r>
          <a:r>
            <a:rPr lang="en-US" b="1" dirty="0" err="1" smtClean="0"/>
            <a:t>penting</a:t>
          </a:r>
          <a:endParaRPr lang="en-US" b="1" dirty="0"/>
        </a:p>
      </dgm:t>
    </dgm:pt>
    <dgm:pt modelId="{77BE0B21-D0E6-4BCD-B966-FBC35FB29B06}" type="parTrans" cxnId="{0F3A7A51-4416-4AB7-B044-4BACE664D75F}">
      <dgm:prSet/>
      <dgm:spPr/>
      <dgm:t>
        <a:bodyPr/>
        <a:lstStyle/>
        <a:p>
          <a:endParaRPr lang="en-US"/>
        </a:p>
      </dgm:t>
    </dgm:pt>
    <dgm:pt modelId="{988D4AF6-D379-4141-9470-97F6A0DEAE79}" type="sibTrans" cxnId="{0F3A7A51-4416-4AB7-B044-4BACE664D75F}">
      <dgm:prSet/>
      <dgm:spPr/>
      <dgm:t>
        <a:bodyPr/>
        <a:lstStyle/>
        <a:p>
          <a:endParaRPr lang="en-US"/>
        </a:p>
      </dgm:t>
    </dgm:pt>
    <dgm:pt modelId="{69BA295C-A356-4365-8B36-4352CF14BD09}">
      <dgm:prSet phldrT="[Text]"/>
      <dgm:spPr/>
      <dgm:t>
        <a:bodyPr/>
        <a:lstStyle/>
        <a:p>
          <a:r>
            <a:rPr lang="en-US" b="1" dirty="0" err="1" smtClean="0"/>
            <a:t>Jelas</a:t>
          </a:r>
          <a:r>
            <a:rPr lang="en-US" b="1" dirty="0" smtClean="0"/>
            <a:t> </a:t>
          </a:r>
          <a:r>
            <a:rPr lang="en-US" b="1" dirty="0" err="1" smtClean="0"/>
            <a:t>dan</a:t>
          </a:r>
          <a:r>
            <a:rPr lang="en-US" b="1" dirty="0" smtClean="0"/>
            <a:t> </a:t>
          </a:r>
          <a:r>
            <a:rPr lang="en-US" b="1" dirty="0" err="1" smtClean="0"/>
            <a:t>bisa</a:t>
          </a:r>
          <a:r>
            <a:rPr lang="en-US" b="1" dirty="0" smtClean="0"/>
            <a:t> </a:t>
          </a:r>
          <a:r>
            <a:rPr lang="en-US" b="1" dirty="0" err="1" smtClean="0"/>
            <a:t>dipahami</a:t>
          </a:r>
          <a:endParaRPr lang="en-US" b="1" dirty="0"/>
        </a:p>
      </dgm:t>
    </dgm:pt>
    <dgm:pt modelId="{78FCC694-F8DE-449A-B4AC-1DD5E8FF7E08}" type="parTrans" cxnId="{4A4C7B22-A579-4ED2-A3F0-A78734AA72F5}">
      <dgm:prSet/>
      <dgm:spPr/>
      <dgm:t>
        <a:bodyPr/>
        <a:lstStyle/>
        <a:p>
          <a:endParaRPr lang="en-US"/>
        </a:p>
      </dgm:t>
    </dgm:pt>
    <dgm:pt modelId="{94D2DCAB-38C1-4020-85D7-85FFFD44A1CA}" type="sibTrans" cxnId="{4A4C7B22-A579-4ED2-A3F0-A78734AA72F5}">
      <dgm:prSet/>
      <dgm:spPr/>
      <dgm:t>
        <a:bodyPr/>
        <a:lstStyle/>
        <a:p>
          <a:endParaRPr lang="en-US"/>
        </a:p>
      </dgm:t>
    </dgm:pt>
    <dgm:pt modelId="{879C9C56-5680-4055-B779-6AB9E3C74325}">
      <dgm:prSet phldrT="[Text]"/>
      <dgm:spPr/>
      <dgm:t>
        <a:bodyPr/>
        <a:lstStyle/>
        <a:p>
          <a:r>
            <a:rPr lang="en-US" b="1" dirty="0" err="1" smtClean="0"/>
            <a:t>Konsisten</a:t>
          </a:r>
          <a:endParaRPr lang="en-US" b="1" dirty="0"/>
        </a:p>
      </dgm:t>
    </dgm:pt>
    <dgm:pt modelId="{9F026D77-5313-4430-836A-FFCA0782B21B}" type="parTrans" cxnId="{8B6B0914-0DCA-4144-AAC9-735F04454C8D}">
      <dgm:prSet/>
      <dgm:spPr/>
      <dgm:t>
        <a:bodyPr/>
        <a:lstStyle/>
        <a:p>
          <a:endParaRPr lang="en-US"/>
        </a:p>
      </dgm:t>
    </dgm:pt>
    <dgm:pt modelId="{238E3745-6A11-4004-9CDD-1B1A14D209B2}" type="sibTrans" cxnId="{8B6B0914-0DCA-4144-AAC9-735F04454C8D}">
      <dgm:prSet/>
      <dgm:spPr/>
      <dgm:t>
        <a:bodyPr/>
        <a:lstStyle/>
        <a:p>
          <a:endParaRPr lang="en-US"/>
        </a:p>
      </dgm:t>
    </dgm:pt>
    <dgm:pt modelId="{6B212563-C080-4095-A36E-A61CCF0E076A}">
      <dgm:prSet phldrT="[Text]"/>
      <dgm:spPr/>
      <dgm:t>
        <a:bodyPr/>
        <a:lstStyle/>
        <a:p>
          <a:r>
            <a:rPr lang="en-US" b="1" dirty="0" err="1" smtClean="0"/>
            <a:t>Kompatibel</a:t>
          </a:r>
          <a:r>
            <a:rPr lang="en-US" b="1" dirty="0" smtClean="0"/>
            <a:t> </a:t>
          </a:r>
          <a:r>
            <a:rPr lang="en-US" b="1" dirty="0" err="1" smtClean="0"/>
            <a:t>dengan</a:t>
          </a:r>
          <a:r>
            <a:rPr lang="en-US" b="1" dirty="0" smtClean="0"/>
            <a:t> </a:t>
          </a:r>
          <a:r>
            <a:rPr lang="en-US" b="1" dirty="0" err="1" smtClean="0"/>
            <a:t>peraturan</a:t>
          </a:r>
          <a:r>
            <a:rPr lang="en-US" b="1" dirty="0" smtClean="0"/>
            <a:t> </a:t>
          </a:r>
          <a:r>
            <a:rPr lang="en-US" b="1" dirty="0" err="1" smtClean="0"/>
            <a:t>sekolah</a:t>
          </a:r>
          <a:endParaRPr lang="en-US" b="1" dirty="0"/>
        </a:p>
      </dgm:t>
    </dgm:pt>
    <dgm:pt modelId="{F98A67D5-CD9D-4A6B-9FEA-5ED730519764}" type="parTrans" cxnId="{C0D72718-31E0-4DCC-8B5B-A724D238E98C}">
      <dgm:prSet/>
      <dgm:spPr/>
      <dgm:t>
        <a:bodyPr/>
        <a:lstStyle/>
        <a:p>
          <a:endParaRPr lang="en-US"/>
        </a:p>
      </dgm:t>
    </dgm:pt>
    <dgm:pt modelId="{E7A9A92C-75F9-4A92-A51C-B5C6901DA2FC}" type="sibTrans" cxnId="{C0D72718-31E0-4DCC-8B5B-A724D238E98C}">
      <dgm:prSet/>
      <dgm:spPr/>
      <dgm:t>
        <a:bodyPr/>
        <a:lstStyle/>
        <a:p>
          <a:endParaRPr lang="en-US"/>
        </a:p>
      </dgm:t>
    </dgm:pt>
    <dgm:pt modelId="{45686E6D-3A76-467D-AE13-F50808BC594A}" type="pres">
      <dgm:prSet presAssocID="{2443A0E6-9E52-4DE5-A1FB-49AEBC9F58FE}" presName="compositeShape" presStyleCnt="0">
        <dgm:presLayoutVars>
          <dgm:chMax val="9"/>
          <dgm:dir/>
          <dgm:resizeHandles val="exact"/>
        </dgm:presLayoutVars>
      </dgm:prSet>
      <dgm:spPr/>
      <dgm:t>
        <a:bodyPr/>
        <a:lstStyle/>
        <a:p>
          <a:endParaRPr lang="en-US"/>
        </a:p>
      </dgm:t>
    </dgm:pt>
    <dgm:pt modelId="{2634CF7B-2487-41C9-BB8B-B3B46D0D959B}" type="pres">
      <dgm:prSet presAssocID="{2443A0E6-9E52-4DE5-A1FB-49AEBC9F58FE}" presName="triangle1" presStyleLbl="node1" presStyleIdx="0" presStyleCnt="4">
        <dgm:presLayoutVars>
          <dgm:bulletEnabled val="1"/>
        </dgm:presLayoutVars>
      </dgm:prSet>
      <dgm:spPr/>
      <dgm:t>
        <a:bodyPr/>
        <a:lstStyle/>
        <a:p>
          <a:endParaRPr lang="en-US"/>
        </a:p>
      </dgm:t>
    </dgm:pt>
    <dgm:pt modelId="{66F5DB82-1386-4FA9-9AD4-03CD6488255D}" type="pres">
      <dgm:prSet presAssocID="{2443A0E6-9E52-4DE5-A1FB-49AEBC9F58FE}" presName="triangle2" presStyleLbl="node1" presStyleIdx="1" presStyleCnt="4">
        <dgm:presLayoutVars>
          <dgm:bulletEnabled val="1"/>
        </dgm:presLayoutVars>
      </dgm:prSet>
      <dgm:spPr/>
      <dgm:t>
        <a:bodyPr/>
        <a:lstStyle/>
        <a:p>
          <a:endParaRPr lang="en-US"/>
        </a:p>
      </dgm:t>
    </dgm:pt>
    <dgm:pt modelId="{9C1B7B30-D07F-4A57-996A-E3CD4D27678A}" type="pres">
      <dgm:prSet presAssocID="{2443A0E6-9E52-4DE5-A1FB-49AEBC9F58FE}" presName="triangle3" presStyleLbl="node1" presStyleIdx="2" presStyleCnt="4">
        <dgm:presLayoutVars>
          <dgm:bulletEnabled val="1"/>
        </dgm:presLayoutVars>
      </dgm:prSet>
      <dgm:spPr/>
      <dgm:t>
        <a:bodyPr/>
        <a:lstStyle/>
        <a:p>
          <a:endParaRPr lang="en-US"/>
        </a:p>
      </dgm:t>
    </dgm:pt>
    <dgm:pt modelId="{881CA51D-12E2-47DD-86FE-52FB2E0EDECD}" type="pres">
      <dgm:prSet presAssocID="{2443A0E6-9E52-4DE5-A1FB-49AEBC9F58FE}" presName="triangle4" presStyleLbl="node1" presStyleIdx="3" presStyleCnt="4">
        <dgm:presLayoutVars>
          <dgm:bulletEnabled val="1"/>
        </dgm:presLayoutVars>
      </dgm:prSet>
      <dgm:spPr/>
      <dgm:t>
        <a:bodyPr/>
        <a:lstStyle/>
        <a:p>
          <a:endParaRPr lang="en-US"/>
        </a:p>
      </dgm:t>
    </dgm:pt>
  </dgm:ptLst>
  <dgm:cxnLst>
    <dgm:cxn modelId="{0F3A7A51-4416-4AB7-B044-4BACE664D75F}" srcId="{2443A0E6-9E52-4DE5-A1FB-49AEBC9F58FE}" destId="{040ED92D-B035-4155-AE10-D415EC57CDFC}" srcOrd="0" destOrd="0" parTransId="{77BE0B21-D0E6-4BCD-B966-FBC35FB29B06}" sibTransId="{988D4AF6-D379-4141-9470-97F6A0DEAE79}"/>
    <dgm:cxn modelId="{E81C6150-A681-40F6-BA28-F1577F907433}" type="presOf" srcId="{69BA295C-A356-4365-8B36-4352CF14BD09}" destId="{66F5DB82-1386-4FA9-9AD4-03CD6488255D}" srcOrd="0" destOrd="0" presId="urn:microsoft.com/office/officeart/2005/8/layout/pyramid4"/>
    <dgm:cxn modelId="{8B6B0914-0DCA-4144-AAC9-735F04454C8D}" srcId="{2443A0E6-9E52-4DE5-A1FB-49AEBC9F58FE}" destId="{879C9C56-5680-4055-B779-6AB9E3C74325}" srcOrd="2" destOrd="0" parTransId="{9F026D77-5313-4430-836A-FFCA0782B21B}" sibTransId="{238E3745-6A11-4004-9CDD-1B1A14D209B2}"/>
    <dgm:cxn modelId="{00F97948-8335-4FE7-A144-075942D5B97D}" type="presOf" srcId="{040ED92D-B035-4155-AE10-D415EC57CDFC}" destId="{2634CF7B-2487-41C9-BB8B-B3B46D0D959B}" srcOrd="0" destOrd="0" presId="urn:microsoft.com/office/officeart/2005/8/layout/pyramid4"/>
    <dgm:cxn modelId="{4A4C7B22-A579-4ED2-A3F0-A78734AA72F5}" srcId="{2443A0E6-9E52-4DE5-A1FB-49AEBC9F58FE}" destId="{69BA295C-A356-4365-8B36-4352CF14BD09}" srcOrd="1" destOrd="0" parTransId="{78FCC694-F8DE-449A-B4AC-1DD5E8FF7E08}" sibTransId="{94D2DCAB-38C1-4020-85D7-85FFFD44A1CA}"/>
    <dgm:cxn modelId="{1A63548B-BE61-490B-9F3E-3EF16C80E184}" type="presOf" srcId="{879C9C56-5680-4055-B779-6AB9E3C74325}" destId="{9C1B7B30-D07F-4A57-996A-E3CD4D27678A}" srcOrd="0" destOrd="0" presId="urn:microsoft.com/office/officeart/2005/8/layout/pyramid4"/>
    <dgm:cxn modelId="{BFE7DE75-6DE3-4EF1-86CB-88A69790F02B}" type="presOf" srcId="{6B212563-C080-4095-A36E-A61CCF0E076A}" destId="{881CA51D-12E2-47DD-86FE-52FB2E0EDECD}" srcOrd="0" destOrd="0" presId="urn:microsoft.com/office/officeart/2005/8/layout/pyramid4"/>
    <dgm:cxn modelId="{DEC43198-BA9E-4FBA-A5AD-61F605630938}" type="presOf" srcId="{2443A0E6-9E52-4DE5-A1FB-49AEBC9F58FE}" destId="{45686E6D-3A76-467D-AE13-F50808BC594A}" srcOrd="0" destOrd="0" presId="urn:microsoft.com/office/officeart/2005/8/layout/pyramid4"/>
    <dgm:cxn modelId="{C0D72718-31E0-4DCC-8B5B-A724D238E98C}" srcId="{2443A0E6-9E52-4DE5-A1FB-49AEBC9F58FE}" destId="{6B212563-C080-4095-A36E-A61CCF0E076A}" srcOrd="3" destOrd="0" parTransId="{F98A67D5-CD9D-4A6B-9FEA-5ED730519764}" sibTransId="{E7A9A92C-75F9-4A92-A51C-B5C6901DA2FC}"/>
    <dgm:cxn modelId="{BC641793-38F9-4000-9C95-8E1CB07668CA}" type="presParOf" srcId="{45686E6D-3A76-467D-AE13-F50808BC594A}" destId="{2634CF7B-2487-41C9-BB8B-B3B46D0D959B}" srcOrd="0" destOrd="0" presId="urn:microsoft.com/office/officeart/2005/8/layout/pyramid4"/>
    <dgm:cxn modelId="{98B2A173-2ED0-4712-9CD2-5231865E4F4B}" type="presParOf" srcId="{45686E6D-3A76-467D-AE13-F50808BC594A}" destId="{66F5DB82-1386-4FA9-9AD4-03CD6488255D}" srcOrd="1" destOrd="0" presId="urn:microsoft.com/office/officeart/2005/8/layout/pyramid4"/>
    <dgm:cxn modelId="{C28FF370-CA4C-41B6-BB41-43FFA3E5085D}" type="presParOf" srcId="{45686E6D-3A76-467D-AE13-F50808BC594A}" destId="{9C1B7B30-D07F-4A57-996A-E3CD4D27678A}" srcOrd="2" destOrd="0" presId="urn:microsoft.com/office/officeart/2005/8/layout/pyramid4"/>
    <dgm:cxn modelId="{B36C2EF1-6E53-4E7D-BCF1-7B8FF8DDE9BA}" type="presParOf" srcId="{45686E6D-3A76-467D-AE13-F50808BC594A}" destId="{881CA51D-12E2-47DD-86FE-52FB2E0EDEC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C7F5F2-2562-4800-A7B2-06419ACA417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FF3C76A-774E-4AE4-8D22-749B12493797}">
      <dgm:prSet phldrT="[Text]"/>
      <dgm:spPr/>
      <dgm:t>
        <a:bodyPr/>
        <a:lstStyle/>
        <a:p>
          <a:r>
            <a:rPr lang="en-US" dirty="0" err="1" smtClean="0"/>
            <a:t>Pengembangan</a:t>
          </a:r>
          <a:r>
            <a:rPr lang="en-US" dirty="0" smtClean="0"/>
            <a:t> </a:t>
          </a:r>
          <a:r>
            <a:rPr lang="en-US" dirty="0" err="1" smtClean="0"/>
            <a:t>hubungan</a:t>
          </a:r>
          <a:r>
            <a:rPr lang="en-US" dirty="0" smtClean="0"/>
            <a:t> </a:t>
          </a:r>
          <a:r>
            <a:rPr lang="en-US" dirty="0" err="1" smtClean="0"/>
            <a:t>positif</a:t>
          </a:r>
          <a:endParaRPr lang="en-US" dirty="0"/>
        </a:p>
      </dgm:t>
    </dgm:pt>
    <dgm:pt modelId="{0A81744C-97A2-4B43-AD32-6CF85202EB80}" type="parTrans" cxnId="{23E692AC-3532-49C0-A640-09278227820A}">
      <dgm:prSet/>
      <dgm:spPr/>
      <dgm:t>
        <a:bodyPr/>
        <a:lstStyle/>
        <a:p>
          <a:endParaRPr lang="en-US"/>
        </a:p>
      </dgm:t>
    </dgm:pt>
    <dgm:pt modelId="{F20428B9-598E-4A6B-8D04-304642EC10A5}" type="sibTrans" cxnId="{23E692AC-3532-49C0-A640-09278227820A}">
      <dgm:prSet/>
      <dgm:spPr/>
      <dgm:t>
        <a:bodyPr/>
        <a:lstStyle/>
        <a:p>
          <a:endParaRPr lang="en-US"/>
        </a:p>
      </dgm:t>
    </dgm:pt>
    <dgm:pt modelId="{4757E449-EEDF-430F-8EE4-97D09B7355AE}">
      <dgm:prSet phldrT="[Text]"/>
      <dgm:spPr/>
      <dgm:t>
        <a:bodyPr/>
        <a:lstStyle/>
        <a:p>
          <a:r>
            <a:rPr lang="en-US" dirty="0" err="1" smtClean="0"/>
            <a:t>Membuat</a:t>
          </a:r>
          <a:r>
            <a:rPr lang="en-US" dirty="0" smtClean="0"/>
            <a:t> </a:t>
          </a:r>
          <a:r>
            <a:rPr lang="en-US" dirty="0" err="1" smtClean="0"/>
            <a:t>siswa</a:t>
          </a:r>
          <a:r>
            <a:rPr lang="en-US" dirty="0" smtClean="0"/>
            <a:t> </a:t>
          </a:r>
          <a:r>
            <a:rPr lang="en-US" dirty="0" err="1" smtClean="0"/>
            <a:t>berbagi</a:t>
          </a:r>
          <a:endParaRPr lang="en-US" dirty="0"/>
        </a:p>
      </dgm:t>
    </dgm:pt>
    <dgm:pt modelId="{941DBDAE-2F36-4DCA-8518-EAE2456EC5A0}" type="parTrans" cxnId="{A155D4E6-D157-475A-9CAE-433BE76744E5}">
      <dgm:prSet/>
      <dgm:spPr/>
      <dgm:t>
        <a:bodyPr/>
        <a:lstStyle/>
        <a:p>
          <a:endParaRPr lang="en-US"/>
        </a:p>
      </dgm:t>
    </dgm:pt>
    <dgm:pt modelId="{68CF99D1-CFF7-4BDD-A674-BC8102D69F98}" type="sibTrans" cxnId="{A155D4E6-D157-475A-9CAE-433BE76744E5}">
      <dgm:prSet/>
      <dgm:spPr/>
      <dgm:t>
        <a:bodyPr/>
        <a:lstStyle/>
        <a:p>
          <a:endParaRPr lang="en-US"/>
        </a:p>
      </dgm:t>
    </dgm:pt>
    <dgm:pt modelId="{657647AD-6295-4DE7-9DAC-8B58F0EF21BD}">
      <dgm:prSet phldrT="[Text]"/>
      <dgm:spPr/>
      <dgm:t>
        <a:bodyPr/>
        <a:lstStyle/>
        <a:p>
          <a:r>
            <a:rPr lang="en-US" dirty="0" err="1" smtClean="0"/>
            <a:t>Menghargai</a:t>
          </a:r>
          <a:r>
            <a:rPr lang="en-US" dirty="0" smtClean="0"/>
            <a:t> </a:t>
          </a:r>
          <a:r>
            <a:rPr lang="en-US" dirty="0" err="1" smtClean="0"/>
            <a:t>perilaku</a:t>
          </a:r>
          <a:r>
            <a:rPr lang="en-US" dirty="0" smtClean="0"/>
            <a:t> yang </a:t>
          </a:r>
          <a:r>
            <a:rPr lang="en-US" dirty="0" err="1" smtClean="0"/>
            <a:t>baik</a:t>
          </a:r>
          <a:endParaRPr lang="en-US" dirty="0"/>
        </a:p>
      </dgm:t>
    </dgm:pt>
    <dgm:pt modelId="{094E966F-EA08-462D-AC5D-878A2E8C5684}" type="parTrans" cxnId="{D66949BB-2A1B-41B8-8626-79639ACA218C}">
      <dgm:prSet/>
      <dgm:spPr/>
      <dgm:t>
        <a:bodyPr/>
        <a:lstStyle/>
        <a:p>
          <a:endParaRPr lang="en-US"/>
        </a:p>
      </dgm:t>
    </dgm:pt>
    <dgm:pt modelId="{D297C89C-B764-47DC-BC9E-C1E992EA93E0}" type="sibTrans" cxnId="{D66949BB-2A1B-41B8-8626-79639ACA218C}">
      <dgm:prSet/>
      <dgm:spPr/>
      <dgm:t>
        <a:bodyPr/>
        <a:lstStyle/>
        <a:p>
          <a:endParaRPr lang="en-US"/>
        </a:p>
      </dgm:t>
    </dgm:pt>
    <dgm:pt modelId="{FD20A695-EC78-4D52-835E-09EC86D0AC5B}" type="pres">
      <dgm:prSet presAssocID="{87C7F5F2-2562-4800-A7B2-06419ACA4171}" presName="outerComposite" presStyleCnt="0">
        <dgm:presLayoutVars>
          <dgm:chMax val="5"/>
          <dgm:dir/>
          <dgm:resizeHandles val="exact"/>
        </dgm:presLayoutVars>
      </dgm:prSet>
      <dgm:spPr/>
      <dgm:t>
        <a:bodyPr/>
        <a:lstStyle/>
        <a:p>
          <a:endParaRPr lang="en-US"/>
        </a:p>
      </dgm:t>
    </dgm:pt>
    <dgm:pt modelId="{AA5C537E-DEFC-4E95-8541-54F2A82E26EF}" type="pres">
      <dgm:prSet presAssocID="{87C7F5F2-2562-4800-A7B2-06419ACA4171}" presName="dummyMaxCanvas" presStyleCnt="0">
        <dgm:presLayoutVars/>
      </dgm:prSet>
      <dgm:spPr/>
    </dgm:pt>
    <dgm:pt modelId="{5757A925-7A18-41AC-8046-721E17A61D87}" type="pres">
      <dgm:prSet presAssocID="{87C7F5F2-2562-4800-A7B2-06419ACA4171}" presName="ThreeNodes_1" presStyleLbl="node1" presStyleIdx="0" presStyleCnt="3">
        <dgm:presLayoutVars>
          <dgm:bulletEnabled val="1"/>
        </dgm:presLayoutVars>
      </dgm:prSet>
      <dgm:spPr/>
      <dgm:t>
        <a:bodyPr/>
        <a:lstStyle/>
        <a:p>
          <a:endParaRPr lang="en-US"/>
        </a:p>
      </dgm:t>
    </dgm:pt>
    <dgm:pt modelId="{CBDAA845-C63E-4210-86B2-391C75299DAC}" type="pres">
      <dgm:prSet presAssocID="{87C7F5F2-2562-4800-A7B2-06419ACA4171}" presName="ThreeNodes_2" presStyleLbl="node1" presStyleIdx="1" presStyleCnt="3" custLinFactNeighborX="226" custLinFactNeighborY="617">
        <dgm:presLayoutVars>
          <dgm:bulletEnabled val="1"/>
        </dgm:presLayoutVars>
      </dgm:prSet>
      <dgm:spPr/>
      <dgm:t>
        <a:bodyPr/>
        <a:lstStyle/>
        <a:p>
          <a:endParaRPr lang="en-US"/>
        </a:p>
      </dgm:t>
    </dgm:pt>
    <dgm:pt modelId="{25916BE8-F468-492F-B6FE-D0442925DD8F}" type="pres">
      <dgm:prSet presAssocID="{87C7F5F2-2562-4800-A7B2-06419ACA4171}" presName="ThreeNodes_3" presStyleLbl="node1" presStyleIdx="2" presStyleCnt="3" custLinFactNeighborX="-2133" custLinFactNeighborY="7407">
        <dgm:presLayoutVars>
          <dgm:bulletEnabled val="1"/>
        </dgm:presLayoutVars>
      </dgm:prSet>
      <dgm:spPr/>
      <dgm:t>
        <a:bodyPr/>
        <a:lstStyle/>
        <a:p>
          <a:endParaRPr lang="en-US"/>
        </a:p>
      </dgm:t>
    </dgm:pt>
    <dgm:pt modelId="{C2C3A0D6-F308-404A-B64D-D8851E659AFD}" type="pres">
      <dgm:prSet presAssocID="{87C7F5F2-2562-4800-A7B2-06419ACA4171}" presName="ThreeConn_1-2" presStyleLbl="fgAccFollowNode1" presStyleIdx="0" presStyleCnt="2">
        <dgm:presLayoutVars>
          <dgm:bulletEnabled val="1"/>
        </dgm:presLayoutVars>
      </dgm:prSet>
      <dgm:spPr/>
      <dgm:t>
        <a:bodyPr/>
        <a:lstStyle/>
        <a:p>
          <a:endParaRPr lang="en-US"/>
        </a:p>
      </dgm:t>
    </dgm:pt>
    <dgm:pt modelId="{D6E307F5-53C4-4517-9FC7-0AF1AE901131}" type="pres">
      <dgm:prSet presAssocID="{87C7F5F2-2562-4800-A7B2-06419ACA4171}" presName="ThreeConn_2-3" presStyleLbl="fgAccFollowNode1" presStyleIdx="1" presStyleCnt="2">
        <dgm:presLayoutVars>
          <dgm:bulletEnabled val="1"/>
        </dgm:presLayoutVars>
      </dgm:prSet>
      <dgm:spPr/>
      <dgm:t>
        <a:bodyPr/>
        <a:lstStyle/>
        <a:p>
          <a:endParaRPr lang="en-US"/>
        </a:p>
      </dgm:t>
    </dgm:pt>
    <dgm:pt modelId="{D81DB3B3-FE02-4E48-BF3C-C52605590819}" type="pres">
      <dgm:prSet presAssocID="{87C7F5F2-2562-4800-A7B2-06419ACA4171}" presName="ThreeNodes_1_text" presStyleLbl="node1" presStyleIdx="2" presStyleCnt="3">
        <dgm:presLayoutVars>
          <dgm:bulletEnabled val="1"/>
        </dgm:presLayoutVars>
      </dgm:prSet>
      <dgm:spPr/>
      <dgm:t>
        <a:bodyPr/>
        <a:lstStyle/>
        <a:p>
          <a:endParaRPr lang="en-US"/>
        </a:p>
      </dgm:t>
    </dgm:pt>
    <dgm:pt modelId="{CCF9E618-A750-446E-B064-E40E544D405C}" type="pres">
      <dgm:prSet presAssocID="{87C7F5F2-2562-4800-A7B2-06419ACA4171}" presName="ThreeNodes_2_text" presStyleLbl="node1" presStyleIdx="2" presStyleCnt="3">
        <dgm:presLayoutVars>
          <dgm:bulletEnabled val="1"/>
        </dgm:presLayoutVars>
      </dgm:prSet>
      <dgm:spPr/>
      <dgm:t>
        <a:bodyPr/>
        <a:lstStyle/>
        <a:p>
          <a:endParaRPr lang="en-US"/>
        </a:p>
      </dgm:t>
    </dgm:pt>
    <dgm:pt modelId="{6A31DD56-CB8C-4AB4-8E23-979C760D17A2}" type="pres">
      <dgm:prSet presAssocID="{87C7F5F2-2562-4800-A7B2-06419ACA4171}" presName="ThreeNodes_3_text" presStyleLbl="node1" presStyleIdx="2" presStyleCnt="3">
        <dgm:presLayoutVars>
          <dgm:bulletEnabled val="1"/>
        </dgm:presLayoutVars>
      </dgm:prSet>
      <dgm:spPr/>
      <dgm:t>
        <a:bodyPr/>
        <a:lstStyle/>
        <a:p>
          <a:endParaRPr lang="en-US"/>
        </a:p>
      </dgm:t>
    </dgm:pt>
  </dgm:ptLst>
  <dgm:cxnLst>
    <dgm:cxn modelId="{23E692AC-3532-49C0-A640-09278227820A}" srcId="{87C7F5F2-2562-4800-A7B2-06419ACA4171}" destId="{9FF3C76A-774E-4AE4-8D22-749B12493797}" srcOrd="0" destOrd="0" parTransId="{0A81744C-97A2-4B43-AD32-6CF85202EB80}" sibTransId="{F20428B9-598E-4A6B-8D04-304642EC10A5}"/>
    <dgm:cxn modelId="{374E5F41-04A1-4506-A6FB-CCE12D61DF86}" type="presOf" srcId="{4757E449-EEDF-430F-8EE4-97D09B7355AE}" destId="{CBDAA845-C63E-4210-86B2-391C75299DAC}" srcOrd="0" destOrd="0" presId="urn:microsoft.com/office/officeart/2005/8/layout/vProcess5"/>
    <dgm:cxn modelId="{214D2F0F-A691-4A0E-9425-82599012ED6A}" type="presOf" srcId="{4757E449-EEDF-430F-8EE4-97D09B7355AE}" destId="{CCF9E618-A750-446E-B064-E40E544D405C}" srcOrd="1" destOrd="0" presId="urn:microsoft.com/office/officeart/2005/8/layout/vProcess5"/>
    <dgm:cxn modelId="{A4CD7BEE-773E-4DA0-AD52-9FC9B2D3468E}" type="presOf" srcId="{9FF3C76A-774E-4AE4-8D22-749B12493797}" destId="{D81DB3B3-FE02-4E48-BF3C-C52605590819}" srcOrd="1" destOrd="0" presId="urn:microsoft.com/office/officeart/2005/8/layout/vProcess5"/>
    <dgm:cxn modelId="{A155D4E6-D157-475A-9CAE-433BE76744E5}" srcId="{87C7F5F2-2562-4800-A7B2-06419ACA4171}" destId="{4757E449-EEDF-430F-8EE4-97D09B7355AE}" srcOrd="1" destOrd="0" parTransId="{941DBDAE-2F36-4DCA-8518-EAE2456EC5A0}" sibTransId="{68CF99D1-CFF7-4BDD-A674-BC8102D69F98}"/>
    <dgm:cxn modelId="{686CDE2F-FCCC-4944-994B-188C61980734}" type="presOf" srcId="{9FF3C76A-774E-4AE4-8D22-749B12493797}" destId="{5757A925-7A18-41AC-8046-721E17A61D87}" srcOrd="0" destOrd="0" presId="urn:microsoft.com/office/officeart/2005/8/layout/vProcess5"/>
    <dgm:cxn modelId="{8A438EEE-CD4F-4A03-8246-4D425839B9BF}" type="presOf" srcId="{657647AD-6295-4DE7-9DAC-8B58F0EF21BD}" destId="{25916BE8-F468-492F-B6FE-D0442925DD8F}" srcOrd="0" destOrd="0" presId="urn:microsoft.com/office/officeart/2005/8/layout/vProcess5"/>
    <dgm:cxn modelId="{BA990B6A-E8E5-4D29-BD8E-EEB503ADDDFD}" type="presOf" srcId="{F20428B9-598E-4A6B-8D04-304642EC10A5}" destId="{C2C3A0D6-F308-404A-B64D-D8851E659AFD}" srcOrd="0" destOrd="0" presId="urn:microsoft.com/office/officeart/2005/8/layout/vProcess5"/>
    <dgm:cxn modelId="{FDA624A9-5CBF-436D-A22F-F3FADB95E2D6}" type="presOf" srcId="{87C7F5F2-2562-4800-A7B2-06419ACA4171}" destId="{FD20A695-EC78-4D52-835E-09EC86D0AC5B}" srcOrd="0" destOrd="0" presId="urn:microsoft.com/office/officeart/2005/8/layout/vProcess5"/>
    <dgm:cxn modelId="{4DF9D0C0-C91F-4260-88CD-FF12E9F039DA}" type="presOf" srcId="{68CF99D1-CFF7-4BDD-A674-BC8102D69F98}" destId="{D6E307F5-53C4-4517-9FC7-0AF1AE901131}" srcOrd="0" destOrd="0" presId="urn:microsoft.com/office/officeart/2005/8/layout/vProcess5"/>
    <dgm:cxn modelId="{D66949BB-2A1B-41B8-8626-79639ACA218C}" srcId="{87C7F5F2-2562-4800-A7B2-06419ACA4171}" destId="{657647AD-6295-4DE7-9DAC-8B58F0EF21BD}" srcOrd="2" destOrd="0" parTransId="{094E966F-EA08-462D-AC5D-878A2E8C5684}" sibTransId="{D297C89C-B764-47DC-BC9E-C1E992EA93E0}"/>
    <dgm:cxn modelId="{326D68A9-9F55-4CB4-9DA9-AF8269C33A64}" type="presOf" srcId="{657647AD-6295-4DE7-9DAC-8B58F0EF21BD}" destId="{6A31DD56-CB8C-4AB4-8E23-979C760D17A2}" srcOrd="1" destOrd="0" presId="urn:microsoft.com/office/officeart/2005/8/layout/vProcess5"/>
    <dgm:cxn modelId="{A3514F28-F3C8-4A17-9FA0-E13CEC6F3F52}" type="presParOf" srcId="{FD20A695-EC78-4D52-835E-09EC86D0AC5B}" destId="{AA5C537E-DEFC-4E95-8541-54F2A82E26EF}" srcOrd="0" destOrd="0" presId="urn:microsoft.com/office/officeart/2005/8/layout/vProcess5"/>
    <dgm:cxn modelId="{C1C29689-B511-44BA-9447-EDBABBCD3DE4}" type="presParOf" srcId="{FD20A695-EC78-4D52-835E-09EC86D0AC5B}" destId="{5757A925-7A18-41AC-8046-721E17A61D87}" srcOrd="1" destOrd="0" presId="urn:microsoft.com/office/officeart/2005/8/layout/vProcess5"/>
    <dgm:cxn modelId="{D05E96E2-8156-4B91-B573-7B293B7DC129}" type="presParOf" srcId="{FD20A695-EC78-4D52-835E-09EC86D0AC5B}" destId="{CBDAA845-C63E-4210-86B2-391C75299DAC}" srcOrd="2" destOrd="0" presId="urn:microsoft.com/office/officeart/2005/8/layout/vProcess5"/>
    <dgm:cxn modelId="{0BA152A8-D38D-4163-A8D0-ED7561FF1154}" type="presParOf" srcId="{FD20A695-EC78-4D52-835E-09EC86D0AC5B}" destId="{25916BE8-F468-492F-B6FE-D0442925DD8F}" srcOrd="3" destOrd="0" presId="urn:microsoft.com/office/officeart/2005/8/layout/vProcess5"/>
    <dgm:cxn modelId="{1ECCA988-1B81-4B4D-9782-78304A906E06}" type="presParOf" srcId="{FD20A695-EC78-4D52-835E-09EC86D0AC5B}" destId="{C2C3A0D6-F308-404A-B64D-D8851E659AFD}" srcOrd="4" destOrd="0" presId="urn:microsoft.com/office/officeart/2005/8/layout/vProcess5"/>
    <dgm:cxn modelId="{73472FC4-8823-4633-92A7-343B2906418C}" type="presParOf" srcId="{FD20A695-EC78-4D52-835E-09EC86D0AC5B}" destId="{D6E307F5-53C4-4517-9FC7-0AF1AE901131}" srcOrd="5" destOrd="0" presId="urn:microsoft.com/office/officeart/2005/8/layout/vProcess5"/>
    <dgm:cxn modelId="{FBD51789-6757-4C64-B9FB-E085EA225476}" type="presParOf" srcId="{FD20A695-EC78-4D52-835E-09EC86D0AC5B}" destId="{D81DB3B3-FE02-4E48-BF3C-C52605590819}" srcOrd="6" destOrd="0" presId="urn:microsoft.com/office/officeart/2005/8/layout/vProcess5"/>
    <dgm:cxn modelId="{49EC9C05-A97A-4688-AC49-8408679813FA}" type="presParOf" srcId="{FD20A695-EC78-4D52-835E-09EC86D0AC5B}" destId="{CCF9E618-A750-446E-B064-E40E544D405C}" srcOrd="7" destOrd="0" presId="urn:microsoft.com/office/officeart/2005/8/layout/vProcess5"/>
    <dgm:cxn modelId="{B5EF9289-2D8B-4E82-A14D-1CD2CF7FE13F}" type="presParOf" srcId="{FD20A695-EC78-4D52-835E-09EC86D0AC5B}" destId="{6A31DD56-CB8C-4AB4-8E23-979C760D17A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CFBE8B-AA94-49FF-8CFD-2D8D3ED9063A}" type="doc">
      <dgm:prSet loTypeId="urn:microsoft.com/office/officeart/2005/8/layout/hProcess7#1" loCatId="list" qsTypeId="urn:microsoft.com/office/officeart/2005/8/quickstyle/simple1" qsCatId="simple" csTypeId="urn:microsoft.com/office/officeart/2005/8/colors/colorful1#2" csCatId="colorful" phldr="1"/>
      <dgm:spPr/>
      <dgm:t>
        <a:bodyPr/>
        <a:lstStyle/>
        <a:p>
          <a:endParaRPr lang="en-US"/>
        </a:p>
      </dgm:t>
    </dgm:pt>
    <dgm:pt modelId="{79574DB8-D54F-43EF-845D-048F79024B22}">
      <dgm:prSet phldrT="[Text]"/>
      <dgm:spPr/>
      <dgm:t>
        <a:bodyPr/>
        <a:lstStyle/>
        <a:p>
          <a:r>
            <a:rPr lang="en-US" dirty="0" err="1" smtClean="0"/>
            <a:t>Keterampilan</a:t>
          </a:r>
          <a:endParaRPr lang="en-US" dirty="0"/>
        </a:p>
      </dgm:t>
    </dgm:pt>
    <dgm:pt modelId="{3EF8246C-2FB5-418F-AB98-D5F7B2B1E25E}" type="parTrans" cxnId="{51C12338-D76A-4EDE-9E84-92083817C63C}">
      <dgm:prSet/>
      <dgm:spPr/>
      <dgm:t>
        <a:bodyPr/>
        <a:lstStyle/>
        <a:p>
          <a:endParaRPr lang="en-US"/>
        </a:p>
      </dgm:t>
    </dgm:pt>
    <dgm:pt modelId="{F7AA1253-A157-4501-9883-3F282C7F259E}" type="sibTrans" cxnId="{51C12338-D76A-4EDE-9E84-92083817C63C}">
      <dgm:prSet/>
      <dgm:spPr/>
      <dgm:t>
        <a:bodyPr/>
        <a:lstStyle/>
        <a:p>
          <a:endParaRPr lang="en-US"/>
        </a:p>
      </dgm:t>
    </dgm:pt>
    <dgm:pt modelId="{8385B3F4-2F3C-4E61-8BE6-BE3C1B7A0234}">
      <dgm:prSet phldrT="[Text]"/>
      <dgm:spPr/>
      <dgm:t>
        <a:bodyPr/>
        <a:lstStyle/>
        <a:p>
          <a:r>
            <a:rPr lang="en-US" dirty="0" err="1" smtClean="0"/>
            <a:t>Berbicara</a:t>
          </a:r>
          <a:endParaRPr lang="en-US" dirty="0"/>
        </a:p>
      </dgm:t>
    </dgm:pt>
    <dgm:pt modelId="{C41B9B45-7FCE-45EF-BFD9-CBC31D9490A0}" type="parTrans" cxnId="{FC0CB21B-2B6C-45AF-95C4-421D33638A6C}">
      <dgm:prSet/>
      <dgm:spPr/>
      <dgm:t>
        <a:bodyPr/>
        <a:lstStyle/>
        <a:p>
          <a:endParaRPr lang="en-US"/>
        </a:p>
      </dgm:t>
    </dgm:pt>
    <dgm:pt modelId="{3BE43D87-029E-4145-9435-A76D85D1174C}" type="sibTrans" cxnId="{FC0CB21B-2B6C-45AF-95C4-421D33638A6C}">
      <dgm:prSet/>
      <dgm:spPr/>
      <dgm:t>
        <a:bodyPr/>
        <a:lstStyle/>
        <a:p>
          <a:endParaRPr lang="en-US"/>
        </a:p>
      </dgm:t>
    </dgm:pt>
    <dgm:pt modelId="{5896DB60-B040-4410-B100-EE4F4403C488}">
      <dgm:prSet phldrT="[Text]"/>
      <dgm:spPr/>
      <dgm:t>
        <a:bodyPr/>
        <a:lstStyle/>
        <a:p>
          <a:r>
            <a:rPr lang="en-US" dirty="0" err="1" smtClean="0"/>
            <a:t>Keterampilan</a:t>
          </a:r>
          <a:endParaRPr lang="en-US" dirty="0"/>
        </a:p>
      </dgm:t>
    </dgm:pt>
    <dgm:pt modelId="{92E510CA-B029-4A5E-971E-95E1A8A9975A}" type="parTrans" cxnId="{E2E8DB50-603A-4F8B-B7C2-769A201F7593}">
      <dgm:prSet/>
      <dgm:spPr/>
      <dgm:t>
        <a:bodyPr/>
        <a:lstStyle/>
        <a:p>
          <a:endParaRPr lang="en-US"/>
        </a:p>
      </dgm:t>
    </dgm:pt>
    <dgm:pt modelId="{AF5FE780-0F1E-4034-9E38-41EB9EF61422}" type="sibTrans" cxnId="{E2E8DB50-603A-4F8B-B7C2-769A201F7593}">
      <dgm:prSet/>
      <dgm:spPr/>
      <dgm:t>
        <a:bodyPr/>
        <a:lstStyle/>
        <a:p>
          <a:endParaRPr lang="en-US"/>
        </a:p>
      </dgm:t>
    </dgm:pt>
    <dgm:pt modelId="{9FF0BCC7-7512-4984-AD1D-3810CDD775F6}">
      <dgm:prSet phldrT="[Text]"/>
      <dgm:spPr/>
      <dgm:t>
        <a:bodyPr/>
        <a:lstStyle/>
        <a:p>
          <a:r>
            <a:rPr lang="en-US" dirty="0" smtClean="0"/>
            <a:t>Men-</a:t>
          </a:r>
          <a:r>
            <a:rPr lang="en-US" dirty="0" err="1" smtClean="0"/>
            <a:t>dengarkan</a:t>
          </a:r>
          <a:endParaRPr lang="en-US" dirty="0"/>
        </a:p>
      </dgm:t>
    </dgm:pt>
    <dgm:pt modelId="{9465AEF6-9318-466A-88F1-670049B0ACFF}" type="parTrans" cxnId="{08E2ECFD-2125-4B64-A879-9031AF2124E5}">
      <dgm:prSet/>
      <dgm:spPr/>
      <dgm:t>
        <a:bodyPr/>
        <a:lstStyle/>
        <a:p>
          <a:endParaRPr lang="en-US"/>
        </a:p>
      </dgm:t>
    </dgm:pt>
    <dgm:pt modelId="{62283BD2-385E-45FF-B645-D7E71865460C}" type="sibTrans" cxnId="{08E2ECFD-2125-4B64-A879-9031AF2124E5}">
      <dgm:prSet/>
      <dgm:spPr/>
      <dgm:t>
        <a:bodyPr/>
        <a:lstStyle/>
        <a:p>
          <a:endParaRPr lang="en-US"/>
        </a:p>
      </dgm:t>
    </dgm:pt>
    <dgm:pt modelId="{7A2C6463-DF8E-4F54-BD0A-79EC36692773}">
      <dgm:prSet phldrT="[Text]"/>
      <dgm:spPr/>
      <dgm:t>
        <a:bodyPr/>
        <a:lstStyle/>
        <a:p>
          <a:r>
            <a:rPr lang="en-US" dirty="0" err="1" smtClean="0"/>
            <a:t>Komunikasi</a:t>
          </a:r>
          <a:endParaRPr lang="en-US" dirty="0"/>
        </a:p>
      </dgm:t>
    </dgm:pt>
    <dgm:pt modelId="{443BF571-F8C3-47C5-BD22-C483D3CCEDF2}" type="parTrans" cxnId="{622F2119-1773-4FA9-93DF-09AF9163DB3D}">
      <dgm:prSet/>
      <dgm:spPr/>
      <dgm:t>
        <a:bodyPr/>
        <a:lstStyle/>
        <a:p>
          <a:endParaRPr lang="en-US"/>
        </a:p>
      </dgm:t>
    </dgm:pt>
    <dgm:pt modelId="{D40073F2-FF6D-472C-8450-F9B27F27A77F}" type="sibTrans" cxnId="{622F2119-1773-4FA9-93DF-09AF9163DB3D}">
      <dgm:prSet/>
      <dgm:spPr/>
      <dgm:t>
        <a:bodyPr/>
        <a:lstStyle/>
        <a:p>
          <a:endParaRPr lang="en-US"/>
        </a:p>
      </dgm:t>
    </dgm:pt>
    <dgm:pt modelId="{5F826A16-BC98-4AE7-BF3E-F5C2A120C62F}">
      <dgm:prSet phldrT="[Text]"/>
      <dgm:spPr/>
      <dgm:t>
        <a:bodyPr/>
        <a:lstStyle/>
        <a:p>
          <a:r>
            <a:rPr lang="en-US" dirty="0" smtClean="0"/>
            <a:t>Non-verbal</a:t>
          </a:r>
          <a:endParaRPr lang="en-US" dirty="0"/>
        </a:p>
      </dgm:t>
    </dgm:pt>
    <dgm:pt modelId="{CB1EF786-3820-4EBF-B7D7-A4FB3AFD5F10}" type="parTrans" cxnId="{9EA09979-74CF-4FBA-A77B-E720C2B11E70}">
      <dgm:prSet/>
      <dgm:spPr/>
      <dgm:t>
        <a:bodyPr/>
        <a:lstStyle/>
        <a:p>
          <a:endParaRPr lang="en-US"/>
        </a:p>
      </dgm:t>
    </dgm:pt>
    <dgm:pt modelId="{3266AD11-D5C2-4233-9205-CF291C88160B}" type="sibTrans" cxnId="{9EA09979-74CF-4FBA-A77B-E720C2B11E70}">
      <dgm:prSet/>
      <dgm:spPr/>
      <dgm:t>
        <a:bodyPr/>
        <a:lstStyle/>
        <a:p>
          <a:endParaRPr lang="en-US"/>
        </a:p>
      </dgm:t>
    </dgm:pt>
    <dgm:pt modelId="{6B28B337-F3BB-49F3-9864-AF597A110DF5}" type="pres">
      <dgm:prSet presAssocID="{00CFBE8B-AA94-49FF-8CFD-2D8D3ED9063A}" presName="Name0" presStyleCnt="0">
        <dgm:presLayoutVars>
          <dgm:dir/>
          <dgm:animLvl val="lvl"/>
          <dgm:resizeHandles val="exact"/>
        </dgm:presLayoutVars>
      </dgm:prSet>
      <dgm:spPr/>
      <dgm:t>
        <a:bodyPr/>
        <a:lstStyle/>
        <a:p>
          <a:endParaRPr lang="id-ID"/>
        </a:p>
      </dgm:t>
    </dgm:pt>
    <dgm:pt modelId="{D0032682-95A1-4B2A-A310-9948F873C660}" type="pres">
      <dgm:prSet presAssocID="{79574DB8-D54F-43EF-845D-048F79024B22}" presName="compositeNode" presStyleCnt="0">
        <dgm:presLayoutVars>
          <dgm:bulletEnabled val="1"/>
        </dgm:presLayoutVars>
      </dgm:prSet>
      <dgm:spPr/>
    </dgm:pt>
    <dgm:pt modelId="{A63FCF44-D7E5-4ECB-BB37-21D66AE5B768}" type="pres">
      <dgm:prSet presAssocID="{79574DB8-D54F-43EF-845D-048F79024B22}" presName="bgRect" presStyleLbl="node1" presStyleIdx="0" presStyleCnt="3"/>
      <dgm:spPr/>
      <dgm:t>
        <a:bodyPr/>
        <a:lstStyle/>
        <a:p>
          <a:endParaRPr lang="en-US"/>
        </a:p>
      </dgm:t>
    </dgm:pt>
    <dgm:pt modelId="{49E7903C-47C0-42C1-9232-DBB00D8436AA}" type="pres">
      <dgm:prSet presAssocID="{79574DB8-D54F-43EF-845D-048F79024B22}" presName="parentNode" presStyleLbl="node1" presStyleIdx="0" presStyleCnt="3">
        <dgm:presLayoutVars>
          <dgm:chMax val="0"/>
          <dgm:bulletEnabled val="1"/>
        </dgm:presLayoutVars>
      </dgm:prSet>
      <dgm:spPr/>
      <dgm:t>
        <a:bodyPr/>
        <a:lstStyle/>
        <a:p>
          <a:endParaRPr lang="en-US"/>
        </a:p>
      </dgm:t>
    </dgm:pt>
    <dgm:pt modelId="{412208E0-047E-4189-BBC2-3A77F7FA8AC5}" type="pres">
      <dgm:prSet presAssocID="{79574DB8-D54F-43EF-845D-048F79024B22}" presName="childNode" presStyleLbl="node1" presStyleIdx="0" presStyleCnt="3">
        <dgm:presLayoutVars>
          <dgm:bulletEnabled val="1"/>
        </dgm:presLayoutVars>
      </dgm:prSet>
      <dgm:spPr/>
      <dgm:t>
        <a:bodyPr/>
        <a:lstStyle/>
        <a:p>
          <a:endParaRPr lang="en-US"/>
        </a:p>
      </dgm:t>
    </dgm:pt>
    <dgm:pt modelId="{D5158801-84AD-45F0-9AEF-157252566584}" type="pres">
      <dgm:prSet presAssocID="{F7AA1253-A157-4501-9883-3F282C7F259E}" presName="hSp" presStyleCnt="0"/>
      <dgm:spPr/>
    </dgm:pt>
    <dgm:pt modelId="{B9A7D512-34A7-4EA2-900F-617524DF7F62}" type="pres">
      <dgm:prSet presAssocID="{F7AA1253-A157-4501-9883-3F282C7F259E}" presName="vProcSp" presStyleCnt="0"/>
      <dgm:spPr/>
    </dgm:pt>
    <dgm:pt modelId="{4C8DD718-B4BB-4FA3-BB97-31A3E0AB4AF5}" type="pres">
      <dgm:prSet presAssocID="{F7AA1253-A157-4501-9883-3F282C7F259E}" presName="vSp1" presStyleCnt="0"/>
      <dgm:spPr/>
    </dgm:pt>
    <dgm:pt modelId="{A9245F9E-3DE6-41FE-9028-5FA53A8C26B6}" type="pres">
      <dgm:prSet presAssocID="{F7AA1253-A157-4501-9883-3F282C7F259E}" presName="simulatedConn" presStyleLbl="solidFgAcc1" presStyleIdx="0" presStyleCnt="2"/>
      <dgm:spPr/>
    </dgm:pt>
    <dgm:pt modelId="{DF9CA654-616E-42C7-8C58-DD60A8DF50D1}" type="pres">
      <dgm:prSet presAssocID="{F7AA1253-A157-4501-9883-3F282C7F259E}" presName="vSp2" presStyleCnt="0"/>
      <dgm:spPr/>
    </dgm:pt>
    <dgm:pt modelId="{B01078B6-AB27-43FF-9302-51060A7210C1}" type="pres">
      <dgm:prSet presAssocID="{F7AA1253-A157-4501-9883-3F282C7F259E}" presName="sibTrans" presStyleCnt="0"/>
      <dgm:spPr/>
    </dgm:pt>
    <dgm:pt modelId="{8955ABB0-474C-4000-A185-37B825DBD547}" type="pres">
      <dgm:prSet presAssocID="{5896DB60-B040-4410-B100-EE4F4403C488}" presName="compositeNode" presStyleCnt="0">
        <dgm:presLayoutVars>
          <dgm:bulletEnabled val="1"/>
        </dgm:presLayoutVars>
      </dgm:prSet>
      <dgm:spPr/>
    </dgm:pt>
    <dgm:pt modelId="{1371DD26-0001-4652-A25E-8FFC5A649BFB}" type="pres">
      <dgm:prSet presAssocID="{5896DB60-B040-4410-B100-EE4F4403C488}" presName="bgRect" presStyleLbl="node1" presStyleIdx="1" presStyleCnt="3"/>
      <dgm:spPr/>
      <dgm:t>
        <a:bodyPr/>
        <a:lstStyle/>
        <a:p>
          <a:endParaRPr lang="id-ID"/>
        </a:p>
      </dgm:t>
    </dgm:pt>
    <dgm:pt modelId="{F07AA727-1739-47E0-9EFE-E4BCF1FA2620}" type="pres">
      <dgm:prSet presAssocID="{5896DB60-B040-4410-B100-EE4F4403C488}" presName="parentNode" presStyleLbl="node1" presStyleIdx="1" presStyleCnt="3">
        <dgm:presLayoutVars>
          <dgm:chMax val="0"/>
          <dgm:bulletEnabled val="1"/>
        </dgm:presLayoutVars>
      </dgm:prSet>
      <dgm:spPr/>
      <dgm:t>
        <a:bodyPr/>
        <a:lstStyle/>
        <a:p>
          <a:endParaRPr lang="id-ID"/>
        </a:p>
      </dgm:t>
    </dgm:pt>
    <dgm:pt modelId="{C3AC76BF-C3EF-45D5-B2A1-4354BC2A2F5D}" type="pres">
      <dgm:prSet presAssocID="{5896DB60-B040-4410-B100-EE4F4403C488}" presName="childNode" presStyleLbl="node1" presStyleIdx="1" presStyleCnt="3">
        <dgm:presLayoutVars>
          <dgm:bulletEnabled val="1"/>
        </dgm:presLayoutVars>
      </dgm:prSet>
      <dgm:spPr/>
      <dgm:t>
        <a:bodyPr/>
        <a:lstStyle/>
        <a:p>
          <a:endParaRPr lang="en-US"/>
        </a:p>
      </dgm:t>
    </dgm:pt>
    <dgm:pt modelId="{6D6AF964-A490-432C-A5EC-E1AA73131A0F}" type="pres">
      <dgm:prSet presAssocID="{AF5FE780-0F1E-4034-9E38-41EB9EF61422}" presName="hSp" presStyleCnt="0"/>
      <dgm:spPr/>
    </dgm:pt>
    <dgm:pt modelId="{7E98D791-68E7-4AB0-9762-EAB3FB5E63CF}" type="pres">
      <dgm:prSet presAssocID="{AF5FE780-0F1E-4034-9E38-41EB9EF61422}" presName="vProcSp" presStyleCnt="0"/>
      <dgm:spPr/>
    </dgm:pt>
    <dgm:pt modelId="{59BF3B02-54E3-441D-AD24-75DD302593DB}" type="pres">
      <dgm:prSet presAssocID="{AF5FE780-0F1E-4034-9E38-41EB9EF61422}" presName="vSp1" presStyleCnt="0"/>
      <dgm:spPr/>
    </dgm:pt>
    <dgm:pt modelId="{24E98092-CC6F-49FA-B7A4-FF3E7DF486F7}" type="pres">
      <dgm:prSet presAssocID="{AF5FE780-0F1E-4034-9E38-41EB9EF61422}" presName="simulatedConn" presStyleLbl="solidFgAcc1" presStyleIdx="1" presStyleCnt="2"/>
      <dgm:spPr/>
    </dgm:pt>
    <dgm:pt modelId="{4771F360-EFBC-4B28-9D11-15CF1A0B30F5}" type="pres">
      <dgm:prSet presAssocID="{AF5FE780-0F1E-4034-9E38-41EB9EF61422}" presName="vSp2" presStyleCnt="0"/>
      <dgm:spPr/>
    </dgm:pt>
    <dgm:pt modelId="{614373F7-470B-4DB6-BF46-65CFF4DDEDA5}" type="pres">
      <dgm:prSet presAssocID="{AF5FE780-0F1E-4034-9E38-41EB9EF61422}" presName="sibTrans" presStyleCnt="0"/>
      <dgm:spPr/>
    </dgm:pt>
    <dgm:pt modelId="{0D929998-72EF-4051-848C-43E8FEB5F8D3}" type="pres">
      <dgm:prSet presAssocID="{7A2C6463-DF8E-4F54-BD0A-79EC36692773}" presName="compositeNode" presStyleCnt="0">
        <dgm:presLayoutVars>
          <dgm:bulletEnabled val="1"/>
        </dgm:presLayoutVars>
      </dgm:prSet>
      <dgm:spPr/>
    </dgm:pt>
    <dgm:pt modelId="{90D4A978-289F-4E13-B5A4-4C5B1FE8D253}" type="pres">
      <dgm:prSet presAssocID="{7A2C6463-DF8E-4F54-BD0A-79EC36692773}" presName="bgRect" presStyleLbl="node1" presStyleIdx="2" presStyleCnt="3"/>
      <dgm:spPr/>
      <dgm:t>
        <a:bodyPr/>
        <a:lstStyle/>
        <a:p>
          <a:endParaRPr lang="id-ID"/>
        </a:p>
      </dgm:t>
    </dgm:pt>
    <dgm:pt modelId="{13887DBA-483A-44D3-8FC1-398856DC23C5}" type="pres">
      <dgm:prSet presAssocID="{7A2C6463-DF8E-4F54-BD0A-79EC36692773}" presName="parentNode" presStyleLbl="node1" presStyleIdx="2" presStyleCnt="3">
        <dgm:presLayoutVars>
          <dgm:chMax val="0"/>
          <dgm:bulletEnabled val="1"/>
        </dgm:presLayoutVars>
      </dgm:prSet>
      <dgm:spPr/>
      <dgm:t>
        <a:bodyPr/>
        <a:lstStyle/>
        <a:p>
          <a:endParaRPr lang="id-ID"/>
        </a:p>
      </dgm:t>
    </dgm:pt>
    <dgm:pt modelId="{EBD66C61-6610-40A4-BFC9-C055E6B20F6C}" type="pres">
      <dgm:prSet presAssocID="{7A2C6463-DF8E-4F54-BD0A-79EC36692773}" presName="childNode" presStyleLbl="node1" presStyleIdx="2" presStyleCnt="3">
        <dgm:presLayoutVars>
          <dgm:bulletEnabled val="1"/>
        </dgm:presLayoutVars>
      </dgm:prSet>
      <dgm:spPr/>
      <dgm:t>
        <a:bodyPr/>
        <a:lstStyle/>
        <a:p>
          <a:endParaRPr lang="id-ID"/>
        </a:p>
      </dgm:t>
    </dgm:pt>
  </dgm:ptLst>
  <dgm:cxnLst>
    <dgm:cxn modelId="{BBB68EB6-1C0F-448E-9944-A94C2F4759DF}" type="presOf" srcId="{7A2C6463-DF8E-4F54-BD0A-79EC36692773}" destId="{13887DBA-483A-44D3-8FC1-398856DC23C5}" srcOrd="1" destOrd="0" presId="urn:microsoft.com/office/officeart/2005/8/layout/hProcess7#1"/>
    <dgm:cxn modelId="{A815E329-5187-4BA9-B6A6-9A9889A13928}" type="presOf" srcId="{5F826A16-BC98-4AE7-BF3E-F5C2A120C62F}" destId="{EBD66C61-6610-40A4-BFC9-C055E6B20F6C}" srcOrd="0" destOrd="0" presId="urn:microsoft.com/office/officeart/2005/8/layout/hProcess7#1"/>
    <dgm:cxn modelId="{E2E8DB50-603A-4F8B-B7C2-769A201F7593}" srcId="{00CFBE8B-AA94-49FF-8CFD-2D8D3ED9063A}" destId="{5896DB60-B040-4410-B100-EE4F4403C488}" srcOrd="1" destOrd="0" parTransId="{92E510CA-B029-4A5E-971E-95E1A8A9975A}" sibTransId="{AF5FE780-0F1E-4034-9E38-41EB9EF61422}"/>
    <dgm:cxn modelId="{9EA09979-74CF-4FBA-A77B-E720C2B11E70}" srcId="{7A2C6463-DF8E-4F54-BD0A-79EC36692773}" destId="{5F826A16-BC98-4AE7-BF3E-F5C2A120C62F}" srcOrd="0" destOrd="0" parTransId="{CB1EF786-3820-4EBF-B7D7-A4FB3AFD5F10}" sibTransId="{3266AD11-D5C2-4233-9205-CF291C88160B}"/>
    <dgm:cxn modelId="{64F26FD9-EFC9-4542-9C43-9E3B1B6E64A0}" type="presOf" srcId="{79574DB8-D54F-43EF-845D-048F79024B22}" destId="{49E7903C-47C0-42C1-9232-DBB00D8436AA}" srcOrd="1" destOrd="0" presId="urn:microsoft.com/office/officeart/2005/8/layout/hProcess7#1"/>
    <dgm:cxn modelId="{A11B4919-EC47-44F3-87C3-1A685040861D}" type="presOf" srcId="{8385B3F4-2F3C-4E61-8BE6-BE3C1B7A0234}" destId="{412208E0-047E-4189-BBC2-3A77F7FA8AC5}" srcOrd="0" destOrd="0" presId="urn:microsoft.com/office/officeart/2005/8/layout/hProcess7#1"/>
    <dgm:cxn modelId="{51C12338-D76A-4EDE-9E84-92083817C63C}" srcId="{00CFBE8B-AA94-49FF-8CFD-2D8D3ED9063A}" destId="{79574DB8-D54F-43EF-845D-048F79024B22}" srcOrd="0" destOrd="0" parTransId="{3EF8246C-2FB5-418F-AB98-D5F7B2B1E25E}" sibTransId="{F7AA1253-A157-4501-9883-3F282C7F259E}"/>
    <dgm:cxn modelId="{765F65C6-650F-4F30-9A0F-3F4B39C65E10}" type="presOf" srcId="{5896DB60-B040-4410-B100-EE4F4403C488}" destId="{1371DD26-0001-4652-A25E-8FFC5A649BFB}" srcOrd="0" destOrd="0" presId="urn:microsoft.com/office/officeart/2005/8/layout/hProcess7#1"/>
    <dgm:cxn modelId="{622F2119-1773-4FA9-93DF-09AF9163DB3D}" srcId="{00CFBE8B-AA94-49FF-8CFD-2D8D3ED9063A}" destId="{7A2C6463-DF8E-4F54-BD0A-79EC36692773}" srcOrd="2" destOrd="0" parTransId="{443BF571-F8C3-47C5-BD22-C483D3CCEDF2}" sibTransId="{D40073F2-FF6D-472C-8450-F9B27F27A77F}"/>
    <dgm:cxn modelId="{FC0CB21B-2B6C-45AF-95C4-421D33638A6C}" srcId="{79574DB8-D54F-43EF-845D-048F79024B22}" destId="{8385B3F4-2F3C-4E61-8BE6-BE3C1B7A0234}" srcOrd="0" destOrd="0" parTransId="{C41B9B45-7FCE-45EF-BFD9-CBC31D9490A0}" sibTransId="{3BE43D87-029E-4145-9435-A76D85D1174C}"/>
    <dgm:cxn modelId="{08E2ECFD-2125-4B64-A879-9031AF2124E5}" srcId="{5896DB60-B040-4410-B100-EE4F4403C488}" destId="{9FF0BCC7-7512-4984-AD1D-3810CDD775F6}" srcOrd="0" destOrd="0" parTransId="{9465AEF6-9318-466A-88F1-670049B0ACFF}" sibTransId="{62283BD2-385E-45FF-B645-D7E71865460C}"/>
    <dgm:cxn modelId="{FE4F28FB-CF0F-430A-9345-DEE73909FB5C}" type="presOf" srcId="{5896DB60-B040-4410-B100-EE4F4403C488}" destId="{F07AA727-1739-47E0-9EFE-E4BCF1FA2620}" srcOrd="1" destOrd="0" presId="urn:microsoft.com/office/officeart/2005/8/layout/hProcess7#1"/>
    <dgm:cxn modelId="{3E2044B7-01B7-455F-8C74-0EE2671ACFCC}" type="presOf" srcId="{00CFBE8B-AA94-49FF-8CFD-2D8D3ED9063A}" destId="{6B28B337-F3BB-49F3-9864-AF597A110DF5}" srcOrd="0" destOrd="0" presId="urn:microsoft.com/office/officeart/2005/8/layout/hProcess7#1"/>
    <dgm:cxn modelId="{46151F45-6FFC-480D-9227-AEEE18E6ED38}" type="presOf" srcId="{9FF0BCC7-7512-4984-AD1D-3810CDD775F6}" destId="{C3AC76BF-C3EF-45D5-B2A1-4354BC2A2F5D}" srcOrd="0" destOrd="0" presId="urn:microsoft.com/office/officeart/2005/8/layout/hProcess7#1"/>
    <dgm:cxn modelId="{EF2200E2-42C8-4FD1-9E58-C55270A3D5C4}" type="presOf" srcId="{79574DB8-D54F-43EF-845D-048F79024B22}" destId="{A63FCF44-D7E5-4ECB-BB37-21D66AE5B768}" srcOrd="0" destOrd="0" presId="urn:microsoft.com/office/officeart/2005/8/layout/hProcess7#1"/>
    <dgm:cxn modelId="{FDB698AE-2CC0-4F97-9986-A3A0A7C70FFB}" type="presOf" srcId="{7A2C6463-DF8E-4F54-BD0A-79EC36692773}" destId="{90D4A978-289F-4E13-B5A4-4C5B1FE8D253}" srcOrd="0" destOrd="0" presId="urn:microsoft.com/office/officeart/2005/8/layout/hProcess7#1"/>
    <dgm:cxn modelId="{B0D0B902-DCD2-4FB6-9747-DADA04C22B2D}" type="presParOf" srcId="{6B28B337-F3BB-49F3-9864-AF597A110DF5}" destId="{D0032682-95A1-4B2A-A310-9948F873C660}" srcOrd="0" destOrd="0" presId="urn:microsoft.com/office/officeart/2005/8/layout/hProcess7#1"/>
    <dgm:cxn modelId="{40544270-B0E1-4F41-9DC3-2E58734458E9}" type="presParOf" srcId="{D0032682-95A1-4B2A-A310-9948F873C660}" destId="{A63FCF44-D7E5-4ECB-BB37-21D66AE5B768}" srcOrd="0" destOrd="0" presId="urn:microsoft.com/office/officeart/2005/8/layout/hProcess7#1"/>
    <dgm:cxn modelId="{54AD3A53-477D-48AD-BFDC-A2298748B39D}" type="presParOf" srcId="{D0032682-95A1-4B2A-A310-9948F873C660}" destId="{49E7903C-47C0-42C1-9232-DBB00D8436AA}" srcOrd="1" destOrd="0" presId="urn:microsoft.com/office/officeart/2005/8/layout/hProcess7#1"/>
    <dgm:cxn modelId="{DC9CDB0B-BE71-40D4-919B-C16520F49486}" type="presParOf" srcId="{D0032682-95A1-4B2A-A310-9948F873C660}" destId="{412208E0-047E-4189-BBC2-3A77F7FA8AC5}" srcOrd="2" destOrd="0" presId="urn:microsoft.com/office/officeart/2005/8/layout/hProcess7#1"/>
    <dgm:cxn modelId="{DBFADCAF-9427-4E2E-9D0C-3692BBFA076F}" type="presParOf" srcId="{6B28B337-F3BB-49F3-9864-AF597A110DF5}" destId="{D5158801-84AD-45F0-9AEF-157252566584}" srcOrd="1" destOrd="0" presId="urn:microsoft.com/office/officeart/2005/8/layout/hProcess7#1"/>
    <dgm:cxn modelId="{5B4A0F6B-A256-4D6E-ADC8-7602E5A9C58D}" type="presParOf" srcId="{6B28B337-F3BB-49F3-9864-AF597A110DF5}" destId="{B9A7D512-34A7-4EA2-900F-617524DF7F62}" srcOrd="2" destOrd="0" presId="urn:microsoft.com/office/officeart/2005/8/layout/hProcess7#1"/>
    <dgm:cxn modelId="{B54549C9-43DC-49AC-8BCB-E3F3F49EBDCE}" type="presParOf" srcId="{B9A7D512-34A7-4EA2-900F-617524DF7F62}" destId="{4C8DD718-B4BB-4FA3-BB97-31A3E0AB4AF5}" srcOrd="0" destOrd="0" presId="urn:microsoft.com/office/officeart/2005/8/layout/hProcess7#1"/>
    <dgm:cxn modelId="{7FDC544E-E2E4-4F30-8B3B-0D7702E47789}" type="presParOf" srcId="{B9A7D512-34A7-4EA2-900F-617524DF7F62}" destId="{A9245F9E-3DE6-41FE-9028-5FA53A8C26B6}" srcOrd="1" destOrd="0" presId="urn:microsoft.com/office/officeart/2005/8/layout/hProcess7#1"/>
    <dgm:cxn modelId="{D0FCBE7F-7235-4D94-B07B-EC7651A3563E}" type="presParOf" srcId="{B9A7D512-34A7-4EA2-900F-617524DF7F62}" destId="{DF9CA654-616E-42C7-8C58-DD60A8DF50D1}" srcOrd="2" destOrd="0" presId="urn:microsoft.com/office/officeart/2005/8/layout/hProcess7#1"/>
    <dgm:cxn modelId="{FCB5963B-E476-422B-82A2-477AF4984F90}" type="presParOf" srcId="{6B28B337-F3BB-49F3-9864-AF597A110DF5}" destId="{B01078B6-AB27-43FF-9302-51060A7210C1}" srcOrd="3" destOrd="0" presId="urn:microsoft.com/office/officeart/2005/8/layout/hProcess7#1"/>
    <dgm:cxn modelId="{2054111D-37AD-434C-A7B8-9EB4DE35D50F}" type="presParOf" srcId="{6B28B337-F3BB-49F3-9864-AF597A110DF5}" destId="{8955ABB0-474C-4000-A185-37B825DBD547}" srcOrd="4" destOrd="0" presId="urn:microsoft.com/office/officeart/2005/8/layout/hProcess7#1"/>
    <dgm:cxn modelId="{8398083C-8DF3-4473-A61F-34876195D9A1}" type="presParOf" srcId="{8955ABB0-474C-4000-A185-37B825DBD547}" destId="{1371DD26-0001-4652-A25E-8FFC5A649BFB}" srcOrd="0" destOrd="0" presId="urn:microsoft.com/office/officeart/2005/8/layout/hProcess7#1"/>
    <dgm:cxn modelId="{42E73D18-A882-4E03-91A6-52B9E88F27A7}" type="presParOf" srcId="{8955ABB0-474C-4000-A185-37B825DBD547}" destId="{F07AA727-1739-47E0-9EFE-E4BCF1FA2620}" srcOrd="1" destOrd="0" presId="urn:microsoft.com/office/officeart/2005/8/layout/hProcess7#1"/>
    <dgm:cxn modelId="{FC4F3919-B5DD-495E-A617-37A57EB4AA23}" type="presParOf" srcId="{8955ABB0-474C-4000-A185-37B825DBD547}" destId="{C3AC76BF-C3EF-45D5-B2A1-4354BC2A2F5D}" srcOrd="2" destOrd="0" presId="urn:microsoft.com/office/officeart/2005/8/layout/hProcess7#1"/>
    <dgm:cxn modelId="{DF34EF2E-2FEB-4CAD-8917-59F423AC5A45}" type="presParOf" srcId="{6B28B337-F3BB-49F3-9864-AF597A110DF5}" destId="{6D6AF964-A490-432C-A5EC-E1AA73131A0F}" srcOrd="5" destOrd="0" presId="urn:microsoft.com/office/officeart/2005/8/layout/hProcess7#1"/>
    <dgm:cxn modelId="{03EC666E-0F27-4934-BC1C-4F1C358AF0CE}" type="presParOf" srcId="{6B28B337-F3BB-49F3-9864-AF597A110DF5}" destId="{7E98D791-68E7-4AB0-9762-EAB3FB5E63CF}" srcOrd="6" destOrd="0" presId="urn:microsoft.com/office/officeart/2005/8/layout/hProcess7#1"/>
    <dgm:cxn modelId="{877547A9-50FC-4FCD-ADC1-6927B07DAF0F}" type="presParOf" srcId="{7E98D791-68E7-4AB0-9762-EAB3FB5E63CF}" destId="{59BF3B02-54E3-441D-AD24-75DD302593DB}" srcOrd="0" destOrd="0" presId="urn:microsoft.com/office/officeart/2005/8/layout/hProcess7#1"/>
    <dgm:cxn modelId="{C84A7027-CE0D-44EE-BE26-9F1E6C539589}" type="presParOf" srcId="{7E98D791-68E7-4AB0-9762-EAB3FB5E63CF}" destId="{24E98092-CC6F-49FA-B7A4-FF3E7DF486F7}" srcOrd="1" destOrd="0" presId="urn:microsoft.com/office/officeart/2005/8/layout/hProcess7#1"/>
    <dgm:cxn modelId="{DE27E466-2363-4C85-BE54-FF2133382C11}" type="presParOf" srcId="{7E98D791-68E7-4AB0-9762-EAB3FB5E63CF}" destId="{4771F360-EFBC-4B28-9D11-15CF1A0B30F5}" srcOrd="2" destOrd="0" presId="urn:microsoft.com/office/officeart/2005/8/layout/hProcess7#1"/>
    <dgm:cxn modelId="{8BF5DB86-95CE-48E1-8373-3BD23B45DABE}" type="presParOf" srcId="{6B28B337-F3BB-49F3-9864-AF597A110DF5}" destId="{614373F7-470B-4DB6-BF46-65CFF4DDEDA5}" srcOrd="7" destOrd="0" presId="urn:microsoft.com/office/officeart/2005/8/layout/hProcess7#1"/>
    <dgm:cxn modelId="{3E3B6290-904D-429E-81C3-D994E1E7B53A}" type="presParOf" srcId="{6B28B337-F3BB-49F3-9864-AF597A110DF5}" destId="{0D929998-72EF-4051-848C-43E8FEB5F8D3}" srcOrd="8" destOrd="0" presId="urn:microsoft.com/office/officeart/2005/8/layout/hProcess7#1"/>
    <dgm:cxn modelId="{76F50AAF-A2E3-4109-922D-D053EBC12638}" type="presParOf" srcId="{0D929998-72EF-4051-848C-43E8FEB5F8D3}" destId="{90D4A978-289F-4E13-B5A4-4C5B1FE8D253}" srcOrd="0" destOrd="0" presId="urn:microsoft.com/office/officeart/2005/8/layout/hProcess7#1"/>
    <dgm:cxn modelId="{B2D29F10-22F1-447D-AF88-70B04BAE3E92}" type="presParOf" srcId="{0D929998-72EF-4051-848C-43E8FEB5F8D3}" destId="{13887DBA-483A-44D3-8FC1-398856DC23C5}" srcOrd="1" destOrd="0" presId="urn:microsoft.com/office/officeart/2005/8/layout/hProcess7#1"/>
    <dgm:cxn modelId="{63D385D8-C052-4965-9FFB-20AA9974FDFD}" type="presParOf" srcId="{0D929998-72EF-4051-848C-43E8FEB5F8D3}" destId="{EBD66C61-6610-40A4-BFC9-C055E6B20F6C}"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52C4F5-CDC8-46F4-971A-87E7CE7FF6FD}"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CD24D491-3FED-45B6-91CB-528C8109A1B6}">
      <dgm:prSet phldrT="[Text]"/>
      <dgm:spPr/>
      <dgm:t>
        <a:bodyPr/>
        <a:lstStyle/>
        <a:p>
          <a:r>
            <a:rPr lang="en-US" dirty="0" err="1" smtClean="0"/>
            <a:t>Strategi</a:t>
          </a:r>
          <a:r>
            <a:rPr lang="en-US" dirty="0" smtClean="0"/>
            <a:t> </a:t>
          </a:r>
          <a:r>
            <a:rPr lang="en-US" dirty="0" err="1" smtClean="0"/>
            <a:t>Manajemen</a:t>
          </a:r>
          <a:endParaRPr lang="en-US" dirty="0"/>
        </a:p>
      </dgm:t>
    </dgm:pt>
    <dgm:pt modelId="{97EFC053-88F1-4D0D-8C0B-97C972185752}" type="parTrans" cxnId="{B93500A2-942F-4EC9-B35C-0A7093729F93}">
      <dgm:prSet/>
      <dgm:spPr/>
      <dgm:t>
        <a:bodyPr/>
        <a:lstStyle/>
        <a:p>
          <a:endParaRPr lang="en-US"/>
        </a:p>
      </dgm:t>
    </dgm:pt>
    <dgm:pt modelId="{FDD95362-A943-4EAD-A072-53DD106AE784}" type="sibTrans" cxnId="{B93500A2-942F-4EC9-B35C-0A7093729F93}">
      <dgm:prSet/>
      <dgm:spPr/>
      <dgm:t>
        <a:bodyPr/>
        <a:lstStyle/>
        <a:p>
          <a:endParaRPr lang="en-US"/>
        </a:p>
      </dgm:t>
    </dgm:pt>
    <dgm:pt modelId="{DAFC0149-7A46-4F47-A4BB-6BB1F65052CF}">
      <dgm:prSet phldrT="[Text]"/>
      <dgm:spPr/>
      <dgm:t>
        <a:bodyPr/>
        <a:lstStyle/>
        <a:p>
          <a:r>
            <a:rPr lang="en-US" dirty="0" err="1" smtClean="0"/>
            <a:t>Menangani</a:t>
          </a:r>
          <a:r>
            <a:rPr lang="en-US" dirty="0" smtClean="0"/>
            <a:t> </a:t>
          </a:r>
          <a:r>
            <a:rPr lang="en-US" dirty="0" err="1" smtClean="0"/>
            <a:t>Agresi</a:t>
          </a:r>
          <a:endParaRPr lang="en-US" dirty="0"/>
        </a:p>
      </dgm:t>
    </dgm:pt>
    <dgm:pt modelId="{5501FB2A-5630-4291-BCC2-EAC62CE5F9FF}" type="parTrans" cxnId="{E58C8577-3540-4983-8EDF-103383150BCB}">
      <dgm:prSet/>
      <dgm:spPr/>
      <dgm:t>
        <a:bodyPr/>
        <a:lstStyle/>
        <a:p>
          <a:endParaRPr lang="en-US"/>
        </a:p>
      </dgm:t>
    </dgm:pt>
    <dgm:pt modelId="{C143E24A-CD96-4AB7-B489-CE2D4F85DCEB}" type="sibTrans" cxnId="{E58C8577-3540-4983-8EDF-103383150BCB}">
      <dgm:prSet/>
      <dgm:spPr/>
      <dgm:t>
        <a:bodyPr/>
        <a:lstStyle/>
        <a:p>
          <a:endParaRPr lang="en-US"/>
        </a:p>
      </dgm:t>
    </dgm:pt>
    <dgm:pt modelId="{544AEA6F-0971-4F29-9240-A9881B1EB19F}">
      <dgm:prSet phldrT="[Text]"/>
      <dgm:spPr/>
      <dgm:t>
        <a:bodyPr/>
        <a:lstStyle/>
        <a:p>
          <a:r>
            <a:rPr lang="en-US" dirty="0" smtClean="0"/>
            <a:t>Program </a:t>
          </a:r>
          <a:r>
            <a:rPr lang="en-US" dirty="0" err="1" smtClean="0"/>
            <a:t>Berbasis</a:t>
          </a:r>
          <a:r>
            <a:rPr lang="en-US" dirty="0" smtClean="0"/>
            <a:t> </a:t>
          </a:r>
          <a:r>
            <a:rPr lang="en-US" dirty="0" err="1" smtClean="0"/>
            <a:t>Kelas</a:t>
          </a:r>
          <a:endParaRPr lang="en-US" dirty="0" smtClean="0"/>
        </a:p>
        <a:p>
          <a:r>
            <a:rPr lang="en-US" dirty="0" err="1" smtClean="0"/>
            <a:t>dan</a:t>
          </a:r>
          <a:r>
            <a:rPr lang="en-US" dirty="0" smtClean="0"/>
            <a:t> </a:t>
          </a:r>
          <a:r>
            <a:rPr lang="en-US" dirty="0" err="1" smtClean="0"/>
            <a:t>Sekolah</a:t>
          </a:r>
          <a:endParaRPr lang="en-US" dirty="0"/>
        </a:p>
      </dgm:t>
    </dgm:pt>
    <dgm:pt modelId="{D412BD85-789E-4A76-83E2-21711448F845}" type="parTrans" cxnId="{7F607801-3DB4-4C75-978A-28A45BF74B57}">
      <dgm:prSet/>
      <dgm:spPr/>
      <dgm:t>
        <a:bodyPr/>
        <a:lstStyle/>
        <a:p>
          <a:endParaRPr lang="en-US"/>
        </a:p>
      </dgm:t>
    </dgm:pt>
    <dgm:pt modelId="{EDF8FBFB-1FE8-4BB4-8270-8FAB9958111F}" type="sibTrans" cxnId="{7F607801-3DB4-4C75-978A-28A45BF74B57}">
      <dgm:prSet/>
      <dgm:spPr/>
      <dgm:t>
        <a:bodyPr/>
        <a:lstStyle/>
        <a:p>
          <a:endParaRPr lang="en-US"/>
        </a:p>
      </dgm:t>
    </dgm:pt>
    <dgm:pt modelId="{C13CB39D-1C41-45C4-A339-4AFDED3FC693}" type="pres">
      <dgm:prSet presAssocID="{F452C4F5-CDC8-46F4-971A-87E7CE7FF6FD}" presName="linear" presStyleCnt="0">
        <dgm:presLayoutVars>
          <dgm:dir/>
          <dgm:animLvl val="lvl"/>
          <dgm:resizeHandles val="exact"/>
        </dgm:presLayoutVars>
      </dgm:prSet>
      <dgm:spPr/>
      <dgm:t>
        <a:bodyPr/>
        <a:lstStyle/>
        <a:p>
          <a:endParaRPr lang="id-ID"/>
        </a:p>
      </dgm:t>
    </dgm:pt>
    <dgm:pt modelId="{A0E4C83E-4A20-464D-AF41-048B95E6BE38}" type="pres">
      <dgm:prSet presAssocID="{CD24D491-3FED-45B6-91CB-528C8109A1B6}" presName="parentLin" presStyleCnt="0"/>
      <dgm:spPr/>
    </dgm:pt>
    <dgm:pt modelId="{C7D0AF9E-F683-4DCF-B485-82A24B0BC2E6}" type="pres">
      <dgm:prSet presAssocID="{CD24D491-3FED-45B6-91CB-528C8109A1B6}" presName="parentLeftMargin" presStyleLbl="node1" presStyleIdx="0" presStyleCnt="3"/>
      <dgm:spPr/>
      <dgm:t>
        <a:bodyPr/>
        <a:lstStyle/>
        <a:p>
          <a:endParaRPr lang="id-ID"/>
        </a:p>
      </dgm:t>
    </dgm:pt>
    <dgm:pt modelId="{8092BDB0-1D35-42AA-B83F-08FC78545FC1}" type="pres">
      <dgm:prSet presAssocID="{CD24D491-3FED-45B6-91CB-528C8109A1B6}" presName="parentText" presStyleLbl="node1" presStyleIdx="0" presStyleCnt="3">
        <dgm:presLayoutVars>
          <dgm:chMax val="0"/>
          <dgm:bulletEnabled val="1"/>
        </dgm:presLayoutVars>
      </dgm:prSet>
      <dgm:spPr/>
      <dgm:t>
        <a:bodyPr/>
        <a:lstStyle/>
        <a:p>
          <a:endParaRPr lang="en-US"/>
        </a:p>
      </dgm:t>
    </dgm:pt>
    <dgm:pt modelId="{E263147E-F8EF-4F57-852C-AFEC9A8D1A66}" type="pres">
      <dgm:prSet presAssocID="{CD24D491-3FED-45B6-91CB-528C8109A1B6}" presName="negativeSpace" presStyleCnt="0"/>
      <dgm:spPr/>
    </dgm:pt>
    <dgm:pt modelId="{BB5AEEB9-54C7-4A5B-ACBF-A3544E2E1A78}" type="pres">
      <dgm:prSet presAssocID="{CD24D491-3FED-45B6-91CB-528C8109A1B6}" presName="childText" presStyleLbl="conFgAcc1" presStyleIdx="0" presStyleCnt="3">
        <dgm:presLayoutVars>
          <dgm:bulletEnabled val="1"/>
        </dgm:presLayoutVars>
      </dgm:prSet>
      <dgm:spPr/>
    </dgm:pt>
    <dgm:pt modelId="{9F3F375D-CCB0-4AB1-A993-26BDDA72F8B2}" type="pres">
      <dgm:prSet presAssocID="{FDD95362-A943-4EAD-A072-53DD106AE784}" presName="spaceBetweenRectangles" presStyleCnt="0"/>
      <dgm:spPr/>
    </dgm:pt>
    <dgm:pt modelId="{2E13DE08-DE46-4CB5-B202-47CE8C78E9F1}" type="pres">
      <dgm:prSet presAssocID="{DAFC0149-7A46-4F47-A4BB-6BB1F65052CF}" presName="parentLin" presStyleCnt="0"/>
      <dgm:spPr/>
    </dgm:pt>
    <dgm:pt modelId="{4D82B185-7126-401B-BF27-1F0C1C308466}" type="pres">
      <dgm:prSet presAssocID="{DAFC0149-7A46-4F47-A4BB-6BB1F65052CF}" presName="parentLeftMargin" presStyleLbl="node1" presStyleIdx="0" presStyleCnt="3"/>
      <dgm:spPr/>
      <dgm:t>
        <a:bodyPr/>
        <a:lstStyle/>
        <a:p>
          <a:endParaRPr lang="id-ID"/>
        </a:p>
      </dgm:t>
    </dgm:pt>
    <dgm:pt modelId="{B62E1809-317A-4885-8221-809748D2304B}" type="pres">
      <dgm:prSet presAssocID="{DAFC0149-7A46-4F47-A4BB-6BB1F65052CF}" presName="parentText" presStyleLbl="node1" presStyleIdx="1" presStyleCnt="3">
        <dgm:presLayoutVars>
          <dgm:chMax val="0"/>
          <dgm:bulletEnabled val="1"/>
        </dgm:presLayoutVars>
      </dgm:prSet>
      <dgm:spPr/>
      <dgm:t>
        <a:bodyPr/>
        <a:lstStyle/>
        <a:p>
          <a:endParaRPr lang="en-US"/>
        </a:p>
      </dgm:t>
    </dgm:pt>
    <dgm:pt modelId="{08461B92-8284-40EC-A9B8-5A93A48AFA6B}" type="pres">
      <dgm:prSet presAssocID="{DAFC0149-7A46-4F47-A4BB-6BB1F65052CF}" presName="negativeSpace" presStyleCnt="0"/>
      <dgm:spPr/>
    </dgm:pt>
    <dgm:pt modelId="{89919B69-8EA4-48D0-B986-44314FBDB2D7}" type="pres">
      <dgm:prSet presAssocID="{DAFC0149-7A46-4F47-A4BB-6BB1F65052CF}" presName="childText" presStyleLbl="conFgAcc1" presStyleIdx="1" presStyleCnt="3">
        <dgm:presLayoutVars>
          <dgm:bulletEnabled val="1"/>
        </dgm:presLayoutVars>
      </dgm:prSet>
      <dgm:spPr/>
    </dgm:pt>
    <dgm:pt modelId="{9FCD1F1D-B137-4171-99AF-8E185710E90C}" type="pres">
      <dgm:prSet presAssocID="{C143E24A-CD96-4AB7-B489-CE2D4F85DCEB}" presName="spaceBetweenRectangles" presStyleCnt="0"/>
      <dgm:spPr/>
    </dgm:pt>
    <dgm:pt modelId="{0772BD38-38D5-488A-B606-85F19FA7962E}" type="pres">
      <dgm:prSet presAssocID="{544AEA6F-0971-4F29-9240-A9881B1EB19F}" presName="parentLin" presStyleCnt="0"/>
      <dgm:spPr/>
    </dgm:pt>
    <dgm:pt modelId="{26571E46-B06B-44DD-8723-564582016603}" type="pres">
      <dgm:prSet presAssocID="{544AEA6F-0971-4F29-9240-A9881B1EB19F}" presName="parentLeftMargin" presStyleLbl="node1" presStyleIdx="1" presStyleCnt="3"/>
      <dgm:spPr/>
      <dgm:t>
        <a:bodyPr/>
        <a:lstStyle/>
        <a:p>
          <a:endParaRPr lang="id-ID"/>
        </a:p>
      </dgm:t>
    </dgm:pt>
    <dgm:pt modelId="{CEB59DBD-3050-4C99-8C81-1BFEB7FD2FD1}" type="pres">
      <dgm:prSet presAssocID="{544AEA6F-0971-4F29-9240-A9881B1EB19F}" presName="parentText" presStyleLbl="node1" presStyleIdx="2" presStyleCnt="3" custScaleY="142607">
        <dgm:presLayoutVars>
          <dgm:chMax val="0"/>
          <dgm:bulletEnabled val="1"/>
        </dgm:presLayoutVars>
      </dgm:prSet>
      <dgm:spPr/>
      <dgm:t>
        <a:bodyPr/>
        <a:lstStyle/>
        <a:p>
          <a:endParaRPr lang="en-US"/>
        </a:p>
      </dgm:t>
    </dgm:pt>
    <dgm:pt modelId="{C7D33FAC-C2F3-4E70-9D23-6194E5A7C232}" type="pres">
      <dgm:prSet presAssocID="{544AEA6F-0971-4F29-9240-A9881B1EB19F}" presName="negativeSpace" presStyleCnt="0"/>
      <dgm:spPr/>
    </dgm:pt>
    <dgm:pt modelId="{C9D550FD-4D2D-4A4D-8284-64E8E9FB2E20}" type="pres">
      <dgm:prSet presAssocID="{544AEA6F-0971-4F29-9240-A9881B1EB19F}" presName="childText" presStyleLbl="conFgAcc1" presStyleIdx="2" presStyleCnt="3">
        <dgm:presLayoutVars>
          <dgm:bulletEnabled val="1"/>
        </dgm:presLayoutVars>
      </dgm:prSet>
      <dgm:spPr/>
    </dgm:pt>
  </dgm:ptLst>
  <dgm:cxnLst>
    <dgm:cxn modelId="{E58C8577-3540-4983-8EDF-103383150BCB}" srcId="{F452C4F5-CDC8-46F4-971A-87E7CE7FF6FD}" destId="{DAFC0149-7A46-4F47-A4BB-6BB1F65052CF}" srcOrd="1" destOrd="0" parTransId="{5501FB2A-5630-4291-BCC2-EAC62CE5F9FF}" sibTransId="{C143E24A-CD96-4AB7-B489-CE2D4F85DCEB}"/>
    <dgm:cxn modelId="{CB956524-39D3-4041-9D77-E99BB9622D92}" type="presOf" srcId="{F452C4F5-CDC8-46F4-971A-87E7CE7FF6FD}" destId="{C13CB39D-1C41-45C4-A339-4AFDED3FC693}" srcOrd="0" destOrd="0" presId="urn:microsoft.com/office/officeart/2005/8/layout/list1"/>
    <dgm:cxn modelId="{93C02A9F-D868-41C3-ABBC-6D5D967D1D21}" type="presOf" srcId="{544AEA6F-0971-4F29-9240-A9881B1EB19F}" destId="{26571E46-B06B-44DD-8723-564582016603}" srcOrd="0" destOrd="0" presId="urn:microsoft.com/office/officeart/2005/8/layout/list1"/>
    <dgm:cxn modelId="{B93500A2-942F-4EC9-B35C-0A7093729F93}" srcId="{F452C4F5-CDC8-46F4-971A-87E7CE7FF6FD}" destId="{CD24D491-3FED-45B6-91CB-528C8109A1B6}" srcOrd="0" destOrd="0" parTransId="{97EFC053-88F1-4D0D-8C0B-97C972185752}" sibTransId="{FDD95362-A943-4EAD-A072-53DD106AE784}"/>
    <dgm:cxn modelId="{6A84251A-E24D-4A36-B7F3-7C20836FF327}" type="presOf" srcId="{544AEA6F-0971-4F29-9240-A9881B1EB19F}" destId="{CEB59DBD-3050-4C99-8C81-1BFEB7FD2FD1}" srcOrd="1" destOrd="0" presId="urn:microsoft.com/office/officeart/2005/8/layout/list1"/>
    <dgm:cxn modelId="{FDA6FAD0-2965-4EDD-9502-DE9EABB38F16}" type="presOf" srcId="{CD24D491-3FED-45B6-91CB-528C8109A1B6}" destId="{8092BDB0-1D35-42AA-B83F-08FC78545FC1}" srcOrd="1" destOrd="0" presId="urn:microsoft.com/office/officeart/2005/8/layout/list1"/>
    <dgm:cxn modelId="{D722DB1E-ED40-402B-9DD3-B057380EB33F}" type="presOf" srcId="{DAFC0149-7A46-4F47-A4BB-6BB1F65052CF}" destId="{4D82B185-7126-401B-BF27-1F0C1C308466}" srcOrd="0" destOrd="0" presId="urn:microsoft.com/office/officeart/2005/8/layout/list1"/>
    <dgm:cxn modelId="{42213ECE-050D-4861-B19E-7ED54D41CA32}" type="presOf" srcId="{DAFC0149-7A46-4F47-A4BB-6BB1F65052CF}" destId="{B62E1809-317A-4885-8221-809748D2304B}" srcOrd="1" destOrd="0" presId="urn:microsoft.com/office/officeart/2005/8/layout/list1"/>
    <dgm:cxn modelId="{7F607801-3DB4-4C75-978A-28A45BF74B57}" srcId="{F452C4F5-CDC8-46F4-971A-87E7CE7FF6FD}" destId="{544AEA6F-0971-4F29-9240-A9881B1EB19F}" srcOrd="2" destOrd="0" parTransId="{D412BD85-789E-4A76-83E2-21711448F845}" sibTransId="{EDF8FBFB-1FE8-4BB4-8270-8FAB9958111F}"/>
    <dgm:cxn modelId="{9D0CC22D-392A-47A9-96CE-D8030C30AF69}" type="presOf" srcId="{CD24D491-3FED-45B6-91CB-528C8109A1B6}" destId="{C7D0AF9E-F683-4DCF-B485-82A24B0BC2E6}" srcOrd="0" destOrd="0" presId="urn:microsoft.com/office/officeart/2005/8/layout/list1"/>
    <dgm:cxn modelId="{8C5F72DD-CCEB-4C54-A603-874DA6009193}" type="presParOf" srcId="{C13CB39D-1C41-45C4-A339-4AFDED3FC693}" destId="{A0E4C83E-4A20-464D-AF41-048B95E6BE38}" srcOrd="0" destOrd="0" presId="urn:microsoft.com/office/officeart/2005/8/layout/list1"/>
    <dgm:cxn modelId="{5630DE7D-1C36-4F3E-926F-889A8D3B8215}" type="presParOf" srcId="{A0E4C83E-4A20-464D-AF41-048B95E6BE38}" destId="{C7D0AF9E-F683-4DCF-B485-82A24B0BC2E6}" srcOrd="0" destOrd="0" presId="urn:microsoft.com/office/officeart/2005/8/layout/list1"/>
    <dgm:cxn modelId="{316DA89E-33D7-47A8-B435-CE6F3644D12D}" type="presParOf" srcId="{A0E4C83E-4A20-464D-AF41-048B95E6BE38}" destId="{8092BDB0-1D35-42AA-B83F-08FC78545FC1}" srcOrd="1" destOrd="0" presId="urn:microsoft.com/office/officeart/2005/8/layout/list1"/>
    <dgm:cxn modelId="{A7CD91BB-7FAC-49B7-96FF-DC4CAE5DA8A6}" type="presParOf" srcId="{C13CB39D-1C41-45C4-A339-4AFDED3FC693}" destId="{E263147E-F8EF-4F57-852C-AFEC9A8D1A66}" srcOrd="1" destOrd="0" presId="urn:microsoft.com/office/officeart/2005/8/layout/list1"/>
    <dgm:cxn modelId="{C8553CC8-DB28-4C37-885C-7DD061945AB2}" type="presParOf" srcId="{C13CB39D-1C41-45C4-A339-4AFDED3FC693}" destId="{BB5AEEB9-54C7-4A5B-ACBF-A3544E2E1A78}" srcOrd="2" destOrd="0" presId="urn:microsoft.com/office/officeart/2005/8/layout/list1"/>
    <dgm:cxn modelId="{AC2E0185-8A42-453D-B7A6-B1E1CD604734}" type="presParOf" srcId="{C13CB39D-1C41-45C4-A339-4AFDED3FC693}" destId="{9F3F375D-CCB0-4AB1-A993-26BDDA72F8B2}" srcOrd="3" destOrd="0" presId="urn:microsoft.com/office/officeart/2005/8/layout/list1"/>
    <dgm:cxn modelId="{586F18F1-70C7-48A2-B508-6DCC680E68EA}" type="presParOf" srcId="{C13CB39D-1C41-45C4-A339-4AFDED3FC693}" destId="{2E13DE08-DE46-4CB5-B202-47CE8C78E9F1}" srcOrd="4" destOrd="0" presId="urn:microsoft.com/office/officeart/2005/8/layout/list1"/>
    <dgm:cxn modelId="{2B1E605E-7D75-4CAB-87A0-7E104FB1D518}" type="presParOf" srcId="{2E13DE08-DE46-4CB5-B202-47CE8C78E9F1}" destId="{4D82B185-7126-401B-BF27-1F0C1C308466}" srcOrd="0" destOrd="0" presId="urn:microsoft.com/office/officeart/2005/8/layout/list1"/>
    <dgm:cxn modelId="{FB50D1D7-D403-47B0-9F6F-0ACC50D9F77E}" type="presParOf" srcId="{2E13DE08-DE46-4CB5-B202-47CE8C78E9F1}" destId="{B62E1809-317A-4885-8221-809748D2304B}" srcOrd="1" destOrd="0" presId="urn:microsoft.com/office/officeart/2005/8/layout/list1"/>
    <dgm:cxn modelId="{E424E78A-FC13-43F9-949E-C8FCD55C7C45}" type="presParOf" srcId="{C13CB39D-1C41-45C4-A339-4AFDED3FC693}" destId="{08461B92-8284-40EC-A9B8-5A93A48AFA6B}" srcOrd="5" destOrd="0" presId="urn:microsoft.com/office/officeart/2005/8/layout/list1"/>
    <dgm:cxn modelId="{EAF30ED9-3088-4D07-9030-2DA195E75E67}" type="presParOf" srcId="{C13CB39D-1C41-45C4-A339-4AFDED3FC693}" destId="{89919B69-8EA4-48D0-B986-44314FBDB2D7}" srcOrd="6" destOrd="0" presId="urn:microsoft.com/office/officeart/2005/8/layout/list1"/>
    <dgm:cxn modelId="{B9F5A5BF-737D-4924-BC17-D027E5036204}" type="presParOf" srcId="{C13CB39D-1C41-45C4-A339-4AFDED3FC693}" destId="{9FCD1F1D-B137-4171-99AF-8E185710E90C}" srcOrd="7" destOrd="0" presId="urn:microsoft.com/office/officeart/2005/8/layout/list1"/>
    <dgm:cxn modelId="{3F082D14-E7E9-4116-9B7B-015E9FE3456C}" type="presParOf" srcId="{C13CB39D-1C41-45C4-A339-4AFDED3FC693}" destId="{0772BD38-38D5-488A-B606-85F19FA7962E}" srcOrd="8" destOrd="0" presId="urn:microsoft.com/office/officeart/2005/8/layout/list1"/>
    <dgm:cxn modelId="{9490899D-9DB3-49CD-A0E2-6EED953C6624}" type="presParOf" srcId="{0772BD38-38D5-488A-B606-85F19FA7962E}" destId="{26571E46-B06B-44DD-8723-564582016603}" srcOrd="0" destOrd="0" presId="urn:microsoft.com/office/officeart/2005/8/layout/list1"/>
    <dgm:cxn modelId="{64F033EB-E30F-4973-A5A8-9BF8DFF502ED}" type="presParOf" srcId="{0772BD38-38D5-488A-B606-85F19FA7962E}" destId="{CEB59DBD-3050-4C99-8C81-1BFEB7FD2FD1}" srcOrd="1" destOrd="0" presId="urn:microsoft.com/office/officeart/2005/8/layout/list1"/>
    <dgm:cxn modelId="{971EF96A-0775-4B2A-8F29-8892976F0B63}" type="presParOf" srcId="{C13CB39D-1C41-45C4-A339-4AFDED3FC693}" destId="{C7D33FAC-C2F3-4E70-9D23-6194E5A7C232}" srcOrd="9" destOrd="0" presId="urn:microsoft.com/office/officeart/2005/8/layout/list1"/>
    <dgm:cxn modelId="{5392086F-1A7A-4116-A0A2-3B298BC3ADB4}" type="presParOf" srcId="{C13CB39D-1C41-45C4-A339-4AFDED3FC693}" destId="{C9D550FD-4D2D-4A4D-8284-64E8E9FB2E2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E051C-E2F5-4D5F-A83C-A837823523FA}" type="doc">
      <dgm:prSet loTypeId="urn:microsoft.com/office/officeart/2005/8/layout/arrow5" loCatId="relationship" qsTypeId="urn:microsoft.com/office/officeart/2005/8/quickstyle/simple2" qsCatId="simple" csTypeId="urn:microsoft.com/office/officeart/2005/8/colors/accent1_2" csCatId="accent1" phldr="1"/>
      <dgm:spPr/>
      <dgm:t>
        <a:bodyPr/>
        <a:lstStyle/>
        <a:p>
          <a:endParaRPr lang="en-US"/>
        </a:p>
      </dgm:t>
    </dgm:pt>
    <dgm:pt modelId="{DC552C00-F085-40EA-9D20-D54050DB5A0A}">
      <dgm:prSet phldrT="[Text]"/>
      <dgm:spPr/>
      <dgm:t>
        <a:bodyPr/>
        <a:lstStyle/>
        <a:p>
          <a:r>
            <a:rPr lang="en-US" dirty="0" smtClean="0"/>
            <a:t>KRITIS</a:t>
          </a:r>
          <a:endParaRPr lang="en-US" dirty="0"/>
        </a:p>
      </dgm:t>
    </dgm:pt>
    <dgm:pt modelId="{ED20F5CD-3221-4ED2-899A-4C468E309E75}" type="parTrans" cxnId="{FA68FAD0-DBA8-40AA-BDA4-22B8CDD05FDC}">
      <dgm:prSet/>
      <dgm:spPr/>
      <dgm:t>
        <a:bodyPr/>
        <a:lstStyle/>
        <a:p>
          <a:endParaRPr lang="en-US"/>
        </a:p>
      </dgm:t>
    </dgm:pt>
    <dgm:pt modelId="{10AECE98-4FF3-4396-9357-BBD7FC0442D0}" type="sibTrans" cxnId="{FA68FAD0-DBA8-40AA-BDA4-22B8CDD05FDC}">
      <dgm:prSet/>
      <dgm:spPr/>
      <dgm:t>
        <a:bodyPr/>
        <a:lstStyle/>
        <a:p>
          <a:endParaRPr lang="en-US"/>
        </a:p>
      </dgm:t>
    </dgm:pt>
    <dgm:pt modelId="{BF2ED28B-544E-4D1F-A35D-91966A1155F3}">
      <dgm:prSet phldrT="[Text]"/>
      <dgm:spPr/>
      <dgm:t>
        <a:bodyPr/>
        <a:lstStyle/>
        <a:p>
          <a:r>
            <a:rPr lang="en-US" dirty="0" smtClean="0"/>
            <a:t>EVALUATIF</a:t>
          </a:r>
          <a:endParaRPr lang="en-US" dirty="0"/>
        </a:p>
      </dgm:t>
    </dgm:pt>
    <dgm:pt modelId="{13E9F30C-BB98-4670-970F-0633286A0DDC}" type="parTrans" cxnId="{F62233E9-9C24-41DA-9C78-0FCC89B00073}">
      <dgm:prSet/>
      <dgm:spPr/>
      <dgm:t>
        <a:bodyPr/>
        <a:lstStyle/>
        <a:p>
          <a:endParaRPr lang="en-US"/>
        </a:p>
      </dgm:t>
    </dgm:pt>
    <dgm:pt modelId="{6170B66A-59DB-4463-BB4C-2A6DCC9B07A0}" type="sibTrans" cxnId="{F62233E9-9C24-41DA-9C78-0FCC89B00073}">
      <dgm:prSet/>
      <dgm:spPr/>
      <dgm:t>
        <a:bodyPr/>
        <a:lstStyle/>
        <a:p>
          <a:endParaRPr lang="en-US"/>
        </a:p>
      </dgm:t>
    </dgm:pt>
    <dgm:pt modelId="{0E77EE88-DBD7-429A-AD69-EF5BF47A110A}" type="pres">
      <dgm:prSet presAssocID="{AE5E051C-E2F5-4D5F-A83C-A837823523FA}" presName="diagram" presStyleCnt="0">
        <dgm:presLayoutVars>
          <dgm:dir/>
          <dgm:resizeHandles val="exact"/>
        </dgm:presLayoutVars>
      </dgm:prSet>
      <dgm:spPr/>
      <dgm:t>
        <a:bodyPr/>
        <a:lstStyle/>
        <a:p>
          <a:endParaRPr lang="en-US"/>
        </a:p>
      </dgm:t>
    </dgm:pt>
    <dgm:pt modelId="{BFA75790-5DBD-4A9D-A9E1-6B86C51D01F7}" type="pres">
      <dgm:prSet presAssocID="{DC552C00-F085-40EA-9D20-D54050DB5A0A}" presName="arrow" presStyleLbl="node1" presStyleIdx="0" presStyleCnt="2">
        <dgm:presLayoutVars>
          <dgm:bulletEnabled val="1"/>
        </dgm:presLayoutVars>
      </dgm:prSet>
      <dgm:spPr/>
      <dgm:t>
        <a:bodyPr/>
        <a:lstStyle/>
        <a:p>
          <a:endParaRPr lang="en-US"/>
        </a:p>
      </dgm:t>
    </dgm:pt>
    <dgm:pt modelId="{5F74D4BD-77D2-45E4-97ED-A3301F8BB858}" type="pres">
      <dgm:prSet presAssocID="{BF2ED28B-544E-4D1F-A35D-91966A1155F3}" presName="arrow" presStyleLbl="node1" presStyleIdx="1" presStyleCnt="2">
        <dgm:presLayoutVars>
          <dgm:bulletEnabled val="1"/>
        </dgm:presLayoutVars>
      </dgm:prSet>
      <dgm:spPr/>
      <dgm:t>
        <a:bodyPr/>
        <a:lstStyle/>
        <a:p>
          <a:endParaRPr lang="en-US"/>
        </a:p>
      </dgm:t>
    </dgm:pt>
  </dgm:ptLst>
  <dgm:cxnLst>
    <dgm:cxn modelId="{FA68FAD0-DBA8-40AA-BDA4-22B8CDD05FDC}" srcId="{AE5E051C-E2F5-4D5F-A83C-A837823523FA}" destId="{DC552C00-F085-40EA-9D20-D54050DB5A0A}" srcOrd="0" destOrd="0" parTransId="{ED20F5CD-3221-4ED2-899A-4C468E309E75}" sibTransId="{10AECE98-4FF3-4396-9357-BBD7FC0442D0}"/>
    <dgm:cxn modelId="{31C1D02A-1F2D-443A-9C67-A48A99D08D89}" type="presOf" srcId="{BF2ED28B-544E-4D1F-A35D-91966A1155F3}" destId="{5F74D4BD-77D2-45E4-97ED-A3301F8BB858}" srcOrd="0" destOrd="0" presId="urn:microsoft.com/office/officeart/2005/8/layout/arrow5"/>
    <dgm:cxn modelId="{F62233E9-9C24-41DA-9C78-0FCC89B00073}" srcId="{AE5E051C-E2F5-4D5F-A83C-A837823523FA}" destId="{BF2ED28B-544E-4D1F-A35D-91966A1155F3}" srcOrd="1" destOrd="0" parTransId="{13E9F30C-BB98-4670-970F-0633286A0DDC}" sibTransId="{6170B66A-59DB-4463-BB4C-2A6DCC9B07A0}"/>
    <dgm:cxn modelId="{D68CF34D-3929-4692-AB49-A60F38D7A7FB}" type="presOf" srcId="{DC552C00-F085-40EA-9D20-D54050DB5A0A}" destId="{BFA75790-5DBD-4A9D-A9E1-6B86C51D01F7}" srcOrd="0" destOrd="0" presId="urn:microsoft.com/office/officeart/2005/8/layout/arrow5"/>
    <dgm:cxn modelId="{224BCEAE-8FD0-453B-AF36-40BFA0EE7613}" type="presOf" srcId="{AE5E051C-E2F5-4D5F-A83C-A837823523FA}" destId="{0E77EE88-DBD7-429A-AD69-EF5BF47A110A}" srcOrd="0" destOrd="0" presId="urn:microsoft.com/office/officeart/2005/8/layout/arrow5"/>
    <dgm:cxn modelId="{41B8936C-984C-41E9-AF25-D5A43E7E1A9C}" type="presParOf" srcId="{0E77EE88-DBD7-429A-AD69-EF5BF47A110A}" destId="{BFA75790-5DBD-4A9D-A9E1-6B86C51D01F7}" srcOrd="0" destOrd="0" presId="urn:microsoft.com/office/officeart/2005/8/layout/arrow5"/>
    <dgm:cxn modelId="{A86947DD-CA9E-4F0B-B085-7F2479FBCC03}" type="presParOf" srcId="{0E77EE88-DBD7-429A-AD69-EF5BF47A110A}" destId="{5F74D4BD-77D2-45E4-97ED-A3301F8BB858}"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9644D-BA0B-4AD8-BE61-ECA4AAC1B9A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2FA3B98-B65A-4F3B-8029-92823BDEB136}">
      <dgm:prSet phldrT="[Text]"/>
      <dgm:spPr/>
      <dgm:t>
        <a:bodyPr/>
        <a:lstStyle/>
        <a:p>
          <a:r>
            <a:rPr lang="en-US" dirty="0" err="1" smtClean="0"/>
            <a:t>Tahap</a:t>
          </a:r>
          <a:r>
            <a:rPr lang="en-US" dirty="0" smtClean="0"/>
            <a:t> </a:t>
          </a:r>
          <a:r>
            <a:rPr lang="en-US" dirty="0" err="1" smtClean="0"/>
            <a:t>Pemecahan</a:t>
          </a:r>
          <a:r>
            <a:rPr lang="en-US" dirty="0" smtClean="0"/>
            <a:t> </a:t>
          </a:r>
          <a:r>
            <a:rPr lang="en-US" dirty="0" err="1" smtClean="0"/>
            <a:t>Masalah</a:t>
          </a:r>
          <a:endParaRPr lang="en-US" dirty="0"/>
        </a:p>
      </dgm:t>
    </dgm:pt>
    <dgm:pt modelId="{7037473D-C8EA-4C6E-9F7D-302C4A0DF44E}" type="parTrans" cxnId="{B285036A-CEAF-4EFF-B7FA-B56922DAEF82}">
      <dgm:prSet/>
      <dgm:spPr/>
      <dgm:t>
        <a:bodyPr/>
        <a:lstStyle/>
        <a:p>
          <a:endParaRPr lang="en-US"/>
        </a:p>
      </dgm:t>
    </dgm:pt>
    <dgm:pt modelId="{6101CBC1-02C7-4E4C-A1D3-F51BE9924DEA}" type="sibTrans" cxnId="{B285036A-CEAF-4EFF-B7FA-B56922DAEF82}">
      <dgm:prSet/>
      <dgm:spPr/>
      <dgm:t>
        <a:bodyPr/>
        <a:lstStyle/>
        <a:p>
          <a:endParaRPr lang="en-US"/>
        </a:p>
      </dgm:t>
    </dgm:pt>
    <dgm:pt modelId="{5EBFF311-FF16-481B-9394-D05D327306EC}">
      <dgm:prSet phldrT="[Text]"/>
      <dgm:spPr/>
      <dgm:t>
        <a:bodyPr/>
        <a:lstStyle/>
        <a:p>
          <a:r>
            <a:rPr lang="en-US" dirty="0" err="1" smtClean="0"/>
            <a:t>Mendefinisikan</a:t>
          </a:r>
          <a:r>
            <a:rPr lang="en-US" dirty="0" smtClean="0"/>
            <a:t> </a:t>
          </a:r>
          <a:r>
            <a:rPr lang="en-US" dirty="0" err="1" smtClean="0"/>
            <a:t>Masalah</a:t>
          </a:r>
          <a:endParaRPr lang="en-US" dirty="0"/>
        </a:p>
      </dgm:t>
    </dgm:pt>
    <dgm:pt modelId="{31891CFD-A361-4B63-8FE8-27AE4F42F4B5}" type="parTrans" cxnId="{E9938BBD-31BA-41E1-9868-E3B434DCAB9F}">
      <dgm:prSet/>
      <dgm:spPr/>
      <dgm:t>
        <a:bodyPr/>
        <a:lstStyle/>
        <a:p>
          <a:endParaRPr lang="en-US"/>
        </a:p>
      </dgm:t>
    </dgm:pt>
    <dgm:pt modelId="{F4F732C1-E0F4-4F56-B5E4-4BCD14A7B230}" type="sibTrans" cxnId="{E9938BBD-31BA-41E1-9868-E3B434DCAB9F}">
      <dgm:prSet/>
      <dgm:spPr/>
      <dgm:t>
        <a:bodyPr/>
        <a:lstStyle/>
        <a:p>
          <a:endParaRPr lang="en-US"/>
        </a:p>
      </dgm:t>
    </dgm:pt>
    <dgm:pt modelId="{7352B85C-6271-4D84-976A-429012EE11DC}">
      <dgm:prSet phldrT="[Text]"/>
      <dgm:spPr/>
      <dgm:t>
        <a:bodyPr/>
        <a:lstStyle/>
        <a:p>
          <a:r>
            <a:rPr lang="id-ID" dirty="0" smtClean="0"/>
            <a:t>membuat akternatif pemecahan masalah</a:t>
          </a:r>
          <a:endParaRPr lang="en-US" dirty="0"/>
        </a:p>
      </dgm:t>
    </dgm:pt>
    <dgm:pt modelId="{B5AB701F-1DAE-4FA6-8AC3-2461A9FD39DC}" type="parTrans" cxnId="{D6C003D8-1D17-424F-B11D-5C6A177C7D84}">
      <dgm:prSet/>
      <dgm:spPr/>
      <dgm:t>
        <a:bodyPr/>
        <a:lstStyle/>
        <a:p>
          <a:endParaRPr lang="en-US"/>
        </a:p>
      </dgm:t>
    </dgm:pt>
    <dgm:pt modelId="{B975B41B-8408-4714-8F29-5B803B44C1C0}" type="sibTrans" cxnId="{D6C003D8-1D17-424F-B11D-5C6A177C7D84}">
      <dgm:prSet/>
      <dgm:spPr/>
      <dgm:t>
        <a:bodyPr/>
        <a:lstStyle/>
        <a:p>
          <a:endParaRPr lang="en-US"/>
        </a:p>
      </dgm:t>
    </dgm:pt>
    <dgm:pt modelId="{75E276C9-AC7A-4941-80DA-DA2449684155}">
      <dgm:prSet/>
      <dgm:spPr/>
      <dgm:t>
        <a:bodyPr/>
        <a:lstStyle/>
        <a:p>
          <a:r>
            <a:rPr lang="id-ID" dirty="0" smtClean="0"/>
            <a:t>evaluasi alternatif pemecahan masalah</a:t>
          </a:r>
          <a:endParaRPr lang="en-US" dirty="0"/>
        </a:p>
      </dgm:t>
    </dgm:pt>
    <dgm:pt modelId="{7D1C2D8E-C2F6-4FCA-953B-C57F460B6F90}" type="parTrans" cxnId="{C087D6A8-5B5D-43A0-B757-463D3B6BCE02}">
      <dgm:prSet/>
      <dgm:spPr/>
      <dgm:t>
        <a:bodyPr/>
        <a:lstStyle/>
        <a:p>
          <a:endParaRPr lang="en-US"/>
        </a:p>
      </dgm:t>
    </dgm:pt>
    <dgm:pt modelId="{1E3B6CF2-08F7-4B7C-8146-320D28242115}" type="sibTrans" cxnId="{C087D6A8-5B5D-43A0-B757-463D3B6BCE02}">
      <dgm:prSet/>
      <dgm:spPr/>
      <dgm:t>
        <a:bodyPr/>
        <a:lstStyle/>
        <a:p>
          <a:endParaRPr lang="en-US"/>
        </a:p>
      </dgm:t>
    </dgm:pt>
    <dgm:pt modelId="{BEE1822F-4DF8-4182-AB36-5B3357806897}">
      <dgm:prSet/>
      <dgm:spPr/>
      <dgm:t>
        <a:bodyPr/>
        <a:lstStyle/>
        <a:p>
          <a:r>
            <a:rPr lang="id-ID" smtClean="0"/>
            <a:t>solusi dan tindak lanjut. </a:t>
          </a:r>
          <a:endParaRPr lang="en-US"/>
        </a:p>
      </dgm:t>
    </dgm:pt>
    <dgm:pt modelId="{FD3526C8-5D8F-48C3-BEA4-166DCBC9631A}" type="parTrans" cxnId="{FA8C404C-319A-48AC-B063-585E6352D004}">
      <dgm:prSet/>
      <dgm:spPr/>
      <dgm:t>
        <a:bodyPr/>
        <a:lstStyle/>
        <a:p>
          <a:endParaRPr lang="en-US"/>
        </a:p>
      </dgm:t>
    </dgm:pt>
    <dgm:pt modelId="{B71139CF-002A-4316-983C-8E2457E49A46}" type="sibTrans" cxnId="{FA8C404C-319A-48AC-B063-585E6352D004}">
      <dgm:prSet/>
      <dgm:spPr/>
      <dgm:t>
        <a:bodyPr/>
        <a:lstStyle/>
        <a:p>
          <a:endParaRPr lang="en-US"/>
        </a:p>
      </dgm:t>
    </dgm:pt>
    <dgm:pt modelId="{542424A7-4EA5-49FC-9D27-72E73F7F78E6}" type="pres">
      <dgm:prSet presAssocID="{1E39644D-BA0B-4AD8-BE61-ECA4AAC1B9AC}" presName="hierChild1" presStyleCnt="0">
        <dgm:presLayoutVars>
          <dgm:chPref val="1"/>
          <dgm:dir/>
          <dgm:animOne val="branch"/>
          <dgm:animLvl val="lvl"/>
          <dgm:resizeHandles/>
        </dgm:presLayoutVars>
      </dgm:prSet>
      <dgm:spPr/>
      <dgm:t>
        <a:bodyPr/>
        <a:lstStyle/>
        <a:p>
          <a:endParaRPr lang="en-US"/>
        </a:p>
      </dgm:t>
    </dgm:pt>
    <dgm:pt modelId="{88C8B7F6-FD2B-4920-854D-D6547DBA2CF4}" type="pres">
      <dgm:prSet presAssocID="{22FA3B98-B65A-4F3B-8029-92823BDEB136}" presName="hierRoot1" presStyleCnt="0"/>
      <dgm:spPr/>
    </dgm:pt>
    <dgm:pt modelId="{B9C6EF7A-651A-449C-85E6-9BB63CC78C55}" type="pres">
      <dgm:prSet presAssocID="{22FA3B98-B65A-4F3B-8029-92823BDEB136}" presName="composite" presStyleCnt="0"/>
      <dgm:spPr/>
    </dgm:pt>
    <dgm:pt modelId="{AEBE3F04-791E-4A73-82AA-EACE7694E769}" type="pres">
      <dgm:prSet presAssocID="{22FA3B98-B65A-4F3B-8029-92823BDEB136}" presName="background" presStyleLbl="node0" presStyleIdx="0" presStyleCnt="1"/>
      <dgm:spPr/>
    </dgm:pt>
    <dgm:pt modelId="{21336E64-F745-4B9B-806D-98402B4AFF95}" type="pres">
      <dgm:prSet presAssocID="{22FA3B98-B65A-4F3B-8029-92823BDEB136}" presName="text" presStyleLbl="fgAcc0" presStyleIdx="0" presStyleCnt="1">
        <dgm:presLayoutVars>
          <dgm:chPref val="3"/>
        </dgm:presLayoutVars>
      </dgm:prSet>
      <dgm:spPr/>
      <dgm:t>
        <a:bodyPr/>
        <a:lstStyle/>
        <a:p>
          <a:endParaRPr lang="en-US"/>
        </a:p>
      </dgm:t>
    </dgm:pt>
    <dgm:pt modelId="{78E2FDE4-E47E-4780-A978-8F59B0A61447}" type="pres">
      <dgm:prSet presAssocID="{22FA3B98-B65A-4F3B-8029-92823BDEB136}" presName="hierChild2" presStyleCnt="0"/>
      <dgm:spPr/>
    </dgm:pt>
    <dgm:pt modelId="{A69B2803-AB14-450C-B890-DE29CAF36469}" type="pres">
      <dgm:prSet presAssocID="{31891CFD-A361-4B63-8FE8-27AE4F42F4B5}" presName="Name10" presStyleLbl="parChTrans1D2" presStyleIdx="0" presStyleCnt="4"/>
      <dgm:spPr/>
      <dgm:t>
        <a:bodyPr/>
        <a:lstStyle/>
        <a:p>
          <a:endParaRPr lang="en-US"/>
        </a:p>
      </dgm:t>
    </dgm:pt>
    <dgm:pt modelId="{09744E3E-8A42-4893-9402-719BDA3984BD}" type="pres">
      <dgm:prSet presAssocID="{5EBFF311-FF16-481B-9394-D05D327306EC}" presName="hierRoot2" presStyleCnt="0"/>
      <dgm:spPr/>
    </dgm:pt>
    <dgm:pt modelId="{AF7BF0E0-712D-4645-BFB7-27A1D7DB4CCA}" type="pres">
      <dgm:prSet presAssocID="{5EBFF311-FF16-481B-9394-D05D327306EC}" presName="composite2" presStyleCnt="0"/>
      <dgm:spPr/>
    </dgm:pt>
    <dgm:pt modelId="{36F5BADA-15E7-46E6-93B4-33250FD62987}" type="pres">
      <dgm:prSet presAssocID="{5EBFF311-FF16-481B-9394-D05D327306EC}" presName="background2" presStyleLbl="node2" presStyleIdx="0" presStyleCnt="4"/>
      <dgm:spPr/>
    </dgm:pt>
    <dgm:pt modelId="{C0F7B884-4B68-45D5-9586-7AA891B4FF50}" type="pres">
      <dgm:prSet presAssocID="{5EBFF311-FF16-481B-9394-D05D327306EC}" presName="text2" presStyleLbl="fgAcc2" presStyleIdx="0" presStyleCnt="4">
        <dgm:presLayoutVars>
          <dgm:chPref val="3"/>
        </dgm:presLayoutVars>
      </dgm:prSet>
      <dgm:spPr/>
      <dgm:t>
        <a:bodyPr/>
        <a:lstStyle/>
        <a:p>
          <a:endParaRPr lang="en-US"/>
        </a:p>
      </dgm:t>
    </dgm:pt>
    <dgm:pt modelId="{5150BBF1-DC7D-462E-98B3-E5931F961290}" type="pres">
      <dgm:prSet presAssocID="{5EBFF311-FF16-481B-9394-D05D327306EC}" presName="hierChild3" presStyleCnt="0"/>
      <dgm:spPr/>
    </dgm:pt>
    <dgm:pt modelId="{22ED6E9F-34FF-4492-B5AC-B8636A0C7F2A}" type="pres">
      <dgm:prSet presAssocID="{B5AB701F-1DAE-4FA6-8AC3-2461A9FD39DC}" presName="Name10" presStyleLbl="parChTrans1D2" presStyleIdx="1" presStyleCnt="4"/>
      <dgm:spPr/>
      <dgm:t>
        <a:bodyPr/>
        <a:lstStyle/>
        <a:p>
          <a:endParaRPr lang="en-US"/>
        </a:p>
      </dgm:t>
    </dgm:pt>
    <dgm:pt modelId="{A4BFAA5A-E7DA-43ED-8D5A-A953444FBB48}" type="pres">
      <dgm:prSet presAssocID="{7352B85C-6271-4D84-976A-429012EE11DC}" presName="hierRoot2" presStyleCnt="0"/>
      <dgm:spPr/>
    </dgm:pt>
    <dgm:pt modelId="{7EE3D949-0E57-49D1-A05B-7935E7C9BAF4}" type="pres">
      <dgm:prSet presAssocID="{7352B85C-6271-4D84-976A-429012EE11DC}" presName="composite2" presStyleCnt="0"/>
      <dgm:spPr/>
    </dgm:pt>
    <dgm:pt modelId="{0ABA2DF0-E8CF-427B-9C56-37FA84872DB2}" type="pres">
      <dgm:prSet presAssocID="{7352B85C-6271-4D84-976A-429012EE11DC}" presName="background2" presStyleLbl="node2" presStyleIdx="1" presStyleCnt="4"/>
      <dgm:spPr/>
    </dgm:pt>
    <dgm:pt modelId="{D5EB1268-D291-4ED4-A576-A8C9078E3B59}" type="pres">
      <dgm:prSet presAssocID="{7352B85C-6271-4D84-976A-429012EE11DC}" presName="text2" presStyleLbl="fgAcc2" presStyleIdx="1" presStyleCnt="4">
        <dgm:presLayoutVars>
          <dgm:chPref val="3"/>
        </dgm:presLayoutVars>
      </dgm:prSet>
      <dgm:spPr/>
      <dgm:t>
        <a:bodyPr/>
        <a:lstStyle/>
        <a:p>
          <a:endParaRPr lang="en-US"/>
        </a:p>
      </dgm:t>
    </dgm:pt>
    <dgm:pt modelId="{C256744B-E5CF-4F3B-B200-B55F70D81CC5}" type="pres">
      <dgm:prSet presAssocID="{7352B85C-6271-4D84-976A-429012EE11DC}" presName="hierChild3" presStyleCnt="0"/>
      <dgm:spPr/>
    </dgm:pt>
    <dgm:pt modelId="{93C03184-9DA7-4419-AB4E-03A58335F1F3}" type="pres">
      <dgm:prSet presAssocID="{7D1C2D8E-C2F6-4FCA-953B-C57F460B6F90}" presName="Name10" presStyleLbl="parChTrans1D2" presStyleIdx="2" presStyleCnt="4"/>
      <dgm:spPr/>
      <dgm:t>
        <a:bodyPr/>
        <a:lstStyle/>
        <a:p>
          <a:endParaRPr lang="en-US"/>
        </a:p>
      </dgm:t>
    </dgm:pt>
    <dgm:pt modelId="{70F7A75E-65E8-43B4-9C4A-20F8E89E35AC}" type="pres">
      <dgm:prSet presAssocID="{75E276C9-AC7A-4941-80DA-DA2449684155}" presName="hierRoot2" presStyleCnt="0"/>
      <dgm:spPr/>
    </dgm:pt>
    <dgm:pt modelId="{20F0527B-D17F-4605-9622-3811DC531363}" type="pres">
      <dgm:prSet presAssocID="{75E276C9-AC7A-4941-80DA-DA2449684155}" presName="composite2" presStyleCnt="0"/>
      <dgm:spPr/>
    </dgm:pt>
    <dgm:pt modelId="{666AFEBB-22F3-4112-9933-2C0DCB22C9BF}" type="pres">
      <dgm:prSet presAssocID="{75E276C9-AC7A-4941-80DA-DA2449684155}" presName="background2" presStyleLbl="node2" presStyleIdx="2" presStyleCnt="4"/>
      <dgm:spPr/>
    </dgm:pt>
    <dgm:pt modelId="{BBC7B2E2-2E64-404F-902E-04482E2EA325}" type="pres">
      <dgm:prSet presAssocID="{75E276C9-AC7A-4941-80DA-DA2449684155}" presName="text2" presStyleLbl="fgAcc2" presStyleIdx="2" presStyleCnt="4">
        <dgm:presLayoutVars>
          <dgm:chPref val="3"/>
        </dgm:presLayoutVars>
      </dgm:prSet>
      <dgm:spPr/>
      <dgm:t>
        <a:bodyPr/>
        <a:lstStyle/>
        <a:p>
          <a:endParaRPr lang="en-US"/>
        </a:p>
      </dgm:t>
    </dgm:pt>
    <dgm:pt modelId="{B1C23CFC-7224-4B5D-808B-BB5C7904A487}" type="pres">
      <dgm:prSet presAssocID="{75E276C9-AC7A-4941-80DA-DA2449684155}" presName="hierChild3" presStyleCnt="0"/>
      <dgm:spPr/>
    </dgm:pt>
    <dgm:pt modelId="{2715D880-4A03-4F5A-B615-9ACC17111C81}" type="pres">
      <dgm:prSet presAssocID="{FD3526C8-5D8F-48C3-BEA4-166DCBC9631A}" presName="Name10" presStyleLbl="parChTrans1D2" presStyleIdx="3" presStyleCnt="4"/>
      <dgm:spPr/>
      <dgm:t>
        <a:bodyPr/>
        <a:lstStyle/>
        <a:p>
          <a:endParaRPr lang="en-US"/>
        </a:p>
      </dgm:t>
    </dgm:pt>
    <dgm:pt modelId="{1A8F036D-DD20-4F07-8BF5-9503514B208C}" type="pres">
      <dgm:prSet presAssocID="{BEE1822F-4DF8-4182-AB36-5B3357806897}" presName="hierRoot2" presStyleCnt="0"/>
      <dgm:spPr/>
    </dgm:pt>
    <dgm:pt modelId="{44D3C59A-5673-4464-8D39-F9D027176AA0}" type="pres">
      <dgm:prSet presAssocID="{BEE1822F-4DF8-4182-AB36-5B3357806897}" presName="composite2" presStyleCnt="0"/>
      <dgm:spPr/>
    </dgm:pt>
    <dgm:pt modelId="{C6ADA571-6ED7-431B-975A-40F8268626AE}" type="pres">
      <dgm:prSet presAssocID="{BEE1822F-4DF8-4182-AB36-5B3357806897}" presName="background2" presStyleLbl="node2" presStyleIdx="3" presStyleCnt="4"/>
      <dgm:spPr/>
    </dgm:pt>
    <dgm:pt modelId="{FCE6F3CF-6C2A-43A3-B9FD-D7D8A8466049}" type="pres">
      <dgm:prSet presAssocID="{BEE1822F-4DF8-4182-AB36-5B3357806897}" presName="text2" presStyleLbl="fgAcc2" presStyleIdx="3" presStyleCnt="4">
        <dgm:presLayoutVars>
          <dgm:chPref val="3"/>
        </dgm:presLayoutVars>
      </dgm:prSet>
      <dgm:spPr/>
      <dgm:t>
        <a:bodyPr/>
        <a:lstStyle/>
        <a:p>
          <a:endParaRPr lang="en-US"/>
        </a:p>
      </dgm:t>
    </dgm:pt>
    <dgm:pt modelId="{615CA380-2DA5-4DB1-B8E8-8BE87E3A27CD}" type="pres">
      <dgm:prSet presAssocID="{BEE1822F-4DF8-4182-AB36-5B3357806897}" presName="hierChild3" presStyleCnt="0"/>
      <dgm:spPr/>
    </dgm:pt>
  </dgm:ptLst>
  <dgm:cxnLst>
    <dgm:cxn modelId="{32579702-D667-4E33-B518-C2D217684702}" type="presOf" srcId="{B5AB701F-1DAE-4FA6-8AC3-2461A9FD39DC}" destId="{22ED6E9F-34FF-4492-B5AC-B8636A0C7F2A}" srcOrd="0" destOrd="0" presId="urn:microsoft.com/office/officeart/2005/8/layout/hierarchy1"/>
    <dgm:cxn modelId="{8F506B91-DC7F-49A0-8CA0-38B8EC8C8EC3}" type="presOf" srcId="{7352B85C-6271-4D84-976A-429012EE11DC}" destId="{D5EB1268-D291-4ED4-A576-A8C9078E3B59}" srcOrd="0" destOrd="0" presId="urn:microsoft.com/office/officeart/2005/8/layout/hierarchy1"/>
    <dgm:cxn modelId="{39C5C924-4EF2-4250-B917-31B878BD1922}" type="presOf" srcId="{31891CFD-A361-4B63-8FE8-27AE4F42F4B5}" destId="{A69B2803-AB14-450C-B890-DE29CAF36469}" srcOrd="0" destOrd="0" presId="urn:microsoft.com/office/officeart/2005/8/layout/hierarchy1"/>
    <dgm:cxn modelId="{CB83B36D-B849-4ACB-8D05-85FA26DCF567}" type="presOf" srcId="{22FA3B98-B65A-4F3B-8029-92823BDEB136}" destId="{21336E64-F745-4B9B-806D-98402B4AFF95}" srcOrd="0" destOrd="0" presId="urn:microsoft.com/office/officeart/2005/8/layout/hierarchy1"/>
    <dgm:cxn modelId="{B285036A-CEAF-4EFF-B7FA-B56922DAEF82}" srcId="{1E39644D-BA0B-4AD8-BE61-ECA4AAC1B9AC}" destId="{22FA3B98-B65A-4F3B-8029-92823BDEB136}" srcOrd="0" destOrd="0" parTransId="{7037473D-C8EA-4C6E-9F7D-302C4A0DF44E}" sibTransId="{6101CBC1-02C7-4E4C-A1D3-F51BE9924DEA}"/>
    <dgm:cxn modelId="{E0A6E14F-3F97-41E5-BFE9-1F3EF304DA8B}" type="presOf" srcId="{BEE1822F-4DF8-4182-AB36-5B3357806897}" destId="{FCE6F3CF-6C2A-43A3-B9FD-D7D8A8466049}" srcOrd="0" destOrd="0" presId="urn:microsoft.com/office/officeart/2005/8/layout/hierarchy1"/>
    <dgm:cxn modelId="{E9938BBD-31BA-41E1-9868-E3B434DCAB9F}" srcId="{22FA3B98-B65A-4F3B-8029-92823BDEB136}" destId="{5EBFF311-FF16-481B-9394-D05D327306EC}" srcOrd="0" destOrd="0" parTransId="{31891CFD-A361-4B63-8FE8-27AE4F42F4B5}" sibTransId="{F4F732C1-E0F4-4F56-B5E4-4BCD14A7B230}"/>
    <dgm:cxn modelId="{C087D6A8-5B5D-43A0-B757-463D3B6BCE02}" srcId="{22FA3B98-B65A-4F3B-8029-92823BDEB136}" destId="{75E276C9-AC7A-4941-80DA-DA2449684155}" srcOrd="2" destOrd="0" parTransId="{7D1C2D8E-C2F6-4FCA-953B-C57F460B6F90}" sibTransId="{1E3B6CF2-08F7-4B7C-8146-320D28242115}"/>
    <dgm:cxn modelId="{EE28A3C8-A79F-4EC4-9E4C-BAC47F55B52D}" type="presOf" srcId="{5EBFF311-FF16-481B-9394-D05D327306EC}" destId="{C0F7B884-4B68-45D5-9586-7AA891B4FF50}" srcOrd="0" destOrd="0" presId="urn:microsoft.com/office/officeart/2005/8/layout/hierarchy1"/>
    <dgm:cxn modelId="{2CBE1C7F-D763-40B6-8932-BB3CF851282A}" type="presOf" srcId="{75E276C9-AC7A-4941-80DA-DA2449684155}" destId="{BBC7B2E2-2E64-404F-902E-04482E2EA325}" srcOrd="0" destOrd="0" presId="urn:microsoft.com/office/officeart/2005/8/layout/hierarchy1"/>
    <dgm:cxn modelId="{934DA7EB-D03B-4059-B4F9-94BE33888FCA}" type="presOf" srcId="{1E39644D-BA0B-4AD8-BE61-ECA4AAC1B9AC}" destId="{542424A7-4EA5-49FC-9D27-72E73F7F78E6}" srcOrd="0" destOrd="0" presId="urn:microsoft.com/office/officeart/2005/8/layout/hierarchy1"/>
    <dgm:cxn modelId="{D6C003D8-1D17-424F-B11D-5C6A177C7D84}" srcId="{22FA3B98-B65A-4F3B-8029-92823BDEB136}" destId="{7352B85C-6271-4D84-976A-429012EE11DC}" srcOrd="1" destOrd="0" parTransId="{B5AB701F-1DAE-4FA6-8AC3-2461A9FD39DC}" sibTransId="{B975B41B-8408-4714-8F29-5B803B44C1C0}"/>
    <dgm:cxn modelId="{1E51F075-5D2D-4C7B-B8D3-9D366E4BD81D}" type="presOf" srcId="{7D1C2D8E-C2F6-4FCA-953B-C57F460B6F90}" destId="{93C03184-9DA7-4419-AB4E-03A58335F1F3}" srcOrd="0" destOrd="0" presId="urn:microsoft.com/office/officeart/2005/8/layout/hierarchy1"/>
    <dgm:cxn modelId="{FA8C404C-319A-48AC-B063-585E6352D004}" srcId="{22FA3B98-B65A-4F3B-8029-92823BDEB136}" destId="{BEE1822F-4DF8-4182-AB36-5B3357806897}" srcOrd="3" destOrd="0" parTransId="{FD3526C8-5D8F-48C3-BEA4-166DCBC9631A}" sibTransId="{B71139CF-002A-4316-983C-8E2457E49A46}"/>
    <dgm:cxn modelId="{3A1BCC87-B67C-4610-AEA6-CA6EA30F7DD2}" type="presOf" srcId="{FD3526C8-5D8F-48C3-BEA4-166DCBC9631A}" destId="{2715D880-4A03-4F5A-B615-9ACC17111C81}" srcOrd="0" destOrd="0" presId="urn:microsoft.com/office/officeart/2005/8/layout/hierarchy1"/>
    <dgm:cxn modelId="{08CA7865-6F4E-4A2C-9A19-74B16B9D5EED}" type="presParOf" srcId="{542424A7-4EA5-49FC-9D27-72E73F7F78E6}" destId="{88C8B7F6-FD2B-4920-854D-D6547DBA2CF4}" srcOrd="0" destOrd="0" presId="urn:microsoft.com/office/officeart/2005/8/layout/hierarchy1"/>
    <dgm:cxn modelId="{9383F8FA-E9CD-4124-AE9F-A1C137D80ACD}" type="presParOf" srcId="{88C8B7F6-FD2B-4920-854D-D6547DBA2CF4}" destId="{B9C6EF7A-651A-449C-85E6-9BB63CC78C55}" srcOrd="0" destOrd="0" presId="urn:microsoft.com/office/officeart/2005/8/layout/hierarchy1"/>
    <dgm:cxn modelId="{16B5A4D3-2D32-4B4B-90E3-18977BC1E0D4}" type="presParOf" srcId="{B9C6EF7A-651A-449C-85E6-9BB63CC78C55}" destId="{AEBE3F04-791E-4A73-82AA-EACE7694E769}" srcOrd="0" destOrd="0" presId="urn:microsoft.com/office/officeart/2005/8/layout/hierarchy1"/>
    <dgm:cxn modelId="{F24FD8A7-1240-462A-9DE7-50C5E5BE6325}" type="presParOf" srcId="{B9C6EF7A-651A-449C-85E6-9BB63CC78C55}" destId="{21336E64-F745-4B9B-806D-98402B4AFF95}" srcOrd="1" destOrd="0" presId="urn:microsoft.com/office/officeart/2005/8/layout/hierarchy1"/>
    <dgm:cxn modelId="{0DAB6FD1-9007-41E3-96A9-D84F640C9D6C}" type="presParOf" srcId="{88C8B7F6-FD2B-4920-854D-D6547DBA2CF4}" destId="{78E2FDE4-E47E-4780-A978-8F59B0A61447}" srcOrd="1" destOrd="0" presId="urn:microsoft.com/office/officeart/2005/8/layout/hierarchy1"/>
    <dgm:cxn modelId="{2904F027-8566-4206-BA1E-F362E01BDF4D}" type="presParOf" srcId="{78E2FDE4-E47E-4780-A978-8F59B0A61447}" destId="{A69B2803-AB14-450C-B890-DE29CAF36469}" srcOrd="0" destOrd="0" presId="urn:microsoft.com/office/officeart/2005/8/layout/hierarchy1"/>
    <dgm:cxn modelId="{9E69F65A-E9A6-481E-BF82-7D57E454F850}" type="presParOf" srcId="{78E2FDE4-E47E-4780-A978-8F59B0A61447}" destId="{09744E3E-8A42-4893-9402-719BDA3984BD}" srcOrd="1" destOrd="0" presId="urn:microsoft.com/office/officeart/2005/8/layout/hierarchy1"/>
    <dgm:cxn modelId="{4949B40E-337E-468D-8D90-8B5ACED300B4}" type="presParOf" srcId="{09744E3E-8A42-4893-9402-719BDA3984BD}" destId="{AF7BF0E0-712D-4645-BFB7-27A1D7DB4CCA}" srcOrd="0" destOrd="0" presId="urn:microsoft.com/office/officeart/2005/8/layout/hierarchy1"/>
    <dgm:cxn modelId="{6F9A840D-AE7C-4A4E-BFD5-41F7E316FD7C}" type="presParOf" srcId="{AF7BF0E0-712D-4645-BFB7-27A1D7DB4CCA}" destId="{36F5BADA-15E7-46E6-93B4-33250FD62987}" srcOrd="0" destOrd="0" presId="urn:microsoft.com/office/officeart/2005/8/layout/hierarchy1"/>
    <dgm:cxn modelId="{0783F1BC-C952-47CC-A290-9ADC8CA54FD1}" type="presParOf" srcId="{AF7BF0E0-712D-4645-BFB7-27A1D7DB4CCA}" destId="{C0F7B884-4B68-45D5-9586-7AA891B4FF50}" srcOrd="1" destOrd="0" presId="urn:microsoft.com/office/officeart/2005/8/layout/hierarchy1"/>
    <dgm:cxn modelId="{0832B6D4-5B68-401B-ACA4-0C884EFB3265}" type="presParOf" srcId="{09744E3E-8A42-4893-9402-719BDA3984BD}" destId="{5150BBF1-DC7D-462E-98B3-E5931F961290}" srcOrd="1" destOrd="0" presId="urn:microsoft.com/office/officeart/2005/8/layout/hierarchy1"/>
    <dgm:cxn modelId="{ABE5D414-2E5E-4C50-BDAE-7108ACD504C9}" type="presParOf" srcId="{78E2FDE4-E47E-4780-A978-8F59B0A61447}" destId="{22ED6E9F-34FF-4492-B5AC-B8636A0C7F2A}" srcOrd="2" destOrd="0" presId="urn:microsoft.com/office/officeart/2005/8/layout/hierarchy1"/>
    <dgm:cxn modelId="{8CCA47E4-73F0-40EA-9253-3CE112FA9332}" type="presParOf" srcId="{78E2FDE4-E47E-4780-A978-8F59B0A61447}" destId="{A4BFAA5A-E7DA-43ED-8D5A-A953444FBB48}" srcOrd="3" destOrd="0" presId="urn:microsoft.com/office/officeart/2005/8/layout/hierarchy1"/>
    <dgm:cxn modelId="{30D253EF-2048-43F9-8814-60E42B23B739}" type="presParOf" srcId="{A4BFAA5A-E7DA-43ED-8D5A-A953444FBB48}" destId="{7EE3D949-0E57-49D1-A05B-7935E7C9BAF4}" srcOrd="0" destOrd="0" presId="urn:microsoft.com/office/officeart/2005/8/layout/hierarchy1"/>
    <dgm:cxn modelId="{AA19F916-B0CE-47C9-8280-DF9DA8105DDE}" type="presParOf" srcId="{7EE3D949-0E57-49D1-A05B-7935E7C9BAF4}" destId="{0ABA2DF0-E8CF-427B-9C56-37FA84872DB2}" srcOrd="0" destOrd="0" presId="urn:microsoft.com/office/officeart/2005/8/layout/hierarchy1"/>
    <dgm:cxn modelId="{6BF5D1B5-527D-4F47-B003-8EB4720E43D2}" type="presParOf" srcId="{7EE3D949-0E57-49D1-A05B-7935E7C9BAF4}" destId="{D5EB1268-D291-4ED4-A576-A8C9078E3B59}" srcOrd="1" destOrd="0" presId="urn:microsoft.com/office/officeart/2005/8/layout/hierarchy1"/>
    <dgm:cxn modelId="{5A5830AC-F535-4476-AD48-3C2152FF23CC}" type="presParOf" srcId="{A4BFAA5A-E7DA-43ED-8D5A-A953444FBB48}" destId="{C256744B-E5CF-4F3B-B200-B55F70D81CC5}" srcOrd="1" destOrd="0" presId="urn:microsoft.com/office/officeart/2005/8/layout/hierarchy1"/>
    <dgm:cxn modelId="{0195383E-DB62-4257-B8F5-4A95F7C43855}" type="presParOf" srcId="{78E2FDE4-E47E-4780-A978-8F59B0A61447}" destId="{93C03184-9DA7-4419-AB4E-03A58335F1F3}" srcOrd="4" destOrd="0" presId="urn:microsoft.com/office/officeart/2005/8/layout/hierarchy1"/>
    <dgm:cxn modelId="{F0CC8088-222F-47F9-B7F9-1F2E1CCF7B43}" type="presParOf" srcId="{78E2FDE4-E47E-4780-A978-8F59B0A61447}" destId="{70F7A75E-65E8-43B4-9C4A-20F8E89E35AC}" srcOrd="5" destOrd="0" presId="urn:microsoft.com/office/officeart/2005/8/layout/hierarchy1"/>
    <dgm:cxn modelId="{9AB31515-CDFF-4B62-A66F-B8E624838ED3}" type="presParOf" srcId="{70F7A75E-65E8-43B4-9C4A-20F8E89E35AC}" destId="{20F0527B-D17F-4605-9622-3811DC531363}" srcOrd="0" destOrd="0" presId="urn:microsoft.com/office/officeart/2005/8/layout/hierarchy1"/>
    <dgm:cxn modelId="{E3AF873A-4E93-4CEE-AE7E-62723F103B69}" type="presParOf" srcId="{20F0527B-D17F-4605-9622-3811DC531363}" destId="{666AFEBB-22F3-4112-9933-2C0DCB22C9BF}" srcOrd="0" destOrd="0" presId="urn:microsoft.com/office/officeart/2005/8/layout/hierarchy1"/>
    <dgm:cxn modelId="{4519C7B2-719E-47D7-A4B0-EAF3D64B7AB9}" type="presParOf" srcId="{20F0527B-D17F-4605-9622-3811DC531363}" destId="{BBC7B2E2-2E64-404F-902E-04482E2EA325}" srcOrd="1" destOrd="0" presId="urn:microsoft.com/office/officeart/2005/8/layout/hierarchy1"/>
    <dgm:cxn modelId="{698EB00F-AD2E-48F1-9EE9-6F2DF4C13BD3}" type="presParOf" srcId="{70F7A75E-65E8-43B4-9C4A-20F8E89E35AC}" destId="{B1C23CFC-7224-4B5D-808B-BB5C7904A487}" srcOrd="1" destOrd="0" presId="urn:microsoft.com/office/officeart/2005/8/layout/hierarchy1"/>
    <dgm:cxn modelId="{3814AB9A-4E00-4376-A2C5-CD3CC0148913}" type="presParOf" srcId="{78E2FDE4-E47E-4780-A978-8F59B0A61447}" destId="{2715D880-4A03-4F5A-B615-9ACC17111C81}" srcOrd="6" destOrd="0" presId="urn:microsoft.com/office/officeart/2005/8/layout/hierarchy1"/>
    <dgm:cxn modelId="{68EDC138-6B8E-4B5D-A55C-56DEC484460E}" type="presParOf" srcId="{78E2FDE4-E47E-4780-A978-8F59B0A61447}" destId="{1A8F036D-DD20-4F07-8BF5-9503514B208C}" srcOrd="7" destOrd="0" presId="urn:microsoft.com/office/officeart/2005/8/layout/hierarchy1"/>
    <dgm:cxn modelId="{6815284E-71B4-490E-B5E9-61479710381C}" type="presParOf" srcId="{1A8F036D-DD20-4F07-8BF5-9503514B208C}" destId="{44D3C59A-5673-4464-8D39-F9D027176AA0}" srcOrd="0" destOrd="0" presId="urn:microsoft.com/office/officeart/2005/8/layout/hierarchy1"/>
    <dgm:cxn modelId="{031C4C1B-3243-4E04-B45C-6696DBFA0DAF}" type="presParOf" srcId="{44D3C59A-5673-4464-8D39-F9D027176AA0}" destId="{C6ADA571-6ED7-431B-975A-40F8268626AE}" srcOrd="0" destOrd="0" presId="urn:microsoft.com/office/officeart/2005/8/layout/hierarchy1"/>
    <dgm:cxn modelId="{5F602E7D-A907-490A-9E56-E369E8D9C125}" type="presParOf" srcId="{44D3C59A-5673-4464-8D39-F9D027176AA0}" destId="{FCE6F3CF-6C2A-43A3-B9FD-D7D8A8466049}" srcOrd="1" destOrd="0" presId="urn:microsoft.com/office/officeart/2005/8/layout/hierarchy1"/>
    <dgm:cxn modelId="{D57FD22A-A47E-4031-9E0F-0991A3130B77}" type="presParOf" srcId="{1A8F036D-DD20-4F07-8BF5-9503514B208C}" destId="{615CA380-2DA5-4DB1-B8E8-8BE87E3A27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6CBA5B-1AE8-4BFF-9757-9D0DD6CB1739}"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id-ID"/>
        </a:p>
      </dgm:t>
    </dgm:pt>
    <dgm:pt modelId="{8242F831-49F4-4625-9616-6F0FB2418C3C}">
      <dgm:prSet phldrT="[Text]"/>
      <dgm:spPr/>
      <dgm:t>
        <a:bodyPr/>
        <a:lstStyle/>
        <a:p>
          <a:r>
            <a:rPr lang="id-ID" dirty="0" smtClean="0"/>
            <a:t>Motivasi</a:t>
          </a:r>
          <a:endParaRPr lang="id-ID" dirty="0"/>
        </a:p>
      </dgm:t>
    </dgm:pt>
    <dgm:pt modelId="{AE2116FA-36D7-42FF-BE35-7443993674B6}" type="parTrans" cxnId="{28125241-EF69-4FD6-85F8-646FD083C595}">
      <dgm:prSet/>
      <dgm:spPr/>
      <dgm:t>
        <a:bodyPr/>
        <a:lstStyle/>
        <a:p>
          <a:endParaRPr lang="id-ID"/>
        </a:p>
      </dgm:t>
    </dgm:pt>
    <dgm:pt modelId="{D53D2B16-E754-4937-AAF4-09E93AB32007}" type="sibTrans" cxnId="{28125241-EF69-4FD6-85F8-646FD083C595}">
      <dgm:prSet/>
      <dgm:spPr/>
      <dgm:t>
        <a:bodyPr/>
        <a:lstStyle/>
        <a:p>
          <a:endParaRPr lang="id-ID"/>
        </a:p>
      </dgm:t>
    </dgm:pt>
    <dgm:pt modelId="{8146A015-A771-43BE-A579-88C995FCA4B8}">
      <dgm:prSet phldrT="[Text]">
        <dgm:style>
          <a:lnRef idx="0">
            <a:schemeClr val="accent2"/>
          </a:lnRef>
          <a:fillRef idx="3">
            <a:schemeClr val="accent2"/>
          </a:fillRef>
          <a:effectRef idx="3">
            <a:schemeClr val="accent2"/>
          </a:effectRef>
          <a:fontRef idx="minor">
            <a:schemeClr val="lt1"/>
          </a:fontRef>
        </dgm:style>
      </dgm:prSet>
      <dgm:spPr/>
      <dgm:t>
        <a:bodyPr/>
        <a:lstStyle/>
        <a:p>
          <a:r>
            <a:rPr lang="id-ID" dirty="0" smtClean="0"/>
            <a:t>Perspektif Behavioral</a:t>
          </a:r>
          <a:endParaRPr lang="id-ID" dirty="0"/>
        </a:p>
      </dgm:t>
    </dgm:pt>
    <dgm:pt modelId="{0A82ADAF-3540-42D4-8D2E-6A1B60DBA81E}" type="parTrans" cxnId="{385DC767-872D-4AE9-948C-0CB2EB20C9ED}">
      <dgm:prSet/>
      <dgm:spPr/>
      <dgm:t>
        <a:bodyPr/>
        <a:lstStyle/>
        <a:p>
          <a:endParaRPr lang="id-ID"/>
        </a:p>
      </dgm:t>
    </dgm:pt>
    <dgm:pt modelId="{36F39788-F975-4256-860C-B3AB338D6D5D}" type="sibTrans" cxnId="{385DC767-872D-4AE9-948C-0CB2EB20C9ED}">
      <dgm:prSet/>
      <dgm:spPr/>
      <dgm:t>
        <a:bodyPr/>
        <a:lstStyle/>
        <a:p>
          <a:endParaRPr lang="id-ID"/>
        </a:p>
      </dgm:t>
    </dgm:pt>
    <dgm:pt modelId="{D5490F2C-387A-433B-B4D4-A16E9B3D4F2B}">
      <dgm:prSet phldrT="[Text]"/>
      <dgm:spPr/>
      <dgm:t>
        <a:bodyPr/>
        <a:lstStyle/>
        <a:p>
          <a:r>
            <a:rPr lang="id-ID" dirty="0" smtClean="0"/>
            <a:t>Motivasi</a:t>
          </a:r>
          <a:endParaRPr lang="id-ID" dirty="0"/>
        </a:p>
      </dgm:t>
    </dgm:pt>
    <dgm:pt modelId="{DA9CDE87-C77B-4B1A-8B87-DC8A8982FA88}" type="parTrans" cxnId="{D3460272-4F7A-46C0-AD82-CC7E462DA3AE}">
      <dgm:prSet/>
      <dgm:spPr/>
      <dgm:t>
        <a:bodyPr/>
        <a:lstStyle/>
        <a:p>
          <a:endParaRPr lang="id-ID"/>
        </a:p>
      </dgm:t>
    </dgm:pt>
    <dgm:pt modelId="{B40BAE3B-E651-4B9B-AF22-124C7C64FACB}" type="sibTrans" cxnId="{D3460272-4F7A-46C0-AD82-CC7E462DA3AE}">
      <dgm:prSet/>
      <dgm:spPr/>
      <dgm:t>
        <a:bodyPr/>
        <a:lstStyle/>
        <a:p>
          <a:endParaRPr lang="id-ID"/>
        </a:p>
      </dgm:t>
    </dgm:pt>
    <dgm:pt modelId="{ECABC5AE-B925-44FA-99A6-2E9CEE2099CD}">
      <dgm:prSet phldrT="[Text]"/>
      <dgm:spPr/>
      <dgm:t>
        <a:bodyPr/>
        <a:lstStyle/>
        <a:p>
          <a:r>
            <a:rPr lang="id-ID" dirty="0" smtClean="0"/>
            <a:t>Motivasi</a:t>
          </a:r>
          <a:endParaRPr lang="id-ID" dirty="0"/>
        </a:p>
      </dgm:t>
    </dgm:pt>
    <dgm:pt modelId="{ED69A42C-F6DE-4EAB-86A0-ADB3D7B1923E}" type="parTrans" cxnId="{04814B34-5FBB-45F1-B2CE-01A2A8AE187F}">
      <dgm:prSet/>
      <dgm:spPr/>
      <dgm:t>
        <a:bodyPr/>
        <a:lstStyle/>
        <a:p>
          <a:endParaRPr lang="id-ID"/>
        </a:p>
      </dgm:t>
    </dgm:pt>
    <dgm:pt modelId="{8F886B36-FE15-4648-B1A6-869A3E01189C}" type="sibTrans" cxnId="{04814B34-5FBB-45F1-B2CE-01A2A8AE187F}">
      <dgm:prSet/>
      <dgm:spPr/>
      <dgm:t>
        <a:bodyPr/>
        <a:lstStyle/>
        <a:p>
          <a:endParaRPr lang="id-ID"/>
        </a:p>
      </dgm:t>
    </dgm:pt>
    <dgm:pt modelId="{E9C44519-085C-4D1E-8388-F0BAA35A7FD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id-ID" dirty="0" smtClean="0"/>
            <a:t>Perspektif Cognitif</a:t>
          </a:r>
          <a:endParaRPr lang="id-ID" dirty="0"/>
        </a:p>
      </dgm:t>
    </dgm:pt>
    <dgm:pt modelId="{E10FB784-DAF6-471E-B5EE-317A0C3D9E7C}" type="parTrans" cxnId="{C64FD69D-C600-4131-900D-EF3144621855}">
      <dgm:prSet/>
      <dgm:spPr/>
      <dgm:t>
        <a:bodyPr/>
        <a:lstStyle/>
        <a:p>
          <a:endParaRPr lang="id-ID"/>
        </a:p>
      </dgm:t>
    </dgm:pt>
    <dgm:pt modelId="{937D5BA5-0060-4B2E-BF51-076834986944}" type="sibTrans" cxnId="{C64FD69D-C600-4131-900D-EF3144621855}">
      <dgm:prSet/>
      <dgm:spPr/>
      <dgm:t>
        <a:bodyPr/>
        <a:lstStyle/>
        <a:p>
          <a:endParaRPr lang="id-ID"/>
        </a:p>
      </dgm:t>
    </dgm:pt>
    <dgm:pt modelId="{973B25C9-FA1E-43C1-92CD-C55BC067E1D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d-ID" dirty="0" smtClean="0"/>
            <a:t>Perspektif Humanistic</a:t>
          </a:r>
          <a:endParaRPr lang="id-ID" dirty="0"/>
        </a:p>
      </dgm:t>
    </dgm:pt>
    <dgm:pt modelId="{27745F0E-3A1A-401B-928F-5A90C68D2ED8}" type="sibTrans" cxnId="{498459F7-5F34-410A-9D63-930CB1DDA8EA}">
      <dgm:prSet/>
      <dgm:spPr/>
      <dgm:t>
        <a:bodyPr/>
        <a:lstStyle/>
        <a:p>
          <a:endParaRPr lang="id-ID"/>
        </a:p>
      </dgm:t>
    </dgm:pt>
    <dgm:pt modelId="{90B52756-676D-4185-8377-AFD339784FE7}" type="parTrans" cxnId="{498459F7-5F34-410A-9D63-930CB1DDA8EA}">
      <dgm:prSet/>
      <dgm:spPr/>
      <dgm:t>
        <a:bodyPr/>
        <a:lstStyle/>
        <a:p>
          <a:endParaRPr lang="id-ID"/>
        </a:p>
      </dgm:t>
    </dgm:pt>
    <dgm:pt modelId="{D63B91ED-D86A-48A2-B211-1EAA8D14B888}">
      <dgm:prSet phldrT="[Text]"/>
      <dgm:spPr/>
      <dgm:t>
        <a:bodyPr/>
        <a:lstStyle/>
        <a:p>
          <a:r>
            <a:rPr lang="id-ID" dirty="0" smtClean="0"/>
            <a:t>Motivasi</a:t>
          </a:r>
          <a:endParaRPr lang="id-ID" dirty="0"/>
        </a:p>
      </dgm:t>
    </dgm:pt>
    <dgm:pt modelId="{425EACB8-3A09-4BE0-A778-0CB85AD1D1FA}" type="parTrans" cxnId="{9C925B83-4A8B-46B1-BC1F-4D93FF27ED94}">
      <dgm:prSet/>
      <dgm:spPr/>
      <dgm:t>
        <a:bodyPr/>
        <a:lstStyle/>
        <a:p>
          <a:endParaRPr lang="id-ID"/>
        </a:p>
      </dgm:t>
    </dgm:pt>
    <dgm:pt modelId="{5121FC9A-B611-4D7E-A1ED-D9E5434BAB36}" type="sibTrans" cxnId="{9C925B83-4A8B-46B1-BC1F-4D93FF27ED94}">
      <dgm:prSet/>
      <dgm:spPr/>
      <dgm:t>
        <a:bodyPr/>
        <a:lstStyle/>
        <a:p>
          <a:endParaRPr lang="id-ID"/>
        </a:p>
      </dgm:t>
    </dgm:pt>
    <dgm:pt modelId="{0BB25FD2-76F5-4DA6-81F5-14A41BA258D1}">
      <dgm:prSet>
        <dgm:style>
          <a:lnRef idx="1">
            <a:schemeClr val="accent5"/>
          </a:lnRef>
          <a:fillRef idx="3">
            <a:schemeClr val="accent5"/>
          </a:fillRef>
          <a:effectRef idx="2">
            <a:schemeClr val="accent5"/>
          </a:effectRef>
          <a:fontRef idx="minor">
            <a:schemeClr val="lt1"/>
          </a:fontRef>
        </dgm:style>
      </dgm:prSet>
      <dgm:spPr/>
      <dgm:t>
        <a:bodyPr/>
        <a:lstStyle/>
        <a:p>
          <a:r>
            <a:rPr lang="id-ID" dirty="0" smtClean="0"/>
            <a:t>Perpsektif Sosial </a:t>
          </a:r>
          <a:endParaRPr lang="id-ID" dirty="0"/>
        </a:p>
      </dgm:t>
    </dgm:pt>
    <dgm:pt modelId="{CD0D4B76-7415-46D9-90DA-17EB892B1DB7}" type="parTrans" cxnId="{D386E2FD-1F99-4CA6-A701-C4E44DEE504E}">
      <dgm:prSet/>
      <dgm:spPr/>
    </dgm:pt>
    <dgm:pt modelId="{7AB6830A-DE50-4FD7-A492-FCC24C576B36}" type="sibTrans" cxnId="{D386E2FD-1F99-4CA6-A701-C4E44DEE504E}">
      <dgm:prSet/>
      <dgm:spPr/>
    </dgm:pt>
    <dgm:pt modelId="{995A9C57-EBB4-4C6C-AF22-427420BA7C08}" type="pres">
      <dgm:prSet presAssocID="{436CBA5B-1AE8-4BFF-9757-9D0DD6CB1739}" presName="linearFlow" presStyleCnt="0">
        <dgm:presLayoutVars>
          <dgm:dir/>
          <dgm:animLvl val="lvl"/>
          <dgm:resizeHandles val="exact"/>
        </dgm:presLayoutVars>
      </dgm:prSet>
      <dgm:spPr/>
      <dgm:t>
        <a:bodyPr/>
        <a:lstStyle/>
        <a:p>
          <a:endParaRPr lang="id-ID"/>
        </a:p>
      </dgm:t>
    </dgm:pt>
    <dgm:pt modelId="{CC48202C-9825-4ACA-A422-E272C443A5F9}" type="pres">
      <dgm:prSet presAssocID="{8242F831-49F4-4625-9616-6F0FB2418C3C}" presName="composite" presStyleCnt="0"/>
      <dgm:spPr/>
    </dgm:pt>
    <dgm:pt modelId="{89761574-0C9C-4854-88DB-504C8EB20749}" type="pres">
      <dgm:prSet presAssocID="{8242F831-49F4-4625-9616-6F0FB2418C3C}" presName="parentText" presStyleLbl="alignNode1" presStyleIdx="0" presStyleCnt="4">
        <dgm:presLayoutVars>
          <dgm:chMax val="1"/>
          <dgm:bulletEnabled val="1"/>
        </dgm:presLayoutVars>
      </dgm:prSet>
      <dgm:spPr/>
      <dgm:t>
        <a:bodyPr/>
        <a:lstStyle/>
        <a:p>
          <a:endParaRPr lang="id-ID"/>
        </a:p>
      </dgm:t>
    </dgm:pt>
    <dgm:pt modelId="{9A6969A6-E34A-442B-A5AF-0FDCD5479B67}" type="pres">
      <dgm:prSet presAssocID="{8242F831-49F4-4625-9616-6F0FB2418C3C}" presName="descendantText" presStyleLbl="alignAcc1" presStyleIdx="0" presStyleCnt="4" custLinFactNeighborX="558" custLinFactNeighborY="10695">
        <dgm:presLayoutVars>
          <dgm:bulletEnabled val="1"/>
        </dgm:presLayoutVars>
      </dgm:prSet>
      <dgm:spPr/>
      <dgm:t>
        <a:bodyPr/>
        <a:lstStyle/>
        <a:p>
          <a:endParaRPr lang="id-ID"/>
        </a:p>
      </dgm:t>
    </dgm:pt>
    <dgm:pt modelId="{3EDD8B29-C7DD-4978-90FA-90586F5BA8CF}" type="pres">
      <dgm:prSet presAssocID="{D53D2B16-E754-4937-AAF4-09E93AB32007}" presName="sp" presStyleCnt="0"/>
      <dgm:spPr/>
    </dgm:pt>
    <dgm:pt modelId="{2E95B6CE-ACFE-40F4-9083-1EC72072EB87}" type="pres">
      <dgm:prSet presAssocID="{D5490F2C-387A-433B-B4D4-A16E9B3D4F2B}" presName="composite" presStyleCnt="0"/>
      <dgm:spPr/>
    </dgm:pt>
    <dgm:pt modelId="{72488859-63F9-4893-80B5-58C66CD663EE}" type="pres">
      <dgm:prSet presAssocID="{D5490F2C-387A-433B-B4D4-A16E9B3D4F2B}" presName="parentText" presStyleLbl="alignNode1" presStyleIdx="1" presStyleCnt="4">
        <dgm:presLayoutVars>
          <dgm:chMax val="1"/>
          <dgm:bulletEnabled val="1"/>
        </dgm:presLayoutVars>
      </dgm:prSet>
      <dgm:spPr/>
      <dgm:t>
        <a:bodyPr/>
        <a:lstStyle/>
        <a:p>
          <a:endParaRPr lang="id-ID"/>
        </a:p>
      </dgm:t>
    </dgm:pt>
    <dgm:pt modelId="{115B3983-A9B5-4529-9AFE-86F3F8103ED9}" type="pres">
      <dgm:prSet presAssocID="{D5490F2C-387A-433B-B4D4-A16E9B3D4F2B}" presName="descendantText" presStyleLbl="alignAcc1" presStyleIdx="1" presStyleCnt="4">
        <dgm:presLayoutVars>
          <dgm:bulletEnabled val="1"/>
        </dgm:presLayoutVars>
      </dgm:prSet>
      <dgm:spPr/>
      <dgm:t>
        <a:bodyPr/>
        <a:lstStyle/>
        <a:p>
          <a:endParaRPr lang="id-ID"/>
        </a:p>
      </dgm:t>
    </dgm:pt>
    <dgm:pt modelId="{1BB129EC-6B4A-407D-B7AE-327AAAF4D242}" type="pres">
      <dgm:prSet presAssocID="{B40BAE3B-E651-4B9B-AF22-124C7C64FACB}" presName="sp" presStyleCnt="0"/>
      <dgm:spPr/>
    </dgm:pt>
    <dgm:pt modelId="{3F5A4398-8E24-41E1-A51B-3FFDFDD4D15F}" type="pres">
      <dgm:prSet presAssocID="{ECABC5AE-B925-44FA-99A6-2E9CEE2099CD}" presName="composite" presStyleCnt="0"/>
      <dgm:spPr/>
    </dgm:pt>
    <dgm:pt modelId="{6203BBF9-52B1-47C9-AC33-9E1013B677AC}" type="pres">
      <dgm:prSet presAssocID="{ECABC5AE-B925-44FA-99A6-2E9CEE2099CD}" presName="parentText" presStyleLbl="alignNode1" presStyleIdx="2" presStyleCnt="4">
        <dgm:presLayoutVars>
          <dgm:chMax val="1"/>
          <dgm:bulletEnabled val="1"/>
        </dgm:presLayoutVars>
      </dgm:prSet>
      <dgm:spPr/>
      <dgm:t>
        <a:bodyPr/>
        <a:lstStyle/>
        <a:p>
          <a:endParaRPr lang="id-ID"/>
        </a:p>
      </dgm:t>
    </dgm:pt>
    <dgm:pt modelId="{3A80FC23-BF0F-4A2B-8AC5-1396110F3477}" type="pres">
      <dgm:prSet presAssocID="{ECABC5AE-B925-44FA-99A6-2E9CEE2099CD}" presName="descendantText" presStyleLbl="alignAcc1" presStyleIdx="2" presStyleCnt="4">
        <dgm:presLayoutVars>
          <dgm:bulletEnabled val="1"/>
        </dgm:presLayoutVars>
      </dgm:prSet>
      <dgm:spPr/>
      <dgm:t>
        <a:bodyPr/>
        <a:lstStyle/>
        <a:p>
          <a:endParaRPr lang="id-ID"/>
        </a:p>
      </dgm:t>
    </dgm:pt>
    <dgm:pt modelId="{4FCD0509-1037-4561-90B5-75646B13D1D5}" type="pres">
      <dgm:prSet presAssocID="{8F886B36-FE15-4648-B1A6-869A3E01189C}" presName="sp" presStyleCnt="0"/>
      <dgm:spPr/>
    </dgm:pt>
    <dgm:pt modelId="{58363CCF-F719-4C75-95DD-9F716DE91547}" type="pres">
      <dgm:prSet presAssocID="{D63B91ED-D86A-48A2-B211-1EAA8D14B888}" presName="composite" presStyleCnt="0"/>
      <dgm:spPr/>
    </dgm:pt>
    <dgm:pt modelId="{181CE40C-DB26-403B-B9CA-3BC2D9F0473C}" type="pres">
      <dgm:prSet presAssocID="{D63B91ED-D86A-48A2-B211-1EAA8D14B888}" presName="parentText" presStyleLbl="alignNode1" presStyleIdx="3" presStyleCnt="4">
        <dgm:presLayoutVars>
          <dgm:chMax val="1"/>
          <dgm:bulletEnabled val="1"/>
        </dgm:presLayoutVars>
      </dgm:prSet>
      <dgm:spPr/>
      <dgm:t>
        <a:bodyPr/>
        <a:lstStyle/>
        <a:p>
          <a:endParaRPr lang="id-ID"/>
        </a:p>
      </dgm:t>
    </dgm:pt>
    <dgm:pt modelId="{4702163E-C741-4286-96CE-37B052099EAD}" type="pres">
      <dgm:prSet presAssocID="{D63B91ED-D86A-48A2-B211-1EAA8D14B888}" presName="descendantText" presStyleLbl="alignAcc1" presStyleIdx="3" presStyleCnt="4">
        <dgm:presLayoutVars>
          <dgm:bulletEnabled val="1"/>
        </dgm:presLayoutVars>
      </dgm:prSet>
      <dgm:spPr/>
      <dgm:t>
        <a:bodyPr/>
        <a:lstStyle/>
        <a:p>
          <a:endParaRPr lang="id-ID"/>
        </a:p>
      </dgm:t>
    </dgm:pt>
  </dgm:ptLst>
  <dgm:cxnLst>
    <dgm:cxn modelId="{44134B15-9BAD-44DE-85E4-4849352AB332}" type="presOf" srcId="{ECABC5AE-B925-44FA-99A6-2E9CEE2099CD}" destId="{6203BBF9-52B1-47C9-AC33-9E1013B677AC}" srcOrd="0" destOrd="0" presId="urn:microsoft.com/office/officeart/2005/8/layout/chevron2"/>
    <dgm:cxn modelId="{6BA20B96-3A35-41F8-8A22-5BC60A7CDE20}" type="presOf" srcId="{E9C44519-085C-4D1E-8388-F0BAA35A7FD6}" destId="{3A80FC23-BF0F-4A2B-8AC5-1396110F3477}" srcOrd="0" destOrd="0" presId="urn:microsoft.com/office/officeart/2005/8/layout/chevron2"/>
    <dgm:cxn modelId="{C64FD69D-C600-4131-900D-EF3144621855}" srcId="{ECABC5AE-B925-44FA-99A6-2E9CEE2099CD}" destId="{E9C44519-085C-4D1E-8388-F0BAA35A7FD6}" srcOrd="0" destOrd="0" parTransId="{E10FB784-DAF6-471E-B5EE-317A0C3D9E7C}" sibTransId="{937D5BA5-0060-4B2E-BF51-076834986944}"/>
    <dgm:cxn modelId="{498459F7-5F34-410A-9D63-930CB1DDA8EA}" srcId="{D5490F2C-387A-433B-B4D4-A16E9B3D4F2B}" destId="{973B25C9-FA1E-43C1-92CD-C55BC067E1D3}" srcOrd="0" destOrd="0" parTransId="{90B52756-676D-4185-8377-AFD339784FE7}" sibTransId="{27745F0E-3A1A-401B-928F-5A90C68D2ED8}"/>
    <dgm:cxn modelId="{6B0C7498-7ED6-4450-9184-595907456096}" type="presOf" srcId="{8242F831-49F4-4625-9616-6F0FB2418C3C}" destId="{89761574-0C9C-4854-88DB-504C8EB20749}" srcOrd="0" destOrd="0" presId="urn:microsoft.com/office/officeart/2005/8/layout/chevron2"/>
    <dgm:cxn modelId="{385DC767-872D-4AE9-948C-0CB2EB20C9ED}" srcId="{8242F831-49F4-4625-9616-6F0FB2418C3C}" destId="{8146A015-A771-43BE-A579-88C995FCA4B8}" srcOrd="0" destOrd="0" parTransId="{0A82ADAF-3540-42D4-8D2E-6A1B60DBA81E}" sibTransId="{36F39788-F975-4256-860C-B3AB338D6D5D}"/>
    <dgm:cxn modelId="{9C925B83-4A8B-46B1-BC1F-4D93FF27ED94}" srcId="{436CBA5B-1AE8-4BFF-9757-9D0DD6CB1739}" destId="{D63B91ED-D86A-48A2-B211-1EAA8D14B888}" srcOrd="3" destOrd="0" parTransId="{425EACB8-3A09-4BE0-A778-0CB85AD1D1FA}" sibTransId="{5121FC9A-B611-4D7E-A1ED-D9E5434BAB36}"/>
    <dgm:cxn modelId="{EC67D2EF-179B-448A-BC96-9A010BE835D4}" type="presOf" srcId="{D5490F2C-387A-433B-B4D4-A16E9B3D4F2B}" destId="{72488859-63F9-4893-80B5-58C66CD663EE}" srcOrd="0" destOrd="0" presId="urn:microsoft.com/office/officeart/2005/8/layout/chevron2"/>
    <dgm:cxn modelId="{4DA0807D-E790-4E82-B82C-E037653FD865}" type="presOf" srcId="{973B25C9-FA1E-43C1-92CD-C55BC067E1D3}" destId="{115B3983-A9B5-4529-9AFE-86F3F8103ED9}" srcOrd="0" destOrd="0" presId="urn:microsoft.com/office/officeart/2005/8/layout/chevron2"/>
    <dgm:cxn modelId="{D386E2FD-1F99-4CA6-A701-C4E44DEE504E}" srcId="{D63B91ED-D86A-48A2-B211-1EAA8D14B888}" destId="{0BB25FD2-76F5-4DA6-81F5-14A41BA258D1}" srcOrd="0" destOrd="0" parTransId="{CD0D4B76-7415-46D9-90DA-17EB892B1DB7}" sibTransId="{7AB6830A-DE50-4FD7-A492-FCC24C576B36}"/>
    <dgm:cxn modelId="{D3460272-4F7A-46C0-AD82-CC7E462DA3AE}" srcId="{436CBA5B-1AE8-4BFF-9757-9D0DD6CB1739}" destId="{D5490F2C-387A-433B-B4D4-A16E9B3D4F2B}" srcOrd="1" destOrd="0" parTransId="{DA9CDE87-C77B-4B1A-8B87-DC8A8982FA88}" sibTransId="{B40BAE3B-E651-4B9B-AF22-124C7C64FACB}"/>
    <dgm:cxn modelId="{F9B37EE7-1520-4EC5-BB11-5B77507DB676}" type="presOf" srcId="{D63B91ED-D86A-48A2-B211-1EAA8D14B888}" destId="{181CE40C-DB26-403B-B9CA-3BC2D9F0473C}" srcOrd="0" destOrd="0" presId="urn:microsoft.com/office/officeart/2005/8/layout/chevron2"/>
    <dgm:cxn modelId="{0CEE01D7-A64B-4627-818C-464DAAF2C0CA}" type="presOf" srcId="{8146A015-A771-43BE-A579-88C995FCA4B8}" destId="{9A6969A6-E34A-442B-A5AF-0FDCD5479B67}" srcOrd="0" destOrd="0" presId="urn:microsoft.com/office/officeart/2005/8/layout/chevron2"/>
    <dgm:cxn modelId="{AF3101A9-01A6-47C1-B4F2-23D61F3313A3}" type="presOf" srcId="{436CBA5B-1AE8-4BFF-9757-9D0DD6CB1739}" destId="{995A9C57-EBB4-4C6C-AF22-427420BA7C08}" srcOrd="0" destOrd="0" presId="urn:microsoft.com/office/officeart/2005/8/layout/chevron2"/>
    <dgm:cxn modelId="{28125241-EF69-4FD6-85F8-646FD083C595}" srcId="{436CBA5B-1AE8-4BFF-9757-9D0DD6CB1739}" destId="{8242F831-49F4-4625-9616-6F0FB2418C3C}" srcOrd="0" destOrd="0" parTransId="{AE2116FA-36D7-42FF-BE35-7443993674B6}" sibTransId="{D53D2B16-E754-4937-AAF4-09E93AB32007}"/>
    <dgm:cxn modelId="{A42444E2-9824-4FEE-9EA1-E434917E556E}" type="presOf" srcId="{0BB25FD2-76F5-4DA6-81F5-14A41BA258D1}" destId="{4702163E-C741-4286-96CE-37B052099EAD}" srcOrd="0" destOrd="0" presId="urn:microsoft.com/office/officeart/2005/8/layout/chevron2"/>
    <dgm:cxn modelId="{04814B34-5FBB-45F1-B2CE-01A2A8AE187F}" srcId="{436CBA5B-1AE8-4BFF-9757-9D0DD6CB1739}" destId="{ECABC5AE-B925-44FA-99A6-2E9CEE2099CD}" srcOrd="2" destOrd="0" parTransId="{ED69A42C-F6DE-4EAB-86A0-ADB3D7B1923E}" sibTransId="{8F886B36-FE15-4648-B1A6-869A3E01189C}"/>
    <dgm:cxn modelId="{E595D144-F1C0-4458-88BC-94E86E40FC87}" type="presParOf" srcId="{995A9C57-EBB4-4C6C-AF22-427420BA7C08}" destId="{CC48202C-9825-4ACA-A422-E272C443A5F9}" srcOrd="0" destOrd="0" presId="urn:microsoft.com/office/officeart/2005/8/layout/chevron2"/>
    <dgm:cxn modelId="{4EBB2F5C-ED73-4845-8990-B54B1ADF1D7D}" type="presParOf" srcId="{CC48202C-9825-4ACA-A422-E272C443A5F9}" destId="{89761574-0C9C-4854-88DB-504C8EB20749}" srcOrd="0" destOrd="0" presId="urn:microsoft.com/office/officeart/2005/8/layout/chevron2"/>
    <dgm:cxn modelId="{E96DB264-7432-423B-ABC6-7D24A31E0F81}" type="presParOf" srcId="{CC48202C-9825-4ACA-A422-E272C443A5F9}" destId="{9A6969A6-E34A-442B-A5AF-0FDCD5479B67}" srcOrd="1" destOrd="0" presId="urn:microsoft.com/office/officeart/2005/8/layout/chevron2"/>
    <dgm:cxn modelId="{A06F3CD7-A2F5-4B97-BBC4-A416ADB2FE94}" type="presParOf" srcId="{995A9C57-EBB4-4C6C-AF22-427420BA7C08}" destId="{3EDD8B29-C7DD-4978-90FA-90586F5BA8CF}" srcOrd="1" destOrd="0" presId="urn:microsoft.com/office/officeart/2005/8/layout/chevron2"/>
    <dgm:cxn modelId="{DC19AD44-D121-4297-9789-6FF9319BA1E4}" type="presParOf" srcId="{995A9C57-EBB4-4C6C-AF22-427420BA7C08}" destId="{2E95B6CE-ACFE-40F4-9083-1EC72072EB87}" srcOrd="2" destOrd="0" presId="urn:microsoft.com/office/officeart/2005/8/layout/chevron2"/>
    <dgm:cxn modelId="{962B411E-BF9B-4D23-ACFE-972A3C9FC5ED}" type="presParOf" srcId="{2E95B6CE-ACFE-40F4-9083-1EC72072EB87}" destId="{72488859-63F9-4893-80B5-58C66CD663EE}" srcOrd="0" destOrd="0" presId="urn:microsoft.com/office/officeart/2005/8/layout/chevron2"/>
    <dgm:cxn modelId="{0AD32BAC-F994-4B33-B7F0-A8362551782E}" type="presParOf" srcId="{2E95B6CE-ACFE-40F4-9083-1EC72072EB87}" destId="{115B3983-A9B5-4529-9AFE-86F3F8103ED9}" srcOrd="1" destOrd="0" presId="urn:microsoft.com/office/officeart/2005/8/layout/chevron2"/>
    <dgm:cxn modelId="{EE96F2A7-34FD-4015-924D-BF934137EF60}" type="presParOf" srcId="{995A9C57-EBB4-4C6C-AF22-427420BA7C08}" destId="{1BB129EC-6B4A-407D-B7AE-327AAAF4D242}" srcOrd="3" destOrd="0" presId="urn:microsoft.com/office/officeart/2005/8/layout/chevron2"/>
    <dgm:cxn modelId="{23B1E143-DA1C-4B53-971D-DADE103778FF}" type="presParOf" srcId="{995A9C57-EBB4-4C6C-AF22-427420BA7C08}" destId="{3F5A4398-8E24-41E1-A51B-3FFDFDD4D15F}" srcOrd="4" destOrd="0" presId="urn:microsoft.com/office/officeart/2005/8/layout/chevron2"/>
    <dgm:cxn modelId="{669517ED-8A69-450B-876B-BA6F60B38A77}" type="presParOf" srcId="{3F5A4398-8E24-41E1-A51B-3FFDFDD4D15F}" destId="{6203BBF9-52B1-47C9-AC33-9E1013B677AC}" srcOrd="0" destOrd="0" presId="urn:microsoft.com/office/officeart/2005/8/layout/chevron2"/>
    <dgm:cxn modelId="{247C547B-869B-41CF-A427-56AE3D24F136}" type="presParOf" srcId="{3F5A4398-8E24-41E1-A51B-3FFDFDD4D15F}" destId="{3A80FC23-BF0F-4A2B-8AC5-1396110F3477}" srcOrd="1" destOrd="0" presId="urn:microsoft.com/office/officeart/2005/8/layout/chevron2"/>
    <dgm:cxn modelId="{5C12C91A-DBC2-487E-A290-2FA6D9055F22}" type="presParOf" srcId="{995A9C57-EBB4-4C6C-AF22-427420BA7C08}" destId="{4FCD0509-1037-4561-90B5-75646B13D1D5}" srcOrd="5" destOrd="0" presId="urn:microsoft.com/office/officeart/2005/8/layout/chevron2"/>
    <dgm:cxn modelId="{575BD994-9FFB-4EE2-809F-B67C8AECDFB0}" type="presParOf" srcId="{995A9C57-EBB4-4C6C-AF22-427420BA7C08}" destId="{58363CCF-F719-4C75-95DD-9F716DE91547}" srcOrd="6" destOrd="0" presId="urn:microsoft.com/office/officeart/2005/8/layout/chevron2"/>
    <dgm:cxn modelId="{656BCC39-D48D-433E-8DCC-32403A01C4A4}" type="presParOf" srcId="{58363CCF-F719-4C75-95DD-9F716DE91547}" destId="{181CE40C-DB26-403B-B9CA-3BC2D9F0473C}" srcOrd="0" destOrd="0" presId="urn:microsoft.com/office/officeart/2005/8/layout/chevron2"/>
    <dgm:cxn modelId="{D229C7C3-F019-4D11-B6A2-856E5A9C4945}" type="presParOf" srcId="{58363CCF-F719-4C75-95DD-9F716DE91547}" destId="{4702163E-C741-4286-96CE-37B052099EA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F17447-7236-4B33-9759-00D41CD821B0}"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328D5A5D-598C-46B7-87F2-E45A458D24EA}">
      <dgm:prSet phldrT="[Text]" custT="1"/>
      <dgm:spPr/>
      <dgm:t>
        <a:bodyPr/>
        <a:lstStyle/>
        <a:p>
          <a:r>
            <a:rPr lang="en-US" sz="2800" dirty="0" err="1" smtClean="0"/>
            <a:t>Siswa</a:t>
          </a:r>
          <a:r>
            <a:rPr lang="en-US" sz="2800" dirty="0" smtClean="0"/>
            <a:t> </a:t>
          </a:r>
          <a:r>
            <a:rPr lang="en-US" sz="2800" dirty="0" err="1" smtClean="0"/>
            <a:t>menghabiskan</a:t>
          </a:r>
          <a:r>
            <a:rPr lang="en-US" sz="2800" dirty="0" smtClean="0"/>
            <a:t> </a:t>
          </a:r>
          <a:r>
            <a:rPr lang="en-US" sz="2800" dirty="0" err="1" smtClean="0"/>
            <a:t>lebih</a:t>
          </a:r>
          <a:r>
            <a:rPr lang="en-US" sz="2800" dirty="0" smtClean="0"/>
            <a:t> </a:t>
          </a:r>
          <a:r>
            <a:rPr lang="en-US" sz="2800" dirty="0" err="1" smtClean="0"/>
            <a:t>banyak</a:t>
          </a:r>
          <a:r>
            <a:rPr lang="en-US" sz="2800" dirty="0" smtClean="0"/>
            <a:t> </a:t>
          </a:r>
          <a:r>
            <a:rPr lang="en-US" sz="2800" dirty="0" err="1" smtClean="0"/>
            <a:t>waktu</a:t>
          </a:r>
          <a:r>
            <a:rPr lang="en-US" sz="2800" dirty="0" smtClean="0"/>
            <a:t> </a:t>
          </a:r>
          <a:r>
            <a:rPr lang="en-US" sz="2800" dirty="0" err="1" smtClean="0"/>
            <a:t>untuk</a:t>
          </a:r>
          <a:r>
            <a:rPr lang="en-US" sz="2800" dirty="0" smtClean="0"/>
            <a:t> </a:t>
          </a:r>
          <a:r>
            <a:rPr lang="en-US" sz="2800" dirty="0" err="1" smtClean="0"/>
            <a:t>belajar</a:t>
          </a:r>
          <a:endParaRPr lang="en-US" sz="2800" dirty="0"/>
        </a:p>
      </dgm:t>
    </dgm:pt>
    <dgm:pt modelId="{21F97A5E-3B03-4178-9A67-778FCFCE6CDB}" type="parTrans" cxnId="{7B66447A-1642-42F2-A686-E6D0B8928EEC}">
      <dgm:prSet/>
      <dgm:spPr/>
      <dgm:t>
        <a:bodyPr/>
        <a:lstStyle/>
        <a:p>
          <a:endParaRPr lang="en-US"/>
        </a:p>
      </dgm:t>
    </dgm:pt>
    <dgm:pt modelId="{7C7F9521-8D72-42BC-93C5-CAFE0357CEDE}" type="sibTrans" cxnId="{7B66447A-1642-42F2-A686-E6D0B8928EEC}">
      <dgm:prSet/>
      <dgm:spPr/>
      <dgm:t>
        <a:bodyPr/>
        <a:lstStyle/>
        <a:p>
          <a:endParaRPr lang="en-US"/>
        </a:p>
      </dgm:t>
    </dgm:pt>
    <dgm:pt modelId="{499DE09C-0564-463F-9406-A668AE6D5D56}">
      <dgm:prSet phldrT="[Text]" custT="1"/>
      <dgm:spPr/>
      <dgm:t>
        <a:bodyPr/>
        <a:lstStyle/>
        <a:p>
          <a:r>
            <a:rPr lang="en-US" sz="2800" dirty="0" err="1" smtClean="0"/>
            <a:t>Siswa</a:t>
          </a:r>
          <a:r>
            <a:rPr lang="en-US" sz="2800" dirty="0" smtClean="0"/>
            <a:t> </a:t>
          </a:r>
          <a:r>
            <a:rPr lang="en-US" sz="2800" dirty="0" err="1" smtClean="0"/>
            <a:t>tidak</a:t>
          </a:r>
          <a:r>
            <a:rPr lang="en-US" sz="2800" dirty="0" smtClean="0"/>
            <a:t> </a:t>
          </a:r>
          <a:r>
            <a:rPr lang="en-US" sz="2800" dirty="0" err="1" smtClean="0"/>
            <a:t>mengembangkan</a:t>
          </a:r>
          <a:r>
            <a:rPr lang="en-US" sz="2800" dirty="0" smtClean="0"/>
            <a:t> </a:t>
          </a:r>
          <a:r>
            <a:rPr lang="en-US" sz="2800" dirty="0" err="1" smtClean="0"/>
            <a:t>masalah</a:t>
          </a:r>
          <a:endParaRPr lang="en-US" sz="2800" dirty="0"/>
        </a:p>
      </dgm:t>
    </dgm:pt>
    <dgm:pt modelId="{A3AD1512-D26D-466D-8D71-2D2A69A2B290}" type="parTrans" cxnId="{57356BF0-EE76-4C39-8D71-3B55BCA19687}">
      <dgm:prSet/>
      <dgm:spPr/>
      <dgm:t>
        <a:bodyPr/>
        <a:lstStyle/>
        <a:p>
          <a:endParaRPr lang="en-US"/>
        </a:p>
      </dgm:t>
    </dgm:pt>
    <dgm:pt modelId="{01D63B8F-BB71-40F8-8696-6FDEFC3F0387}" type="sibTrans" cxnId="{57356BF0-EE76-4C39-8D71-3B55BCA19687}">
      <dgm:prSet/>
      <dgm:spPr/>
      <dgm:t>
        <a:bodyPr/>
        <a:lstStyle/>
        <a:p>
          <a:endParaRPr lang="en-US"/>
        </a:p>
      </dgm:t>
    </dgm:pt>
    <dgm:pt modelId="{8E1B64B6-AE91-498E-8758-261D95E9079B}" type="pres">
      <dgm:prSet presAssocID="{5DF17447-7236-4B33-9759-00D41CD821B0}" presName="composite" presStyleCnt="0">
        <dgm:presLayoutVars>
          <dgm:chMax val="5"/>
          <dgm:dir/>
          <dgm:animLvl val="ctr"/>
          <dgm:resizeHandles val="exact"/>
        </dgm:presLayoutVars>
      </dgm:prSet>
      <dgm:spPr/>
      <dgm:t>
        <a:bodyPr/>
        <a:lstStyle/>
        <a:p>
          <a:endParaRPr lang="en-US"/>
        </a:p>
      </dgm:t>
    </dgm:pt>
    <dgm:pt modelId="{ED2912C6-88F0-4209-ACE2-3C954F7982BF}" type="pres">
      <dgm:prSet presAssocID="{5DF17447-7236-4B33-9759-00D41CD821B0}" presName="cycle" presStyleCnt="0"/>
      <dgm:spPr/>
    </dgm:pt>
    <dgm:pt modelId="{045C7240-A206-4DA3-95FB-8069F3EC5A9D}" type="pres">
      <dgm:prSet presAssocID="{5DF17447-7236-4B33-9759-00D41CD821B0}" presName="centerShape" presStyleCnt="0"/>
      <dgm:spPr/>
    </dgm:pt>
    <dgm:pt modelId="{342E95E9-53E9-408F-B524-33F1BF6DD454}" type="pres">
      <dgm:prSet presAssocID="{5DF17447-7236-4B33-9759-00D41CD821B0}" presName="connSite" presStyleLbl="node1" presStyleIdx="0" presStyleCnt="3"/>
      <dgm:spPr/>
    </dgm:pt>
    <dgm:pt modelId="{694DEAEB-E79E-44FD-8811-C79DAE671056}" type="pres">
      <dgm:prSet presAssocID="{5DF17447-7236-4B33-9759-00D41CD821B0}" presName="visible" presStyleLbl="node1" presStyleIdx="0" presStyleCnt="3" custScaleX="93876" custScaleY="100000" custLinFactNeighborX="28318" custLinFactNeighborY="339">
        <dgm:style>
          <a:lnRef idx="2">
            <a:schemeClr val="accent5"/>
          </a:lnRef>
          <a:fillRef idx="1">
            <a:schemeClr val="lt1"/>
          </a:fillRef>
          <a:effectRef idx="0">
            <a:schemeClr val="accent5"/>
          </a:effectRef>
          <a:fontRef idx="minor">
            <a:schemeClr val="dk1"/>
          </a:fontRef>
        </dgm:style>
      </dgm:prSet>
      <dgm:spPr>
        <a:prstGeom prst="ellipse">
          <a:avLst/>
        </a:prstGeom>
        <a:blipFill rotWithShape="0">
          <a:blip xmlns:r="http://schemas.openxmlformats.org/officeDocument/2006/relationships" r:embed="rId1"/>
          <a:stretch>
            <a:fillRect/>
          </a:stretch>
        </a:blipFill>
      </dgm:spPr>
    </dgm:pt>
    <dgm:pt modelId="{44298373-C294-4184-BBCF-13D5AF067F60}" type="pres">
      <dgm:prSet presAssocID="{21F97A5E-3B03-4178-9A67-778FCFCE6CDB}" presName="Name25" presStyleLbl="parChTrans1D1" presStyleIdx="0" presStyleCnt="2"/>
      <dgm:spPr/>
      <dgm:t>
        <a:bodyPr/>
        <a:lstStyle/>
        <a:p>
          <a:endParaRPr lang="en-US"/>
        </a:p>
      </dgm:t>
    </dgm:pt>
    <dgm:pt modelId="{482DCD29-7E60-4E95-8B78-DCA4A1F01FB8}" type="pres">
      <dgm:prSet presAssocID="{328D5A5D-598C-46B7-87F2-E45A458D24EA}" presName="node" presStyleCnt="0"/>
      <dgm:spPr/>
    </dgm:pt>
    <dgm:pt modelId="{59DD7EBD-2CE2-4FD3-AAD1-AA6846DA7713}" type="pres">
      <dgm:prSet presAssocID="{328D5A5D-598C-46B7-87F2-E45A458D24EA}" presName="parentNode" presStyleLbl="node1" presStyleIdx="1" presStyleCnt="3" custScaleX="189879" custScaleY="164853" custLinFactX="71117" custLinFactNeighborX="100000" custLinFactNeighborY="-38296">
        <dgm:presLayoutVars>
          <dgm:chMax val="1"/>
          <dgm:bulletEnabled val="1"/>
        </dgm:presLayoutVars>
      </dgm:prSet>
      <dgm:spPr/>
      <dgm:t>
        <a:bodyPr/>
        <a:lstStyle/>
        <a:p>
          <a:endParaRPr lang="en-US"/>
        </a:p>
      </dgm:t>
    </dgm:pt>
    <dgm:pt modelId="{9FC5DBB1-F9E7-40FC-A48E-3E4BC8AB8E7C}" type="pres">
      <dgm:prSet presAssocID="{328D5A5D-598C-46B7-87F2-E45A458D24EA}" presName="childNode" presStyleLbl="revTx" presStyleIdx="0" presStyleCnt="0">
        <dgm:presLayoutVars>
          <dgm:bulletEnabled val="1"/>
        </dgm:presLayoutVars>
      </dgm:prSet>
      <dgm:spPr/>
      <dgm:t>
        <a:bodyPr/>
        <a:lstStyle/>
        <a:p>
          <a:endParaRPr lang="en-US"/>
        </a:p>
      </dgm:t>
    </dgm:pt>
    <dgm:pt modelId="{23F65D5A-9612-4456-8F42-DA51D452F742}" type="pres">
      <dgm:prSet presAssocID="{A3AD1512-D26D-466D-8D71-2D2A69A2B290}" presName="Name25" presStyleLbl="parChTrans1D1" presStyleIdx="1" presStyleCnt="2"/>
      <dgm:spPr/>
      <dgm:t>
        <a:bodyPr/>
        <a:lstStyle/>
        <a:p>
          <a:endParaRPr lang="en-US"/>
        </a:p>
      </dgm:t>
    </dgm:pt>
    <dgm:pt modelId="{0920B092-B212-4961-AFA4-5F26AACAFD68}" type="pres">
      <dgm:prSet presAssocID="{499DE09C-0564-463F-9406-A668AE6D5D56}" presName="node" presStyleCnt="0"/>
      <dgm:spPr/>
    </dgm:pt>
    <dgm:pt modelId="{311CAB12-FB1B-429D-A7B4-33BF2B20C8B5}" type="pres">
      <dgm:prSet presAssocID="{499DE09C-0564-463F-9406-A668AE6D5D56}" presName="parentNode" presStyleLbl="node1" presStyleIdx="2" presStyleCnt="3" custScaleX="212147" custScaleY="150237" custLinFactX="76094" custLinFactNeighborX="100000" custLinFactNeighborY="3482">
        <dgm:presLayoutVars>
          <dgm:chMax val="1"/>
          <dgm:bulletEnabled val="1"/>
        </dgm:presLayoutVars>
      </dgm:prSet>
      <dgm:spPr/>
      <dgm:t>
        <a:bodyPr/>
        <a:lstStyle/>
        <a:p>
          <a:endParaRPr lang="en-US"/>
        </a:p>
      </dgm:t>
    </dgm:pt>
    <dgm:pt modelId="{BAD192B4-B0B0-4660-B9AC-1FB4719B4177}" type="pres">
      <dgm:prSet presAssocID="{499DE09C-0564-463F-9406-A668AE6D5D56}" presName="childNode" presStyleLbl="revTx" presStyleIdx="0" presStyleCnt="0">
        <dgm:presLayoutVars>
          <dgm:bulletEnabled val="1"/>
        </dgm:presLayoutVars>
      </dgm:prSet>
      <dgm:spPr/>
      <dgm:t>
        <a:bodyPr/>
        <a:lstStyle/>
        <a:p>
          <a:endParaRPr lang="en-US"/>
        </a:p>
      </dgm:t>
    </dgm:pt>
  </dgm:ptLst>
  <dgm:cxnLst>
    <dgm:cxn modelId="{7B66447A-1642-42F2-A686-E6D0B8928EEC}" srcId="{5DF17447-7236-4B33-9759-00D41CD821B0}" destId="{328D5A5D-598C-46B7-87F2-E45A458D24EA}" srcOrd="0" destOrd="0" parTransId="{21F97A5E-3B03-4178-9A67-778FCFCE6CDB}" sibTransId="{7C7F9521-8D72-42BC-93C5-CAFE0357CEDE}"/>
    <dgm:cxn modelId="{57356BF0-EE76-4C39-8D71-3B55BCA19687}" srcId="{5DF17447-7236-4B33-9759-00D41CD821B0}" destId="{499DE09C-0564-463F-9406-A668AE6D5D56}" srcOrd="1" destOrd="0" parTransId="{A3AD1512-D26D-466D-8D71-2D2A69A2B290}" sibTransId="{01D63B8F-BB71-40F8-8696-6FDEFC3F0387}"/>
    <dgm:cxn modelId="{8CDBA347-F3F3-4ADD-A705-7A3101302B6B}" type="presOf" srcId="{A3AD1512-D26D-466D-8D71-2D2A69A2B290}" destId="{23F65D5A-9612-4456-8F42-DA51D452F742}" srcOrd="0" destOrd="0" presId="urn:microsoft.com/office/officeart/2005/8/layout/radial2"/>
    <dgm:cxn modelId="{435E881E-F1D5-4BA3-9AD2-B2D6B3BF5233}" type="presOf" srcId="{328D5A5D-598C-46B7-87F2-E45A458D24EA}" destId="{59DD7EBD-2CE2-4FD3-AAD1-AA6846DA7713}" srcOrd="0" destOrd="0" presId="urn:microsoft.com/office/officeart/2005/8/layout/radial2"/>
    <dgm:cxn modelId="{43F9254E-9334-48CF-81F3-AB8B09DC1424}" type="presOf" srcId="{21F97A5E-3B03-4178-9A67-778FCFCE6CDB}" destId="{44298373-C294-4184-BBCF-13D5AF067F60}" srcOrd="0" destOrd="0" presId="urn:microsoft.com/office/officeart/2005/8/layout/radial2"/>
    <dgm:cxn modelId="{0D008414-542B-4EBD-AB40-C45E6AB4DCB4}" type="presOf" srcId="{5DF17447-7236-4B33-9759-00D41CD821B0}" destId="{8E1B64B6-AE91-498E-8758-261D95E9079B}" srcOrd="0" destOrd="0" presId="urn:microsoft.com/office/officeart/2005/8/layout/radial2"/>
    <dgm:cxn modelId="{A6436AEE-CB3C-4B50-A8CB-3C3EE979ADD3}" type="presOf" srcId="{499DE09C-0564-463F-9406-A668AE6D5D56}" destId="{311CAB12-FB1B-429D-A7B4-33BF2B20C8B5}" srcOrd="0" destOrd="0" presId="urn:microsoft.com/office/officeart/2005/8/layout/radial2"/>
    <dgm:cxn modelId="{5713459B-7271-476D-B019-D55F45FCFD8C}" type="presParOf" srcId="{8E1B64B6-AE91-498E-8758-261D95E9079B}" destId="{ED2912C6-88F0-4209-ACE2-3C954F7982BF}" srcOrd="0" destOrd="0" presId="urn:microsoft.com/office/officeart/2005/8/layout/radial2"/>
    <dgm:cxn modelId="{52911F0B-8BF3-4809-814E-26BEB5D55A59}" type="presParOf" srcId="{ED2912C6-88F0-4209-ACE2-3C954F7982BF}" destId="{045C7240-A206-4DA3-95FB-8069F3EC5A9D}" srcOrd="0" destOrd="0" presId="urn:microsoft.com/office/officeart/2005/8/layout/radial2"/>
    <dgm:cxn modelId="{83083C6A-B2F4-4074-8086-0FE27AE0E101}" type="presParOf" srcId="{045C7240-A206-4DA3-95FB-8069F3EC5A9D}" destId="{342E95E9-53E9-408F-B524-33F1BF6DD454}" srcOrd="0" destOrd="0" presId="urn:microsoft.com/office/officeart/2005/8/layout/radial2"/>
    <dgm:cxn modelId="{795F2F49-A35C-41B4-8C88-3950DADC40DF}" type="presParOf" srcId="{045C7240-A206-4DA3-95FB-8069F3EC5A9D}" destId="{694DEAEB-E79E-44FD-8811-C79DAE671056}" srcOrd="1" destOrd="0" presId="urn:microsoft.com/office/officeart/2005/8/layout/radial2"/>
    <dgm:cxn modelId="{724964F5-E090-47F9-B13B-FCA693A12D57}" type="presParOf" srcId="{ED2912C6-88F0-4209-ACE2-3C954F7982BF}" destId="{44298373-C294-4184-BBCF-13D5AF067F60}" srcOrd="1" destOrd="0" presId="urn:microsoft.com/office/officeart/2005/8/layout/radial2"/>
    <dgm:cxn modelId="{4B5BBB49-B7B1-46BE-A2F5-ACB9D2C33141}" type="presParOf" srcId="{ED2912C6-88F0-4209-ACE2-3C954F7982BF}" destId="{482DCD29-7E60-4E95-8B78-DCA4A1F01FB8}" srcOrd="2" destOrd="0" presId="urn:microsoft.com/office/officeart/2005/8/layout/radial2"/>
    <dgm:cxn modelId="{DBC0BD4E-20B7-4903-BD15-9368CC863E96}" type="presParOf" srcId="{482DCD29-7E60-4E95-8B78-DCA4A1F01FB8}" destId="{59DD7EBD-2CE2-4FD3-AAD1-AA6846DA7713}" srcOrd="0" destOrd="0" presId="urn:microsoft.com/office/officeart/2005/8/layout/radial2"/>
    <dgm:cxn modelId="{0B68C3E6-0F16-4A28-9787-BAE2260523B6}" type="presParOf" srcId="{482DCD29-7E60-4E95-8B78-DCA4A1F01FB8}" destId="{9FC5DBB1-F9E7-40FC-A48E-3E4BC8AB8E7C}" srcOrd="1" destOrd="0" presId="urn:microsoft.com/office/officeart/2005/8/layout/radial2"/>
    <dgm:cxn modelId="{AB4577F2-008D-4A44-911F-2527628B13F2}" type="presParOf" srcId="{ED2912C6-88F0-4209-ACE2-3C954F7982BF}" destId="{23F65D5A-9612-4456-8F42-DA51D452F742}" srcOrd="3" destOrd="0" presId="urn:microsoft.com/office/officeart/2005/8/layout/radial2"/>
    <dgm:cxn modelId="{E48F723A-311F-4252-86D4-5BAF10F03787}" type="presParOf" srcId="{ED2912C6-88F0-4209-ACE2-3C954F7982BF}" destId="{0920B092-B212-4961-AFA4-5F26AACAFD68}" srcOrd="4" destOrd="0" presId="urn:microsoft.com/office/officeart/2005/8/layout/radial2"/>
    <dgm:cxn modelId="{9B8B023E-A639-4D00-A234-4A13C80783E7}" type="presParOf" srcId="{0920B092-B212-4961-AFA4-5F26AACAFD68}" destId="{311CAB12-FB1B-429D-A7B4-33BF2B20C8B5}" srcOrd="0" destOrd="0" presId="urn:microsoft.com/office/officeart/2005/8/layout/radial2"/>
    <dgm:cxn modelId="{0BE083FD-EEB5-4E80-9863-44870351E3BF}" type="presParOf" srcId="{0920B092-B212-4961-AFA4-5F26AACAFD68}" destId="{BAD192B4-B0B0-4660-B9AC-1FB4719B417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D7B42D-5BE2-457D-ADEA-7D3456565C27}" type="doc">
      <dgm:prSet loTypeId="urn:microsoft.com/office/officeart/2005/8/layout/cycle6" loCatId="cycle" qsTypeId="urn:microsoft.com/office/officeart/2005/8/quickstyle/simple2" qsCatId="simple" csTypeId="urn:microsoft.com/office/officeart/2005/8/colors/colorful4" csCatId="colorful" phldr="1"/>
      <dgm:spPr/>
      <dgm:t>
        <a:bodyPr/>
        <a:lstStyle/>
        <a:p>
          <a:endParaRPr lang="en-US"/>
        </a:p>
      </dgm:t>
    </dgm:pt>
    <dgm:pt modelId="{11BD155D-D8E4-47CC-B8D6-BC881AE882AE}">
      <dgm:prSet phldrT="[Text]"/>
      <dgm:spPr/>
      <dgm:t>
        <a:bodyPr/>
        <a:lstStyle/>
        <a:p>
          <a:r>
            <a:rPr lang="en-US" b="1" dirty="0" smtClean="0">
              <a:latin typeface="+mj-lt"/>
              <a:cs typeface="Times New Roman" pitchFamily="18" charset="0"/>
            </a:rPr>
            <a:t>Multi-dimensional</a:t>
          </a:r>
          <a:endParaRPr lang="en-US" b="1" dirty="0">
            <a:latin typeface="+mj-lt"/>
            <a:cs typeface="Times New Roman" pitchFamily="18" charset="0"/>
          </a:endParaRPr>
        </a:p>
      </dgm:t>
    </dgm:pt>
    <dgm:pt modelId="{A887D8AF-9893-4E0F-82E4-82F3BB9152AA}" type="parTrans" cxnId="{D3368EB1-9EB5-4998-91B7-4B3896C40E3B}">
      <dgm:prSet/>
      <dgm:spPr/>
      <dgm:t>
        <a:bodyPr/>
        <a:lstStyle/>
        <a:p>
          <a:endParaRPr lang="en-US"/>
        </a:p>
      </dgm:t>
    </dgm:pt>
    <dgm:pt modelId="{E1C84275-0778-488F-9653-F9A83D5216EB}" type="sibTrans" cxnId="{D3368EB1-9EB5-4998-91B7-4B3896C40E3B}">
      <dgm:prSet/>
      <dgm:spPr/>
      <dgm:t>
        <a:bodyPr/>
        <a:lstStyle/>
        <a:p>
          <a:endParaRPr lang="en-US"/>
        </a:p>
      </dgm:t>
    </dgm:pt>
    <dgm:pt modelId="{84D34F19-8372-4E59-BF64-3D39D286F10B}">
      <dgm:prSet phldrT="[Text]"/>
      <dgm:spPr/>
      <dgm:t>
        <a:bodyPr/>
        <a:lstStyle/>
        <a:p>
          <a:r>
            <a:rPr lang="en-US" b="1" dirty="0" err="1" smtClean="0">
              <a:latin typeface="+mj-lt"/>
              <a:cs typeface="Times New Roman" pitchFamily="18" charset="0"/>
            </a:rPr>
            <a:t>Aktivitas</a:t>
          </a:r>
          <a:r>
            <a:rPr lang="en-US" b="1" dirty="0" smtClean="0">
              <a:latin typeface="+mj-lt"/>
              <a:cs typeface="Times New Roman" pitchFamily="18" charset="0"/>
            </a:rPr>
            <a:t> </a:t>
          </a:r>
          <a:r>
            <a:rPr lang="en-US" b="1" dirty="0" err="1" smtClean="0">
              <a:latin typeface="+mj-lt"/>
              <a:cs typeface="Times New Roman" pitchFamily="18" charset="0"/>
            </a:rPr>
            <a:t>berlangsung</a:t>
          </a:r>
          <a:r>
            <a:rPr lang="en-US" b="1" dirty="0" smtClean="0">
              <a:latin typeface="+mj-lt"/>
              <a:cs typeface="Times New Roman" pitchFamily="18" charset="0"/>
            </a:rPr>
            <a:t> </a:t>
          </a:r>
          <a:r>
            <a:rPr lang="en-US" b="1" dirty="0" err="1" smtClean="0">
              <a:latin typeface="+mj-lt"/>
              <a:cs typeface="Times New Roman" pitchFamily="18" charset="0"/>
            </a:rPr>
            <a:t>bersamaan</a:t>
          </a:r>
          <a:endParaRPr lang="en-US" b="1" dirty="0">
            <a:latin typeface="+mj-lt"/>
            <a:cs typeface="Times New Roman" pitchFamily="18" charset="0"/>
          </a:endParaRPr>
        </a:p>
      </dgm:t>
    </dgm:pt>
    <dgm:pt modelId="{EAD5F713-DB03-4686-9738-AAF779D393E9}" type="parTrans" cxnId="{9F70205C-E0BA-408F-97C9-61F1418EBD43}">
      <dgm:prSet/>
      <dgm:spPr/>
      <dgm:t>
        <a:bodyPr/>
        <a:lstStyle/>
        <a:p>
          <a:endParaRPr lang="en-US"/>
        </a:p>
      </dgm:t>
    </dgm:pt>
    <dgm:pt modelId="{89242821-8883-4715-89D2-C9AB7877167D}" type="sibTrans" cxnId="{9F70205C-E0BA-408F-97C9-61F1418EBD43}">
      <dgm:prSet/>
      <dgm:spPr/>
      <dgm:t>
        <a:bodyPr/>
        <a:lstStyle/>
        <a:p>
          <a:endParaRPr lang="en-US"/>
        </a:p>
      </dgm:t>
    </dgm:pt>
    <dgm:pt modelId="{AE2291A6-B1C3-4480-AD62-7B9C117D1B89}">
      <dgm:prSet phldrT="[Text]"/>
      <dgm:spPr/>
      <dgm:t>
        <a:bodyPr/>
        <a:lstStyle/>
        <a:p>
          <a:r>
            <a:rPr lang="en-US" b="1" dirty="0" err="1" smtClean="0">
              <a:latin typeface="+mj-lt"/>
              <a:cs typeface="Times New Roman" pitchFamily="18" charset="0"/>
            </a:rPr>
            <a:t>Peristiwa</a:t>
          </a:r>
          <a:r>
            <a:rPr lang="en-US" b="1" dirty="0" smtClean="0">
              <a:latin typeface="+mj-lt"/>
              <a:cs typeface="Times New Roman" pitchFamily="18" charset="0"/>
            </a:rPr>
            <a:t> </a:t>
          </a:r>
          <a:r>
            <a:rPr lang="en-US" b="1" dirty="0" err="1" smtClean="0">
              <a:latin typeface="+mj-lt"/>
              <a:cs typeface="Times New Roman" pitchFamily="18" charset="0"/>
            </a:rPr>
            <a:t>terjadi</a:t>
          </a:r>
          <a:r>
            <a:rPr lang="en-US" b="1" dirty="0" smtClean="0">
              <a:latin typeface="+mj-lt"/>
              <a:cs typeface="Times New Roman" pitchFamily="18" charset="0"/>
            </a:rPr>
            <a:t> </a:t>
          </a:r>
          <a:r>
            <a:rPr lang="en-US" b="1" dirty="0" err="1" smtClean="0">
              <a:latin typeface="+mj-lt"/>
              <a:cs typeface="Times New Roman" pitchFamily="18" charset="0"/>
            </a:rPr>
            <a:t>dengan</a:t>
          </a:r>
          <a:r>
            <a:rPr lang="en-US" b="1" dirty="0" smtClean="0">
              <a:latin typeface="+mj-lt"/>
              <a:cs typeface="Times New Roman" pitchFamily="18" charset="0"/>
            </a:rPr>
            <a:t> </a:t>
          </a:r>
          <a:r>
            <a:rPr lang="en-US" b="1" dirty="0" err="1" smtClean="0">
              <a:latin typeface="+mj-lt"/>
              <a:cs typeface="Times New Roman" pitchFamily="18" charset="0"/>
            </a:rPr>
            <a:t>cepat</a:t>
          </a:r>
          <a:endParaRPr lang="en-US" b="1" dirty="0">
            <a:latin typeface="+mj-lt"/>
            <a:cs typeface="Times New Roman" pitchFamily="18" charset="0"/>
          </a:endParaRPr>
        </a:p>
      </dgm:t>
    </dgm:pt>
    <dgm:pt modelId="{DE382F7A-5E9C-4CD2-A154-5A5711E92E74}" type="parTrans" cxnId="{74D19088-AC1D-4430-80F3-D05BF09DD440}">
      <dgm:prSet/>
      <dgm:spPr/>
      <dgm:t>
        <a:bodyPr/>
        <a:lstStyle/>
        <a:p>
          <a:endParaRPr lang="en-US"/>
        </a:p>
      </dgm:t>
    </dgm:pt>
    <dgm:pt modelId="{8A316285-375B-4B1B-A8DB-16B61402C949}" type="sibTrans" cxnId="{74D19088-AC1D-4430-80F3-D05BF09DD440}">
      <dgm:prSet/>
      <dgm:spPr/>
      <dgm:t>
        <a:bodyPr/>
        <a:lstStyle/>
        <a:p>
          <a:endParaRPr lang="en-US"/>
        </a:p>
      </dgm:t>
    </dgm:pt>
    <dgm:pt modelId="{C288D917-0C68-4E43-8E6B-CD1898C0DF0C}">
      <dgm:prSet phldrT="[Text]"/>
      <dgm:spPr/>
      <dgm:t>
        <a:bodyPr/>
        <a:lstStyle/>
        <a:p>
          <a:r>
            <a:rPr lang="en-US" b="1" dirty="0" err="1" smtClean="0">
              <a:latin typeface="+mj-lt"/>
              <a:cs typeface="Times New Roman" pitchFamily="18" charset="0"/>
            </a:rPr>
            <a:t>Peristiwa</a:t>
          </a:r>
          <a:r>
            <a:rPr lang="en-US" b="1" dirty="0" smtClean="0">
              <a:latin typeface="+mj-lt"/>
              <a:cs typeface="Times New Roman" pitchFamily="18" charset="0"/>
            </a:rPr>
            <a:t> </a:t>
          </a:r>
          <a:r>
            <a:rPr lang="en-US" b="1" dirty="0" err="1" smtClean="0">
              <a:latin typeface="+mj-lt"/>
              <a:cs typeface="Times New Roman" pitchFamily="18" charset="0"/>
            </a:rPr>
            <a:t>tak</a:t>
          </a:r>
          <a:r>
            <a:rPr lang="en-US" b="1" dirty="0" smtClean="0">
              <a:latin typeface="+mj-lt"/>
              <a:cs typeface="Times New Roman" pitchFamily="18" charset="0"/>
            </a:rPr>
            <a:t> </a:t>
          </a:r>
          <a:r>
            <a:rPr lang="en-US" b="1" dirty="0" err="1" smtClean="0">
              <a:latin typeface="+mj-lt"/>
              <a:cs typeface="Times New Roman" pitchFamily="18" charset="0"/>
            </a:rPr>
            <a:t>terduga</a:t>
          </a:r>
          <a:endParaRPr lang="en-US" b="1" dirty="0">
            <a:latin typeface="+mj-lt"/>
            <a:cs typeface="Times New Roman" pitchFamily="18" charset="0"/>
          </a:endParaRPr>
        </a:p>
      </dgm:t>
    </dgm:pt>
    <dgm:pt modelId="{49B57D02-1D2F-435F-BF66-D0E3E8D9EB05}" type="parTrans" cxnId="{80BDF00D-6A91-4A8A-A6E2-9A6AE7597D5E}">
      <dgm:prSet/>
      <dgm:spPr/>
      <dgm:t>
        <a:bodyPr/>
        <a:lstStyle/>
        <a:p>
          <a:endParaRPr lang="en-US"/>
        </a:p>
      </dgm:t>
    </dgm:pt>
    <dgm:pt modelId="{DFEF5F70-F06B-4A2D-A26C-79AE286A4488}" type="sibTrans" cxnId="{80BDF00D-6A91-4A8A-A6E2-9A6AE7597D5E}">
      <dgm:prSet/>
      <dgm:spPr/>
      <dgm:t>
        <a:bodyPr/>
        <a:lstStyle/>
        <a:p>
          <a:endParaRPr lang="en-US"/>
        </a:p>
      </dgm:t>
    </dgm:pt>
    <dgm:pt modelId="{3B5DD7B8-D1BC-4DEC-A23B-5017F5D22965}">
      <dgm:prSet phldrT="[Text]"/>
      <dgm:spPr/>
      <dgm:t>
        <a:bodyPr/>
        <a:lstStyle/>
        <a:p>
          <a:r>
            <a:rPr lang="en-US" b="1" dirty="0" err="1" smtClean="0">
              <a:latin typeface="+mj-lt"/>
              <a:cs typeface="Times New Roman" pitchFamily="18" charset="0"/>
            </a:rPr>
            <a:t>Kurangnya</a:t>
          </a:r>
          <a:endParaRPr lang="en-US" b="1" dirty="0" smtClean="0">
            <a:latin typeface="+mj-lt"/>
            <a:cs typeface="Times New Roman" pitchFamily="18" charset="0"/>
          </a:endParaRPr>
        </a:p>
        <a:p>
          <a:r>
            <a:rPr lang="en-US" b="1" dirty="0" err="1" smtClean="0">
              <a:latin typeface="+mj-lt"/>
              <a:cs typeface="Times New Roman" pitchFamily="18" charset="0"/>
            </a:rPr>
            <a:t>privasi</a:t>
          </a:r>
          <a:endParaRPr lang="en-US" b="1" dirty="0">
            <a:latin typeface="+mj-lt"/>
            <a:cs typeface="Times New Roman" pitchFamily="18" charset="0"/>
          </a:endParaRPr>
        </a:p>
      </dgm:t>
    </dgm:pt>
    <dgm:pt modelId="{E376C619-4B6F-4FC5-B207-DDE480F80511}" type="parTrans" cxnId="{C3D457BF-A080-48D9-976B-0B20C8F962B8}">
      <dgm:prSet/>
      <dgm:spPr/>
      <dgm:t>
        <a:bodyPr/>
        <a:lstStyle/>
        <a:p>
          <a:endParaRPr lang="en-US"/>
        </a:p>
      </dgm:t>
    </dgm:pt>
    <dgm:pt modelId="{F317888E-8D01-484B-BFAD-45E431887D07}" type="sibTrans" cxnId="{C3D457BF-A080-48D9-976B-0B20C8F962B8}">
      <dgm:prSet/>
      <dgm:spPr/>
      <dgm:t>
        <a:bodyPr/>
        <a:lstStyle/>
        <a:p>
          <a:endParaRPr lang="en-US"/>
        </a:p>
      </dgm:t>
    </dgm:pt>
    <dgm:pt modelId="{F3CE40D9-C6D7-43FD-A481-199378FF0C41}">
      <dgm:prSet phldrT="[Text]"/>
      <dgm:spPr/>
      <dgm:t>
        <a:bodyPr/>
        <a:lstStyle/>
        <a:p>
          <a:r>
            <a:rPr lang="en-US" b="1" dirty="0" err="1" smtClean="0">
              <a:latin typeface="+mj-lt"/>
              <a:cs typeface="Times New Roman" pitchFamily="18" charset="0"/>
            </a:rPr>
            <a:t>Sejarah</a:t>
          </a:r>
          <a:endParaRPr lang="en-US" b="1" dirty="0" smtClean="0">
            <a:latin typeface="+mj-lt"/>
            <a:cs typeface="Times New Roman" pitchFamily="18" charset="0"/>
          </a:endParaRPr>
        </a:p>
        <a:p>
          <a:r>
            <a:rPr lang="en-US" b="1" dirty="0" err="1" smtClean="0">
              <a:latin typeface="+mj-lt"/>
              <a:cs typeface="Times New Roman" pitchFamily="18" charset="0"/>
            </a:rPr>
            <a:t>kelas</a:t>
          </a:r>
          <a:endParaRPr lang="en-US" b="1" dirty="0">
            <a:latin typeface="+mj-lt"/>
            <a:cs typeface="Times New Roman" pitchFamily="18" charset="0"/>
          </a:endParaRPr>
        </a:p>
      </dgm:t>
    </dgm:pt>
    <dgm:pt modelId="{CD0BAE55-8121-4ED9-8629-B0C8E7CF892A}" type="parTrans" cxnId="{EE75EABA-94A3-40E2-AA79-748C051B83C4}">
      <dgm:prSet/>
      <dgm:spPr/>
      <dgm:t>
        <a:bodyPr/>
        <a:lstStyle/>
        <a:p>
          <a:endParaRPr lang="en-US"/>
        </a:p>
      </dgm:t>
    </dgm:pt>
    <dgm:pt modelId="{39F6DFBA-4865-4585-B69B-7C3BD44FD40A}" type="sibTrans" cxnId="{EE75EABA-94A3-40E2-AA79-748C051B83C4}">
      <dgm:prSet/>
      <dgm:spPr/>
      <dgm:t>
        <a:bodyPr/>
        <a:lstStyle/>
        <a:p>
          <a:endParaRPr lang="en-US"/>
        </a:p>
      </dgm:t>
    </dgm:pt>
    <dgm:pt modelId="{BC26F87D-460D-4FED-B673-7E26CC33FFEE}" type="pres">
      <dgm:prSet presAssocID="{27D7B42D-5BE2-457D-ADEA-7D3456565C27}" presName="cycle" presStyleCnt="0">
        <dgm:presLayoutVars>
          <dgm:dir/>
          <dgm:resizeHandles val="exact"/>
        </dgm:presLayoutVars>
      </dgm:prSet>
      <dgm:spPr/>
      <dgm:t>
        <a:bodyPr/>
        <a:lstStyle/>
        <a:p>
          <a:endParaRPr lang="en-US"/>
        </a:p>
      </dgm:t>
    </dgm:pt>
    <dgm:pt modelId="{C09D5B84-8D88-4792-85A0-91E86CA66973}" type="pres">
      <dgm:prSet presAssocID="{11BD155D-D8E4-47CC-B8D6-BC881AE882AE}" presName="node" presStyleLbl="node1" presStyleIdx="0" presStyleCnt="6">
        <dgm:presLayoutVars>
          <dgm:bulletEnabled val="1"/>
        </dgm:presLayoutVars>
      </dgm:prSet>
      <dgm:spPr/>
      <dgm:t>
        <a:bodyPr/>
        <a:lstStyle/>
        <a:p>
          <a:endParaRPr lang="en-US"/>
        </a:p>
      </dgm:t>
    </dgm:pt>
    <dgm:pt modelId="{8FD52FFE-49AA-4110-8F8C-C1CFEB54A86E}" type="pres">
      <dgm:prSet presAssocID="{11BD155D-D8E4-47CC-B8D6-BC881AE882AE}" presName="spNode" presStyleCnt="0"/>
      <dgm:spPr/>
    </dgm:pt>
    <dgm:pt modelId="{14573837-D00F-49C9-96F9-48D1D1126D22}" type="pres">
      <dgm:prSet presAssocID="{E1C84275-0778-488F-9653-F9A83D5216EB}" presName="sibTrans" presStyleLbl="sibTrans1D1" presStyleIdx="0" presStyleCnt="6"/>
      <dgm:spPr/>
      <dgm:t>
        <a:bodyPr/>
        <a:lstStyle/>
        <a:p>
          <a:endParaRPr lang="en-US"/>
        </a:p>
      </dgm:t>
    </dgm:pt>
    <dgm:pt modelId="{19F14C7E-9CE6-4497-9AE8-3E2DB2B28177}" type="pres">
      <dgm:prSet presAssocID="{84D34F19-8372-4E59-BF64-3D39D286F10B}" presName="node" presStyleLbl="node1" presStyleIdx="1" presStyleCnt="6">
        <dgm:presLayoutVars>
          <dgm:bulletEnabled val="1"/>
        </dgm:presLayoutVars>
      </dgm:prSet>
      <dgm:spPr/>
      <dgm:t>
        <a:bodyPr/>
        <a:lstStyle/>
        <a:p>
          <a:endParaRPr lang="en-US"/>
        </a:p>
      </dgm:t>
    </dgm:pt>
    <dgm:pt modelId="{B0329FB1-1B7A-49BF-8F1A-829C1A49B7BF}" type="pres">
      <dgm:prSet presAssocID="{84D34F19-8372-4E59-BF64-3D39D286F10B}" presName="spNode" presStyleCnt="0"/>
      <dgm:spPr/>
    </dgm:pt>
    <dgm:pt modelId="{3C555CC1-9662-4488-B51B-2037A83FBAE2}" type="pres">
      <dgm:prSet presAssocID="{89242821-8883-4715-89D2-C9AB7877167D}" presName="sibTrans" presStyleLbl="sibTrans1D1" presStyleIdx="1" presStyleCnt="6"/>
      <dgm:spPr/>
      <dgm:t>
        <a:bodyPr/>
        <a:lstStyle/>
        <a:p>
          <a:endParaRPr lang="en-US"/>
        </a:p>
      </dgm:t>
    </dgm:pt>
    <dgm:pt modelId="{F755231B-B6A5-40D2-A3BE-D99438D6E2B7}" type="pres">
      <dgm:prSet presAssocID="{AE2291A6-B1C3-4480-AD62-7B9C117D1B89}" presName="node" presStyleLbl="node1" presStyleIdx="2" presStyleCnt="6">
        <dgm:presLayoutVars>
          <dgm:bulletEnabled val="1"/>
        </dgm:presLayoutVars>
      </dgm:prSet>
      <dgm:spPr/>
      <dgm:t>
        <a:bodyPr/>
        <a:lstStyle/>
        <a:p>
          <a:endParaRPr lang="en-US"/>
        </a:p>
      </dgm:t>
    </dgm:pt>
    <dgm:pt modelId="{51621F03-5B35-4C47-A672-3AF9D1D655FC}" type="pres">
      <dgm:prSet presAssocID="{AE2291A6-B1C3-4480-AD62-7B9C117D1B89}" presName="spNode" presStyleCnt="0"/>
      <dgm:spPr/>
    </dgm:pt>
    <dgm:pt modelId="{C93FD209-41F1-4D24-BE6E-2209386E4720}" type="pres">
      <dgm:prSet presAssocID="{8A316285-375B-4B1B-A8DB-16B61402C949}" presName="sibTrans" presStyleLbl="sibTrans1D1" presStyleIdx="2" presStyleCnt="6"/>
      <dgm:spPr/>
      <dgm:t>
        <a:bodyPr/>
        <a:lstStyle/>
        <a:p>
          <a:endParaRPr lang="en-US"/>
        </a:p>
      </dgm:t>
    </dgm:pt>
    <dgm:pt modelId="{31819E43-73B1-4E6E-A563-4B6EEE85634C}" type="pres">
      <dgm:prSet presAssocID="{C288D917-0C68-4E43-8E6B-CD1898C0DF0C}" presName="node" presStyleLbl="node1" presStyleIdx="3" presStyleCnt="6">
        <dgm:presLayoutVars>
          <dgm:bulletEnabled val="1"/>
        </dgm:presLayoutVars>
      </dgm:prSet>
      <dgm:spPr/>
      <dgm:t>
        <a:bodyPr/>
        <a:lstStyle/>
        <a:p>
          <a:endParaRPr lang="en-US"/>
        </a:p>
      </dgm:t>
    </dgm:pt>
    <dgm:pt modelId="{919D46C1-F449-4BAA-8082-4EDA5E991F3F}" type="pres">
      <dgm:prSet presAssocID="{C288D917-0C68-4E43-8E6B-CD1898C0DF0C}" presName="spNode" presStyleCnt="0"/>
      <dgm:spPr/>
    </dgm:pt>
    <dgm:pt modelId="{996D618E-F59D-4D09-B9A6-A6262D633AC2}" type="pres">
      <dgm:prSet presAssocID="{DFEF5F70-F06B-4A2D-A26C-79AE286A4488}" presName="sibTrans" presStyleLbl="sibTrans1D1" presStyleIdx="3" presStyleCnt="6"/>
      <dgm:spPr/>
      <dgm:t>
        <a:bodyPr/>
        <a:lstStyle/>
        <a:p>
          <a:endParaRPr lang="en-US"/>
        </a:p>
      </dgm:t>
    </dgm:pt>
    <dgm:pt modelId="{58BAF2F2-7A71-4707-B3A2-FE36A305DB6E}" type="pres">
      <dgm:prSet presAssocID="{3B5DD7B8-D1BC-4DEC-A23B-5017F5D22965}" presName="node" presStyleLbl="node1" presStyleIdx="4" presStyleCnt="6">
        <dgm:presLayoutVars>
          <dgm:bulletEnabled val="1"/>
        </dgm:presLayoutVars>
      </dgm:prSet>
      <dgm:spPr/>
      <dgm:t>
        <a:bodyPr/>
        <a:lstStyle/>
        <a:p>
          <a:endParaRPr lang="en-US"/>
        </a:p>
      </dgm:t>
    </dgm:pt>
    <dgm:pt modelId="{2C613553-F480-43AE-8BF9-15AFD6D74A6A}" type="pres">
      <dgm:prSet presAssocID="{3B5DD7B8-D1BC-4DEC-A23B-5017F5D22965}" presName="spNode" presStyleCnt="0"/>
      <dgm:spPr/>
    </dgm:pt>
    <dgm:pt modelId="{49F096E5-B5E3-4C19-AA0C-C51040EB5224}" type="pres">
      <dgm:prSet presAssocID="{F317888E-8D01-484B-BFAD-45E431887D07}" presName="sibTrans" presStyleLbl="sibTrans1D1" presStyleIdx="4" presStyleCnt="6"/>
      <dgm:spPr/>
      <dgm:t>
        <a:bodyPr/>
        <a:lstStyle/>
        <a:p>
          <a:endParaRPr lang="en-US"/>
        </a:p>
      </dgm:t>
    </dgm:pt>
    <dgm:pt modelId="{14FDF815-AD6B-4D09-AA48-9FBD62322F89}" type="pres">
      <dgm:prSet presAssocID="{F3CE40D9-C6D7-43FD-A481-199378FF0C41}" presName="node" presStyleLbl="node1" presStyleIdx="5" presStyleCnt="6">
        <dgm:presLayoutVars>
          <dgm:bulletEnabled val="1"/>
        </dgm:presLayoutVars>
      </dgm:prSet>
      <dgm:spPr/>
      <dgm:t>
        <a:bodyPr/>
        <a:lstStyle/>
        <a:p>
          <a:endParaRPr lang="en-US"/>
        </a:p>
      </dgm:t>
    </dgm:pt>
    <dgm:pt modelId="{254B5061-41EF-4960-BB18-E382EC6EE8CA}" type="pres">
      <dgm:prSet presAssocID="{F3CE40D9-C6D7-43FD-A481-199378FF0C41}" presName="spNode" presStyleCnt="0"/>
      <dgm:spPr/>
    </dgm:pt>
    <dgm:pt modelId="{2194A03F-28B5-4146-AF0F-E587E646E7AB}" type="pres">
      <dgm:prSet presAssocID="{39F6DFBA-4865-4585-B69B-7C3BD44FD40A}" presName="sibTrans" presStyleLbl="sibTrans1D1" presStyleIdx="5" presStyleCnt="6"/>
      <dgm:spPr/>
      <dgm:t>
        <a:bodyPr/>
        <a:lstStyle/>
        <a:p>
          <a:endParaRPr lang="en-US"/>
        </a:p>
      </dgm:t>
    </dgm:pt>
  </dgm:ptLst>
  <dgm:cxnLst>
    <dgm:cxn modelId="{EE75EABA-94A3-40E2-AA79-748C051B83C4}" srcId="{27D7B42D-5BE2-457D-ADEA-7D3456565C27}" destId="{F3CE40D9-C6D7-43FD-A481-199378FF0C41}" srcOrd="5" destOrd="0" parTransId="{CD0BAE55-8121-4ED9-8629-B0C8E7CF892A}" sibTransId="{39F6DFBA-4865-4585-B69B-7C3BD44FD40A}"/>
    <dgm:cxn modelId="{5CD82E35-136E-4136-BE19-1F8E5C710024}" type="presOf" srcId="{39F6DFBA-4865-4585-B69B-7C3BD44FD40A}" destId="{2194A03F-28B5-4146-AF0F-E587E646E7AB}" srcOrd="0" destOrd="0" presId="urn:microsoft.com/office/officeart/2005/8/layout/cycle6"/>
    <dgm:cxn modelId="{4EAF75CF-E7D2-4724-AAE4-2F61512BB2D0}" type="presOf" srcId="{C288D917-0C68-4E43-8E6B-CD1898C0DF0C}" destId="{31819E43-73B1-4E6E-A563-4B6EEE85634C}" srcOrd="0" destOrd="0" presId="urn:microsoft.com/office/officeart/2005/8/layout/cycle6"/>
    <dgm:cxn modelId="{D3368EB1-9EB5-4998-91B7-4B3896C40E3B}" srcId="{27D7B42D-5BE2-457D-ADEA-7D3456565C27}" destId="{11BD155D-D8E4-47CC-B8D6-BC881AE882AE}" srcOrd="0" destOrd="0" parTransId="{A887D8AF-9893-4E0F-82E4-82F3BB9152AA}" sibTransId="{E1C84275-0778-488F-9653-F9A83D5216EB}"/>
    <dgm:cxn modelId="{74D19088-AC1D-4430-80F3-D05BF09DD440}" srcId="{27D7B42D-5BE2-457D-ADEA-7D3456565C27}" destId="{AE2291A6-B1C3-4480-AD62-7B9C117D1B89}" srcOrd="2" destOrd="0" parTransId="{DE382F7A-5E9C-4CD2-A154-5A5711E92E74}" sibTransId="{8A316285-375B-4B1B-A8DB-16B61402C949}"/>
    <dgm:cxn modelId="{B99F2DB2-B0A5-4C6E-9CCD-012A979FDA81}" type="presOf" srcId="{AE2291A6-B1C3-4480-AD62-7B9C117D1B89}" destId="{F755231B-B6A5-40D2-A3BE-D99438D6E2B7}" srcOrd="0" destOrd="0" presId="urn:microsoft.com/office/officeart/2005/8/layout/cycle6"/>
    <dgm:cxn modelId="{448B384D-3279-489F-90D0-C04346C72FC9}" type="presOf" srcId="{F3CE40D9-C6D7-43FD-A481-199378FF0C41}" destId="{14FDF815-AD6B-4D09-AA48-9FBD62322F89}" srcOrd="0" destOrd="0" presId="urn:microsoft.com/office/officeart/2005/8/layout/cycle6"/>
    <dgm:cxn modelId="{9F70205C-E0BA-408F-97C9-61F1418EBD43}" srcId="{27D7B42D-5BE2-457D-ADEA-7D3456565C27}" destId="{84D34F19-8372-4E59-BF64-3D39D286F10B}" srcOrd="1" destOrd="0" parTransId="{EAD5F713-DB03-4686-9738-AAF779D393E9}" sibTransId="{89242821-8883-4715-89D2-C9AB7877167D}"/>
    <dgm:cxn modelId="{3B611A1E-5F32-40BE-8F17-FE399B137C10}" type="presOf" srcId="{3B5DD7B8-D1BC-4DEC-A23B-5017F5D22965}" destId="{58BAF2F2-7A71-4707-B3A2-FE36A305DB6E}" srcOrd="0" destOrd="0" presId="urn:microsoft.com/office/officeart/2005/8/layout/cycle6"/>
    <dgm:cxn modelId="{FCB41C01-AF6B-4785-971B-740C984B5BED}" type="presOf" srcId="{84D34F19-8372-4E59-BF64-3D39D286F10B}" destId="{19F14C7E-9CE6-4497-9AE8-3E2DB2B28177}" srcOrd="0" destOrd="0" presId="urn:microsoft.com/office/officeart/2005/8/layout/cycle6"/>
    <dgm:cxn modelId="{68AB10A3-1059-4DAD-A8EB-0E1ADD3F7150}" type="presOf" srcId="{8A316285-375B-4B1B-A8DB-16B61402C949}" destId="{C93FD209-41F1-4D24-BE6E-2209386E4720}" srcOrd="0" destOrd="0" presId="urn:microsoft.com/office/officeart/2005/8/layout/cycle6"/>
    <dgm:cxn modelId="{93F5F89F-412B-4474-81CE-420490DA474D}" type="presOf" srcId="{E1C84275-0778-488F-9653-F9A83D5216EB}" destId="{14573837-D00F-49C9-96F9-48D1D1126D22}" srcOrd="0" destOrd="0" presId="urn:microsoft.com/office/officeart/2005/8/layout/cycle6"/>
    <dgm:cxn modelId="{9C54DC5D-8090-4AD0-85DF-07D1FD2561C8}" type="presOf" srcId="{89242821-8883-4715-89D2-C9AB7877167D}" destId="{3C555CC1-9662-4488-B51B-2037A83FBAE2}" srcOrd="0" destOrd="0" presId="urn:microsoft.com/office/officeart/2005/8/layout/cycle6"/>
    <dgm:cxn modelId="{1371D823-BCC7-4A6A-981E-EF45E6AFBD79}" type="presOf" srcId="{11BD155D-D8E4-47CC-B8D6-BC881AE882AE}" destId="{C09D5B84-8D88-4792-85A0-91E86CA66973}" srcOrd="0" destOrd="0" presId="urn:microsoft.com/office/officeart/2005/8/layout/cycle6"/>
    <dgm:cxn modelId="{D1C3A83A-F937-4988-8C72-6B42EE67E820}" type="presOf" srcId="{F317888E-8D01-484B-BFAD-45E431887D07}" destId="{49F096E5-B5E3-4C19-AA0C-C51040EB5224}" srcOrd="0" destOrd="0" presId="urn:microsoft.com/office/officeart/2005/8/layout/cycle6"/>
    <dgm:cxn modelId="{C3D457BF-A080-48D9-976B-0B20C8F962B8}" srcId="{27D7B42D-5BE2-457D-ADEA-7D3456565C27}" destId="{3B5DD7B8-D1BC-4DEC-A23B-5017F5D22965}" srcOrd="4" destOrd="0" parTransId="{E376C619-4B6F-4FC5-B207-DDE480F80511}" sibTransId="{F317888E-8D01-484B-BFAD-45E431887D07}"/>
    <dgm:cxn modelId="{B73DA379-91D8-4D72-AA92-1DDA0F65E944}" type="presOf" srcId="{27D7B42D-5BE2-457D-ADEA-7D3456565C27}" destId="{BC26F87D-460D-4FED-B673-7E26CC33FFEE}" srcOrd="0" destOrd="0" presId="urn:microsoft.com/office/officeart/2005/8/layout/cycle6"/>
    <dgm:cxn modelId="{80BDF00D-6A91-4A8A-A6E2-9A6AE7597D5E}" srcId="{27D7B42D-5BE2-457D-ADEA-7D3456565C27}" destId="{C288D917-0C68-4E43-8E6B-CD1898C0DF0C}" srcOrd="3" destOrd="0" parTransId="{49B57D02-1D2F-435F-BF66-D0E3E8D9EB05}" sibTransId="{DFEF5F70-F06B-4A2D-A26C-79AE286A4488}"/>
    <dgm:cxn modelId="{4E5EB5B0-54E7-4AD5-A826-9B6E46CC5360}" type="presOf" srcId="{DFEF5F70-F06B-4A2D-A26C-79AE286A4488}" destId="{996D618E-F59D-4D09-B9A6-A6262D633AC2}" srcOrd="0" destOrd="0" presId="urn:microsoft.com/office/officeart/2005/8/layout/cycle6"/>
    <dgm:cxn modelId="{41F55B0A-9175-475E-895B-A252717C3209}" type="presParOf" srcId="{BC26F87D-460D-4FED-B673-7E26CC33FFEE}" destId="{C09D5B84-8D88-4792-85A0-91E86CA66973}" srcOrd="0" destOrd="0" presId="urn:microsoft.com/office/officeart/2005/8/layout/cycle6"/>
    <dgm:cxn modelId="{D9A23DCE-DEED-4A93-BBB6-ABE7AEDC757E}" type="presParOf" srcId="{BC26F87D-460D-4FED-B673-7E26CC33FFEE}" destId="{8FD52FFE-49AA-4110-8F8C-C1CFEB54A86E}" srcOrd="1" destOrd="0" presId="urn:microsoft.com/office/officeart/2005/8/layout/cycle6"/>
    <dgm:cxn modelId="{3F79480F-BF53-45EE-B0A2-D402C328F8AE}" type="presParOf" srcId="{BC26F87D-460D-4FED-B673-7E26CC33FFEE}" destId="{14573837-D00F-49C9-96F9-48D1D1126D22}" srcOrd="2" destOrd="0" presId="urn:microsoft.com/office/officeart/2005/8/layout/cycle6"/>
    <dgm:cxn modelId="{8EE23A17-E149-4E70-A8F6-08862DF4C38C}" type="presParOf" srcId="{BC26F87D-460D-4FED-B673-7E26CC33FFEE}" destId="{19F14C7E-9CE6-4497-9AE8-3E2DB2B28177}" srcOrd="3" destOrd="0" presId="urn:microsoft.com/office/officeart/2005/8/layout/cycle6"/>
    <dgm:cxn modelId="{7BF9B6E8-E578-42B1-8B2F-609949DC48F1}" type="presParOf" srcId="{BC26F87D-460D-4FED-B673-7E26CC33FFEE}" destId="{B0329FB1-1B7A-49BF-8F1A-829C1A49B7BF}" srcOrd="4" destOrd="0" presId="urn:microsoft.com/office/officeart/2005/8/layout/cycle6"/>
    <dgm:cxn modelId="{2CD80C1E-959C-4FFE-B6D3-E618CD705584}" type="presParOf" srcId="{BC26F87D-460D-4FED-B673-7E26CC33FFEE}" destId="{3C555CC1-9662-4488-B51B-2037A83FBAE2}" srcOrd="5" destOrd="0" presId="urn:microsoft.com/office/officeart/2005/8/layout/cycle6"/>
    <dgm:cxn modelId="{CF49B361-1052-4D3A-8F89-D1EC34FA6E17}" type="presParOf" srcId="{BC26F87D-460D-4FED-B673-7E26CC33FFEE}" destId="{F755231B-B6A5-40D2-A3BE-D99438D6E2B7}" srcOrd="6" destOrd="0" presId="urn:microsoft.com/office/officeart/2005/8/layout/cycle6"/>
    <dgm:cxn modelId="{E3CCE79A-F33D-4B82-8B0A-D2C8BD56FBAC}" type="presParOf" srcId="{BC26F87D-460D-4FED-B673-7E26CC33FFEE}" destId="{51621F03-5B35-4C47-A672-3AF9D1D655FC}" srcOrd="7" destOrd="0" presId="urn:microsoft.com/office/officeart/2005/8/layout/cycle6"/>
    <dgm:cxn modelId="{C9B8E6F5-E37D-4DDD-85BB-F04D6B805DAB}" type="presParOf" srcId="{BC26F87D-460D-4FED-B673-7E26CC33FFEE}" destId="{C93FD209-41F1-4D24-BE6E-2209386E4720}" srcOrd="8" destOrd="0" presId="urn:microsoft.com/office/officeart/2005/8/layout/cycle6"/>
    <dgm:cxn modelId="{63A6151E-F76E-4BDE-AC9C-D6334502A189}" type="presParOf" srcId="{BC26F87D-460D-4FED-B673-7E26CC33FFEE}" destId="{31819E43-73B1-4E6E-A563-4B6EEE85634C}" srcOrd="9" destOrd="0" presId="urn:microsoft.com/office/officeart/2005/8/layout/cycle6"/>
    <dgm:cxn modelId="{8C396F0E-280C-4BF8-9584-F68C3AAA95AB}" type="presParOf" srcId="{BC26F87D-460D-4FED-B673-7E26CC33FFEE}" destId="{919D46C1-F449-4BAA-8082-4EDA5E991F3F}" srcOrd="10" destOrd="0" presId="urn:microsoft.com/office/officeart/2005/8/layout/cycle6"/>
    <dgm:cxn modelId="{3411DC37-BA3E-467A-BB11-12A328DBFBF0}" type="presParOf" srcId="{BC26F87D-460D-4FED-B673-7E26CC33FFEE}" destId="{996D618E-F59D-4D09-B9A6-A6262D633AC2}" srcOrd="11" destOrd="0" presId="urn:microsoft.com/office/officeart/2005/8/layout/cycle6"/>
    <dgm:cxn modelId="{FFE09F22-5630-4036-AEDB-4616981EA09A}" type="presParOf" srcId="{BC26F87D-460D-4FED-B673-7E26CC33FFEE}" destId="{58BAF2F2-7A71-4707-B3A2-FE36A305DB6E}" srcOrd="12" destOrd="0" presId="urn:microsoft.com/office/officeart/2005/8/layout/cycle6"/>
    <dgm:cxn modelId="{01F23E21-7D05-4A74-B5FF-E12972EB79BC}" type="presParOf" srcId="{BC26F87D-460D-4FED-B673-7E26CC33FFEE}" destId="{2C613553-F480-43AE-8BF9-15AFD6D74A6A}" srcOrd="13" destOrd="0" presId="urn:microsoft.com/office/officeart/2005/8/layout/cycle6"/>
    <dgm:cxn modelId="{EB35BE8C-A4FA-403D-9626-2E6D309C9103}" type="presParOf" srcId="{BC26F87D-460D-4FED-B673-7E26CC33FFEE}" destId="{49F096E5-B5E3-4C19-AA0C-C51040EB5224}" srcOrd="14" destOrd="0" presId="urn:microsoft.com/office/officeart/2005/8/layout/cycle6"/>
    <dgm:cxn modelId="{467A57EA-8A98-4817-B0FB-61C237C87248}" type="presParOf" srcId="{BC26F87D-460D-4FED-B673-7E26CC33FFEE}" destId="{14FDF815-AD6B-4D09-AA48-9FBD62322F89}" srcOrd="15" destOrd="0" presId="urn:microsoft.com/office/officeart/2005/8/layout/cycle6"/>
    <dgm:cxn modelId="{F44B4F69-15D0-47BE-A5AB-8A86B22BFAD5}" type="presParOf" srcId="{BC26F87D-460D-4FED-B673-7E26CC33FFEE}" destId="{254B5061-41EF-4960-BB18-E382EC6EE8CA}" srcOrd="16" destOrd="0" presId="urn:microsoft.com/office/officeart/2005/8/layout/cycle6"/>
    <dgm:cxn modelId="{1E6C54C8-81F3-420F-86EB-148430BD17AE}" type="presParOf" srcId="{BC26F87D-460D-4FED-B673-7E26CC33FFEE}" destId="{2194A03F-28B5-4146-AF0F-E587E646E7A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9827DC-3EA4-4D80-AD18-6470EBA9431C}" type="doc">
      <dgm:prSet loTypeId="urn:microsoft.com/office/officeart/2005/8/layout/equation2" loCatId="relationship" qsTypeId="urn:microsoft.com/office/officeart/2005/8/quickstyle/simple2" qsCatId="simple" csTypeId="urn:microsoft.com/office/officeart/2005/8/colors/colorful3" csCatId="colorful" phldr="1"/>
      <dgm:spPr/>
    </dgm:pt>
    <dgm:pt modelId="{C6D59949-0EC8-482C-9256-2F730AD9B0A3}">
      <dgm:prSet phldrT="[Text]"/>
      <dgm:spPr/>
      <dgm:t>
        <a:bodyPr/>
        <a:lstStyle/>
        <a:p>
          <a:r>
            <a:rPr lang="en-US" b="1" dirty="0" err="1" smtClean="0"/>
            <a:t>Memulai</a:t>
          </a:r>
          <a:r>
            <a:rPr lang="en-US" b="1" dirty="0" smtClean="0"/>
            <a:t> </a:t>
          </a:r>
          <a:r>
            <a:rPr lang="en-US" b="1" dirty="0" err="1" smtClean="0"/>
            <a:t>awal</a:t>
          </a:r>
          <a:r>
            <a:rPr lang="en-US" b="1" dirty="0" smtClean="0"/>
            <a:t> yang </a:t>
          </a:r>
          <a:r>
            <a:rPr lang="en-US" b="1" dirty="0" err="1" smtClean="0"/>
            <a:t>tepat</a:t>
          </a:r>
          <a:endParaRPr lang="en-US" b="1" dirty="0"/>
        </a:p>
      </dgm:t>
    </dgm:pt>
    <dgm:pt modelId="{516A1DD2-65CE-4352-8AB8-5B6CCBD459C9}" type="parTrans" cxnId="{73E6E6E1-78D0-4A65-AA30-A04166D03DB2}">
      <dgm:prSet/>
      <dgm:spPr/>
      <dgm:t>
        <a:bodyPr/>
        <a:lstStyle/>
        <a:p>
          <a:endParaRPr lang="en-US"/>
        </a:p>
      </dgm:t>
    </dgm:pt>
    <dgm:pt modelId="{EF3E9472-F4F5-4F52-A02C-B9DB25ADA55A}" type="sibTrans" cxnId="{73E6E6E1-78D0-4A65-AA30-A04166D03DB2}">
      <dgm:prSet/>
      <dgm:spPr/>
      <dgm:t>
        <a:bodyPr/>
        <a:lstStyle/>
        <a:p>
          <a:endParaRPr lang="en-US"/>
        </a:p>
      </dgm:t>
    </dgm:pt>
    <dgm:pt modelId="{B1069AFA-9D5A-4694-976D-4B149370A507}">
      <dgm:prSet phldrT="[Text]"/>
      <dgm:spPr/>
      <dgm:t>
        <a:bodyPr/>
        <a:lstStyle/>
        <a:p>
          <a:r>
            <a:rPr lang="en-US" b="1" dirty="0" err="1" smtClean="0"/>
            <a:t>Menekankan</a:t>
          </a:r>
          <a:r>
            <a:rPr lang="en-US" b="1" dirty="0" smtClean="0"/>
            <a:t> </a:t>
          </a:r>
          <a:r>
            <a:rPr lang="en-US" b="1" dirty="0" err="1" smtClean="0"/>
            <a:t>pembelajaran</a:t>
          </a:r>
          <a:r>
            <a:rPr lang="en-US" b="1" dirty="0" smtClean="0"/>
            <a:t> </a:t>
          </a:r>
          <a:r>
            <a:rPr lang="en-US" b="1" dirty="0" err="1" smtClean="0"/>
            <a:t>dan</a:t>
          </a:r>
          <a:r>
            <a:rPr lang="en-US" b="1" dirty="0" smtClean="0"/>
            <a:t> </a:t>
          </a:r>
          <a:r>
            <a:rPr lang="en-US" b="1" dirty="0" err="1" smtClean="0"/>
            <a:t>suasana</a:t>
          </a:r>
          <a:r>
            <a:rPr lang="en-US" b="1" dirty="0" smtClean="0"/>
            <a:t> </a:t>
          </a:r>
          <a:r>
            <a:rPr lang="en-US" b="1" dirty="0" err="1" smtClean="0"/>
            <a:t>kelas</a:t>
          </a:r>
          <a:r>
            <a:rPr lang="en-US" b="1" dirty="0" smtClean="0"/>
            <a:t> yang </a:t>
          </a:r>
          <a:r>
            <a:rPr lang="en-US" b="1" dirty="0" err="1" smtClean="0"/>
            <a:t>positif</a:t>
          </a:r>
          <a:endParaRPr lang="en-US" b="1" dirty="0"/>
        </a:p>
      </dgm:t>
    </dgm:pt>
    <dgm:pt modelId="{64471F53-A0ED-4C8C-A17D-C4B0D321C585}" type="parTrans" cxnId="{732CF0A4-B817-433A-B500-B8710F460418}">
      <dgm:prSet/>
      <dgm:spPr/>
      <dgm:t>
        <a:bodyPr/>
        <a:lstStyle/>
        <a:p>
          <a:endParaRPr lang="en-US"/>
        </a:p>
      </dgm:t>
    </dgm:pt>
    <dgm:pt modelId="{AF67C384-A45B-4395-9DDA-74C78E2C5A1C}" type="sibTrans" cxnId="{732CF0A4-B817-433A-B500-B8710F460418}">
      <dgm:prSet/>
      <dgm:spPr/>
      <dgm:t>
        <a:bodyPr/>
        <a:lstStyle/>
        <a:p>
          <a:endParaRPr lang="en-US"/>
        </a:p>
      </dgm:t>
    </dgm:pt>
    <dgm:pt modelId="{F03CA4EA-735B-49A2-9A68-F1989D980F9F}">
      <dgm:prSet phldrT="[Text]" custT="1"/>
      <dgm:spPr/>
      <dgm:t>
        <a:bodyPr/>
        <a:lstStyle/>
        <a:p>
          <a:r>
            <a:rPr lang="en-US" sz="2400" b="1" dirty="0" err="1" smtClean="0"/>
            <a:t>Mengelola</a:t>
          </a:r>
          <a:r>
            <a:rPr lang="en-US" sz="2400" b="1" dirty="0" smtClean="0"/>
            <a:t> </a:t>
          </a:r>
          <a:r>
            <a:rPr lang="en-US" sz="2400" b="1" dirty="0" err="1" smtClean="0"/>
            <a:t>kelas</a:t>
          </a:r>
          <a:r>
            <a:rPr lang="en-US" sz="2400" b="1" dirty="0" smtClean="0"/>
            <a:t> </a:t>
          </a:r>
          <a:r>
            <a:rPr lang="en-US" sz="2400" b="1" dirty="0" err="1" smtClean="0"/>
            <a:t>dengan</a:t>
          </a:r>
          <a:r>
            <a:rPr lang="en-US" sz="2400" b="1" dirty="0" smtClean="0"/>
            <a:t> </a:t>
          </a:r>
          <a:r>
            <a:rPr lang="en-US" sz="2400" b="1" dirty="0" err="1" smtClean="0"/>
            <a:t>efektif</a:t>
          </a:r>
          <a:endParaRPr lang="en-US" sz="2400" b="1" dirty="0"/>
        </a:p>
      </dgm:t>
    </dgm:pt>
    <dgm:pt modelId="{1B3DBC29-1D52-4E67-81FA-3B5C22B81C93}" type="parTrans" cxnId="{3C4A64AF-3D5C-4DF5-B5AF-65D6BB406A11}">
      <dgm:prSet/>
      <dgm:spPr/>
      <dgm:t>
        <a:bodyPr/>
        <a:lstStyle/>
        <a:p>
          <a:endParaRPr lang="en-US"/>
        </a:p>
      </dgm:t>
    </dgm:pt>
    <dgm:pt modelId="{5D89DAFE-78EA-4179-B5B6-F66E382A117F}" type="sibTrans" cxnId="{3C4A64AF-3D5C-4DF5-B5AF-65D6BB406A11}">
      <dgm:prSet/>
      <dgm:spPr/>
      <dgm:t>
        <a:bodyPr/>
        <a:lstStyle/>
        <a:p>
          <a:endParaRPr lang="en-US"/>
        </a:p>
      </dgm:t>
    </dgm:pt>
    <dgm:pt modelId="{26C092E6-74A7-4FA2-9B8E-194A7CE12915}" type="pres">
      <dgm:prSet presAssocID="{C99827DC-3EA4-4D80-AD18-6470EBA9431C}" presName="Name0" presStyleCnt="0">
        <dgm:presLayoutVars>
          <dgm:dir val="rev"/>
          <dgm:resizeHandles val="exact"/>
        </dgm:presLayoutVars>
      </dgm:prSet>
      <dgm:spPr/>
    </dgm:pt>
    <dgm:pt modelId="{A3B387A3-35DF-40D8-9AAA-6A0260B08AD9}" type="pres">
      <dgm:prSet presAssocID="{C99827DC-3EA4-4D80-AD18-6470EBA9431C}" presName="vNodes" presStyleCnt="0"/>
      <dgm:spPr/>
    </dgm:pt>
    <dgm:pt modelId="{D5596A62-C8ED-484B-984D-0411A9E6C0E6}" type="pres">
      <dgm:prSet presAssocID="{C6D59949-0EC8-482C-9256-2F730AD9B0A3}" presName="node" presStyleLbl="node1" presStyleIdx="0" presStyleCnt="3" custScaleX="196163" custScaleY="197697">
        <dgm:presLayoutVars>
          <dgm:bulletEnabled val="1"/>
        </dgm:presLayoutVars>
      </dgm:prSet>
      <dgm:spPr/>
      <dgm:t>
        <a:bodyPr/>
        <a:lstStyle/>
        <a:p>
          <a:endParaRPr lang="en-US"/>
        </a:p>
      </dgm:t>
    </dgm:pt>
    <dgm:pt modelId="{CC7C25F0-1021-4089-831D-7638CE1012CB}" type="pres">
      <dgm:prSet presAssocID="{EF3E9472-F4F5-4F52-A02C-B9DB25ADA55A}" presName="spacerT" presStyleCnt="0"/>
      <dgm:spPr/>
    </dgm:pt>
    <dgm:pt modelId="{9BDDDFEA-288B-464F-925F-2D01A80FA100}" type="pres">
      <dgm:prSet presAssocID="{EF3E9472-F4F5-4F52-A02C-B9DB25ADA55A}" presName="sibTrans" presStyleLbl="sibTrans2D1" presStyleIdx="0" presStyleCnt="2"/>
      <dgm:spPr/>
      <dgm:t>
        <a:bodyPr/>
        <a:lstStyle/>
        <a:p>
          <a:endParaRPr lang="en-US"/>
        </a:p>
      </dgm:t>
    </dgm:pt>
    <dgm:pt modelId="{00148098-D4C3-4CBE-A75B-D8AD976E469D}" type="pres">
      <dgm:prSet presAssocID="{EF3E9472-F4F5-4F52-A02C-B9DB25ADA55A}" presName="spacerB" presStyleCnt="0"/>
      <dgm:spPr/>
    </dgm:pt>
    <dgm:pt modelId="{DBBB6841-1798-4017-8D30-8D1CB53A3171}" type="pres">
      <dgm:prSet presAssocID="{B1069AFA-9D5A-4694-976D-4B149370A507}" presName="node" presStyleLbl="node1" presStyleIdx="1" presStyleCnt="3" custScaleX="220058" custScaleY="167363">
        <dgm:presLayoutVars>
          <dgm:bulletEnabled val="1"/>
        </dgm:presLayoutVars>
      </dgm:prSet>
      <dgm:spPr/>
      <dgm:t>
        <a:bodyPr/>
        <a:lstStyle/>
        <a:p>
          <a:endParaRPr lang="en-US"/>
        </a:p>
      </dgm:t>
    </dgm:pt>
    <dgm:pt modelId="{3198C846-46F8-4F21-9B2F-B8DFFE0FCBFA}" type="pres">
      <dgm:prSet presAssocID="{C99827DC-3EA4-4D80-AD18-6470EBA9431C}" presName="sibTransLast" presStyleLbl="sibTrans2D1" presStyleIdx="1" presStyleCnt="2"/>
      <dgm:spPr/>
      <dgm:t>
        <a:bodyPr/>
        <a:lstStyle/>
        <a:p>
          <a:endParaRPr lang="en-US"/>
        </a:p>
      </dgm:t>
    </dgm:pt>
    <dgm:pt modelId="{7ADE700D-5B31-40D1-AD70-8E245B8A5256}" type="pres">
      <dgm:prSet presAssocID="{C99827DC-3EA4-4D80-AD18-6470EBA9431C}" presName="connectorText" presStyleLbl="sibTrans2D1" presStyleIdx="1" presStyleCnt="2"/>
      <dgm:spPr/>
      <dgm:t>
        <a:bodyPr/>
        <a:lstStyle/>
        <a:p>
          <a:endParaRPr lang="en-US"/>
        </a:p>
      </dgm:t>
    </dgm:pt>
    <dgm:pt modelId="{6BA938BB-C460-45E3-BE00-D3A7FA4847AA}" type="pres">
      <dgm:prSet presAssocID="{C99827DC-3EA4-4D80-AD18-6470EBA9431C}" presName="lastNode" presStyleLbl="node1" presStyleIdx="2" presStyleCnt="3">
        <dgm:presLayoutVars>
          <dgm:bulletEnabled val="1"/>
        </dgm:presLayoutVars>
      </dgm:prSet>
      <dgm:spPr/>
      <dgm:t>
        <a:bodyPr/>
        <a:lstStyle/>
        <a:p>
          <a:endParaRPr lang="en-US"/>
        </a:p>
      </dgm:t>
    </dgm:pt>
  </dgm:ptLst>
  <dgm:cxnLst>
    <dgm:cxn modelId="{FD8B7B26-57EB-4B5C-96B8-A148B25C45DA}" type="presOf" srcId="{C6D59949-0EC8-482C-9256-2F730AD9B0A3}" destId="{D5596A62-C8ED-484B-984D-0411A9E6C0E6}" srcOrd="0" destOrd="0" presId="urn:microsoft.com/office/officeart/2005/8/layout/equation2"/>
    <dgm:cxn modelId="{3C4A64AF-3D5C-4DF5-B5AF-65D6BB406A11}" srcId="{C99827DC-3EA4-4D80-AD18-6470EBA9431C}" destId="{F03CA4EA-735B-49A2-9A68-F1989D980F9F}" srcOrd="2" destOrd="0" parTransId="{1B3DBC29-1D52-4E67-81FA-3B5C22B81C93}" sibTransId="{5D89DAFE-78EA-4179-B5B6-F66E382A117F}"/>
    <dgm:cxn modelId="{732CF0A4-B817-433A-B500-B8710F460418}" srcId="{C99827DC-3EA4-4D80-AD18-6470EBA9431C}" destId="{B1069AFA-9D5A-4694-976D-4B149370A507}" srcOrd="1" destOrd="0" parTransId="{64471F53-A0ED-4C8C-A17D-C4B0D321C585}" sibTransId="{AF67C384-A45B-4395-9DDA-74C78E2C5A1C}"/>
    <dgm:cxn modelId="{CF63CE0F-E282-4073-A573-42ED59B308CF}" type="presOf" srcId="{B1069AFA-9D5A-4694-976D-4B149370A507}" destId="{DBBB6841-1798-4017-8D30-8D1CB53A3171}" srcOrd="0" destOrd="0" presId="urn:microsoft.com/office/officeart/2005/8/layout/equation2"/>
    <dgm:cxn modelId="{73E6E6E1-78D0-4A65-AA30-A04166D03DB2}" srcId="{C99827DC-3EA4-4D80-AD18-6470EBA9431C}" destId="{C6D59949-0EC8-482C-9256-2F730AD9B0A3}" srcOrd="0" destOrd="0" parTransId="{516A1DD2-65CE-4352-8AB8-5B6CCBD459C9}" sibTransId="{EF3E9472-F4F5-4F52-A02C-B9DB25ADA55A}"/>
    <dgm:cxn modelId="{2DA19D0B-B6D5-43D6-9550-4DEDAAB169B6}" type="presOf" srcId="{EF3E9472-F4F5-4F52-A02C-B9DB25ADA55A}" destId="{9BDDDFEA-288B-464F-925F-2D01A80FA100}" srcOrd="0" destOrd="0" presId="urn:microsoft.com/office/officeart/2005/8/layout/equation2"/>
    <dgm:cxn modelId="{CA6DCABD-68F3-4AE4-8AD0-48663E9E128D}" type="presOf" srcId="{AF67C384-A45B-4395-9DDA-74C78E2C5A1C}" destId="{7ADE700D-5B31-40D1-AD70-8E245B8A5256}" srcOrd="1" destOrd="0" presId="urn:microsoft.com/office/officeart/2005/8/layout/equation2"/>
    <dgm:cxn modelId="{6E827CA0-0AA6-43A1-8A8B-D9BF5485986F}" type="presOf" srcId="{C99827DC-3EA4-4D80-AD18-6470EBA9431C}" destId="{26C092E6-74A7-4FA2-9B8E-194A7CE12915}" srcOrd="0" destOrd="0" presId="urn:microsoft.com/office/officeart/2005/8/layout/equation2"/>
    <dgm:cxn modelId="{893A2ED7-4F32-4E6E-9B15-B82E6A952BF3}" type="presOf" srcId="{F03CA4EA-735B-49A2-9A68-F1989D980F9F}" destId="{6BA938BB-C460-45E3-BE00-D3A7FA4847AA}" srcOrd="0" destOrd="0" presId="urn:microsoft.com/office/officeart/2005/8/layout/equation2"/>
    <dgm:cxn modelId="{5E8CD385-4925-4E4D-95E3-42C976E28623}" type="presOf" srcId="{AF67C384-A45B-4395-9DDA-74C78E2C5A1C}" destId="{3198C846-46F8-4F21-9B2F-B8DFFE0FCBFA}" srcOrd="0" destOrd="0" presId="urn:microsoft.com/office/officeart/2005/8/layout/equation2"/>
    <dgm:cxn modelId="{8D700A83-7580-472F-80C1-40554733D40E}" type="presParOf" srcId="{26C092E6-74A7-4FA2-9B8E-194A7CE12915}" destId="{A3B387A3-35DF-40D8-9AAA-6A0260B08AD9}" srcOrd="0" destOrd="0" presId="urn:microsoft.com/office/officeart/2005/8/layout/equation2"/>
    <dgm:cxn modelId="{D7845255-68BB-4F0D-9070-D193906F67B6}" type="presParOf" srcId="{A3B387A3-35DF-40D8-9AAA-6A0260B08AD9}" destId="{D5596A62-C8ED-484B-984D-0411A9E6C0E6}" srcOrd="0" destOrd="0" presId="urn:microsoft.com/office/officeart/2005/8/layout/equation2"/>
    <dgm:cxn modelId="{B6DF72BF-B643-466B-AB28-C88C9BB07357}" type="presParOf" srcId="{A3B387A3-35DF-40D8-9AAA-6A0260B08AD9}" destId="{CC7C25F0-1021-4089-831D-7638CE1012CB}" srcOrd="1" destOrd="0" presId="urn:microsoft.com/office/officeart/2005/8/layout/equation2"/>
    <dgm:cxn modelId="{ADFD9C5B-2F27-49AE-B452-64370E47B17B}" type="presParOf" srcId="{A3B387A3-35DF-40D8-9AAA-6A0260B08AD9}" destId="{9BDDDFEA-288B-464F-925F-2D01A80FA100}" srcOrd="2" destOrd="0" presId="urn:microsoft.com/office/officeart/2005/8/layout/equation2"/>
    <dgm:cxn modelId="{58E37D63-AD57-4D9A-AFBF-A7C4CAC41459}" type="presParOf" srcId="{A3B387A3-35DF-40D8-9AAA-6A0260B08AD9}" destId="{00148098-D4C3-4CBE-A75B-D8AD976E469D}" srcOrd="3" destOrd="0" presId="urn:microsoft.com/office/officeart/2005/8/layout/equation2"/>
    <dgm:cxn modelId="{8EAF379B-6CB0-4B87-8C38-06C4D2C8AB2C}" type="presParOf" srcId="{A3B387A3-35DF-40D8-9AAA-6A0260B08AD9}" destId="{DBBB6841-1798-4017-8D30-8D1CB53A3171}" srcOrd="4" destOrd="0" presId="urn:microsoft.com/office/officeart/2005/8/layout/equation2"/>
    <dgm:cxn modelId="{18698AE1-C980-498A-9AED-FCDEF9D64C7B}" type="presParOf" srcId="{26C092E6-74A7-4FA2-9B8E-194A7CE12915}" destId="{3198C846-46F8-4F21-9B2F-B8DFFE0FCBFA}" srcOrd="1" destOrd="0" presId="urn:microsoft.com/office/officeart/2005/8/layout/equation2"/>
    <dgm:cxn modelId="{A57DFA14-E8D5-4A0C-82D9-4F84BFF2A0CD}" type="presParOf" srcId="{3198C846-46F8-4F21-9B2F-B8DFFE0FCBFA}" destId="{7ADE700D-5B31-40D1-AD70-8E245B8A5256}" srcOrd="0" destOrd="0" presId="urn:microsoft.com/office/officeart/2005/8/layout/equation2"/>
    <dgm:cxn modelId="{C81D4BE5-7978-46E9-B2F7-FD3146265CBC}" type="presParOf" srcId="{26C092E6-74A7-4FA2-9B8E-194A7CE12915}" destId="{6BA938BB-C460-45E3-BE00-D3A7FA4847A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E506EB-6783-4C38-9CDB-8666695B837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40C28E1-74A0-4838-8C2A-D29FFE1A80AD}">
      <dgm:prSet phldrT="[Text]" custT="1"/>
      <dgm:spPr/>
      <dgm:t>
        <a:bodyPr/>
        <a:lstStyle/>
        <a:p>
          <a:r>
            <a:rPr lang="en-US" sz="2600" b="1" dirty="0" err="1" smtClean="0">
              <a:latin typeface="Times New Roman" pitchFamily="18" charset="0"/>
              <a:cs typeface="Times New Roman" pitchFamily="18" charset="0"/>
            </a:rPr>
            <a:t>Manajemen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Kelas</a:t>
          </a:r>
          <a:endParaRPr lang="en-US" sz="2600" b="1" dirty="0">
            <a:latin typeface="Times New Roman" pitchFamily="18" charset="0"/>
            <a:cs typeface="Times New Roman" pitchFamily="18" charset="0"/>
          </a:endParaRPr>
        </a:p>
      </dgm:t>
    </dgm:pt>
    <dgm:pt modelId="{515CCABA-AAB0-440A-8BE1-937BC1D26FF1}" type="parTrans" cxnId="{3D0E7F92-5B58-4C8A-AB46-16A264A9F06F}">
      <dgm:prSet/>
      <dgm:spPr/>
      <dgm:t>
        <a:bodyPr/>
        <a:lstStyle/>
        <a:p>
          <a:endParaRPr lang="en-US"/>
        </a:p>
      </dgm:t>
    </dgm:pt>
    <dgm:pt modelId="{958D8910-99B9-4263-B2E0-FB53883E045A}" type="sibTrans" cxnId="{3D0E7F92-5B58-4C8A-AB46-16A264A9F06F}">
      <dgm:prSet/>
      <dgm:spPr/>
      <dgm:t>
        <a:bodyPr/>
        <a:lstStyle/>
        <a:p>
          <a:endParaRPr lang="en-US"/>
        </a:p>
      </dgm:t>
    </dgm:pt>
    <dgm:pt modelId="{483A3B7D-E037-4F56-9F7F-95AD92152545}">
      <dgm:prSet phldrT="[Text]"/>
      <dgm:spPr/>
      <dgm:t>
        <a:bodyPr/>
        <a:lstStyle/>
        <a:p>
          <a:r>
            <a:rPr lang="en-US" dirty="0" err="1" smtClean="0">
              <a:latin typeface="Times New Roman" pitchFamily="18" charset="0"/>
              <a:cs typeface="Times New Roman" pitchFamily="18" charset="0"/>
            </a:rPr>
            <a:t>Menata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lingkungan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fisik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kelas</a:t>
          </a:r>
          <a:endParaRPr lang="en-US" dirty="0">
            <a:latin typeface="Times New Roman" pitchFamily="18" charset="0"/>
            <a:cs typeface="Times New Roman" pitchFamily="18" charset="0"/>
          </a:endParaRPr>
        </a:p>
      </dgm:t>
    </dgm:pt>
    <dgm:pt modelId="{C6770C2D-860B-4A25-A749-B8654DB042E0}" type="parTrans" cxnId="{9D5AC115-5D3A-4743-9A57-7A707980C55B}">
      <dgm:prSet/>
      <dgm:spPr/>
      <dgm:t>
        <a:bodyPr/>
        <a:lstStyle/>
        <a:p>
          <a:endParaRPr lang="en-US"/>
        </a:p>
      </dgm:t>
    </dgm:pt>
    <dgm:pt modelId="{CA1E2BD4-5C56-421D-9E02-1CD0ABD322E5}" type="sibTrans" cxnId="{9D5AC115-5D3A-4743-9A57-7A707980C55B}">
      <dgm:prSet/>
      <dgm:spPr/>
      <dgm:t>
        <a:bodyPr/>
        <a:lstStyle/>
        <a:p>
          <a:endParaRPr lang="en-US"/>
        </a:p>
      </dgm:t>
    </dgm:pt>
    <dgm:pt modelId="{CF76DD90-E900-49CA-883C-1A5BF3110E6D}">
      <dgm:prSet phldrT="[Text]"/>
      <dgm:spPr/>
      <dgm:t>
        <a:bodyPr/>
        <a:lstStyle/>
        <a:p>
          <a:r>
            <a:rPr lang="en-US" b="0" dirty="0" err="1" smtClean="0">
              <a:latin typeface="Times New Roman" pitchFamily="18" charset="0"/>
              <a:cs typeface="Times New Roman" pitchFamily="18" charset="0"/>
            </a:rPr>
            <a:t>Menciptakan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lingkungan</a:t>
          </a:r>
          <a:r>
            <a:rPr lang="en-US" b="0" dirty="0" smtClean="0">
              <a:latin typeface="Times New Roman" pitchFamily="18" charset="0"/>
              <a:cs typeface="Times New Roman" pitchFamily="18" charset="0"/>
            </a:rPr>
            <a:t> yang </a:t>
          </a:r>
          <a:r>
            <a:rPr lang="en-US" b="0" dirty="0" err="1" smtClean="0">
              <a:latin typeface="Times New Roman" pitchFamily="18" charset="0"/>
              <a:cs typeface="Times New Roman" pitchFamily="18" charset="0"/>
            </a:rPr>
            <a:t>positif</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untuk</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pembelajaran</a:t>
          </a:r>
          <a:endParaRPr lang="en-US" b="0" dirty="0">
            <a:latin typeface="Times New Roman" pitchFamily="18" charset="0"/>
            <a:cs typeface="Times New Roman" pitchFamily="18" charset="0"/>
          </a:endParaRPr>
        </a:p>
      </dgm:t>
    </dgm:pt>
    <dgm:pt modelId="{37975A12-4C7F-48C7-88AB-5CCB31D08323}" type="parTrans" cxnId="{ACE96A42-DEAD-4D19-9DF6-F49F23D0E34A}">
      <dgm:prSet/>
      <dgm:spPr/>
      <dgm:t>
        <a:bodyPr/>
        <a:lstStyle/>
        <a:p>
          <a:endParaRPr lang="en-US"/>
        </a:p>
      </dgm:t>
    </dgm:pt>
    <dgm:pt modelId="{5FB964F7-0283-47EE-B599-1170B74E811A}" type="sibTrans" cxnId="{ACE96A42-DEAD-4D19-9DF6-F49F23D0E34A}">
      <dgm:prSet/>
      <dgm:spPr/>
      <dgm:t>
        <a:bodyPr/>
        <a:lstStyle/>
        <a:p>
          <a:endParaRPr lang="en-US"/>
        </a:p>
      </dgm:t>
    </dgm:pt>
    <dgm:pt modelId="{94C27517-0782-4D08-A604-6B87B3667D8A}">
      <dgm:prSet phldrT="[Text]"/>
      <dgm:spPr/>
      <dgm:t>
        <a:bodyPr/>
        <a:lstStyle/>
        <a:p>
          <a:r>
            <a:rPr lang="en-US" dirty="0" err="1" smtClean="0">
              <a:latin typeface="Times New Roman" pitchFamily="18" charset="0"/>
              <a:cs typeface="Times New Roman" pitchFamily="18" charset="0"/>
            </a:rPr>
            <a:t>Menjadi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komunikator</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baik</a:t>
          </a:r>
          <a:endParaRPr lang="en-US" dirty="0">
            <a:latin typeface="Times New Roman" pitchFamily="18" charset="0"/>
            <a:cs typeface="Times New Roman" pitchFamily="18" charset="0"/>
          </a:endParaRPr>
        </a:p>
      </dgm:t>
    </dgm:pt>
    <dgm:pt modelId="{F41178D9-A14D-440C-B5B0-C227244C3DF5}" type="parTrans" cxnId="{A51C3D6E-CD93-4957-AFEB-EFF18DEB0858}">
      <dgm:prSet/>
      <dgm:spPr/>
      <dgm:t>
        <a:bodyPr/>
        <a:lstStyle/>
        <a:p>
          <a:endParaRPr lang="en-US"/>
        </a:p>
      </dgm:t>
    </dgm:pt>
    <dgm:pt modelId="{C2A48F82-08A6-4AA9-AFAC-6DCE277FCF97}" type="sibTrans" cxnId="{A51C3D6E-CD93-4957-AFEB-EFF18DEB0858}">
      <dgm:prSet/>
      <dgm:spPr/>
      <dgm:t>
        <a:bodyPr/>
        <a:lstStyle/>
        <a:p>
          <a:endParaRPr lang="en-US"/>
        </a:p>
      </dgm:t>
    </dgm:pt>
    <dgm:pt modelId="{FEF035FA-094C-4A54-86EE-800F3E360AC8}">
      <dgm:prSet phldrT="[Text]"/>
      <dgm:spPr/>
      <dgm:t>
        <a:bodyPr/>
        <a:lstStyle/>
        <a:p>
          <a:r>
            <a:rPr lang="en-US" dirty="0" err="1" smtClean="0">
              <a:latin typeface="Times New Roman" pitchFamily="18" charset="0"/>
              <a:cs typeface="Times New Roman" pitchFamily="18" charset="0"/>
            </a:rPr>
            <a:t>Menangani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perilaku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bermasalah</a:t>
          </a:r>
          <a:endParaRPr lang="en-US" dirty="0">
            <a:latin typeface="Times New Roman" pitchFamily="18" charset="0"/>
            <a:cs typeface="Times New Roman" pitchFamily="18" charset="0"/>
          </a:endParaRPr>
        </a:p>
      </dgm:t>
    </dgm:pt>
    <dgm:pt modelId="{B7EAEB45-B517-402C-AFBB-7AA5F5C5AD2D}" type="parTrans" cxnId="{38984845-CAFF-4908-9C75-3FF502AA5577}">
      <dgm:prSet/>
      <dgm:spPr/>
      <dgm:t>
        <a:bodyPr/>
        <a:lstStyle/>
        <a:p>
          <a:endParaRPr lang="en-US"/>
        </a:p>
      </dgm:t>
    </dgm:pt>
    <dgm:pt modelId="{52343C5E-2E64-49D5-9BD0-5FA18A8E40F3}" type="sibTrans" cxnId="{38984845-CAFF-4908-9C75-3FF502AA5577}">
      <dgm:prSet/>
      <dgm:spPr/>
      <dgm:t>
        <a:bodyPr/>
        <a:lstStyle/>
        <a:p>
          <a:endParaRPr lang="en-US"/>
        </a:p>
      </dgm:t>
    </dgm:pt>
    <dgm:pt modelId="{59F09B7C-6F0B-4EF0-BE48-AA2B4CC9943B}" type="pres">
      <dgm:prSet presAssocID="{D3E506EB-6783-4C38-9CDB-8666695B8372}" presName="cycle" presStyleCnt="0">
        <dgm:presLayoutVars>
          <dgm:chMax val="1"/>
          <dgm:dir/>
          <dgm:animLvl val="ctr"/>
          <dgm:resizeHandles val="exact"/>
        </dgm:presLayoutVars>
      </dgm:prSet>
      <dgm:spPr/>
      <dgm:t>
        <a:bodyPr/>
        <a:lstStyle/>
        <a:p>
          <a:endParaRPr lang="en-US"/>
        </a:p>
      </dgm:t>
    </dgm:pt>
    <dgm:pt modelId="{EA019E8C-4E73-44F0-B7A0-F02A4DB705DF}" type="pres">
      <dgm:prSet presAssocID="{F40C28E1-74A0-4838-8C2A-D29FFE1A80AD}" presName="centerShape" presStyleLbl="node0" presStyleIdx="0" presStyleCnt="1" custScaleX="110278" custScaleY="107262"/>
      <dgm:spPr/>
      <dgm:t>
        <a:bodyPr/>
        <a:lstStyle/>
        <a:p>
          <a:endParaRPr lang="en-US"/>
        </a:p>
      </dgm:t>
    </dgm:pt>
    <dgm:pt modelId="{A6A875AB-D30F-4B89-994B-D9DDAE89A707}" type="pres">
      <dgm:prSet presAssocID="{C6770C2D-860B-4A25-A749-B8654DB042E0}" presName="parTrans" presStyleLbl="bgSibTrans2D1" presStyleIdx="0" presStyleCnt="4"/>
      <dgm:spPr/>
      <dgm:t>
        <a:bodyPr/>
        <a:lstStyle/>
        <a:p>
          <a:endParaRPr lang="en-US"/>
        </a:p>
      </dgm:t>
    </dgm:pt>
    <dgm:pt modelId="{08B013AD-A204-4734-9444-765FDA6B7B92}" type="pres">
      <dgm:prSet presAssocID="{483A3B7D-E037-4F56-9F7F-95AD92152545}" presName="node" presStyleLbl="node1" presStyleIdx="0" presStyleCnt="4">
        <dgm:presLayoutVars>
          <dgm:bulletEnabled val="1"/>
        </dgm:presLayoutVars>
      </dgm:prSet>
      <dgm:spPr/>
      <dgm:t>
        <a:bodyPr/>
        <a:lstStyle/>
        <a:p>
          <a:endParaRPr lang="en-US"/>
        </a:p>
      </dgm:t>
    </dgm:pt>
    <dgm:pt modelId="{405D343A-95B0-47D8-A227-495BF51FD2EC}" type="pres">
      <dgm:prSet presAssocID="{37975A12-4C7F-48C7-88AB-5CCB31D08323}" presName="parTrans" presStyleLbl="bgSibTrans2D1" presStyleIdx="1" presStyleCnt="4"/>
      <dgm:spPr/>
      <dgm:t>
        <a:bodyPr/>
        <a:lstStyle/>
        <a:p>
          <a:endParaRPr lang="en-US"/>
        </a:p>
      </dgm:t>
    </dgm:pt>
    <dgm:pt modelId="{2D14ECB4-ED4C-4804-B4F7-1048BC77E0C8}" type="pres">
      <dgm:prSet presAssocID="{CF76DD90-E900-49CA-883C-1A5BF3110E6D}" presName="node" presStyleLbl="node1" presStyleIdx="1" presStyleCnt="4">
        <dgm:presLayoutVars>
          <dgm:bulletEnabled val="1"/>
        </dgm:presLayoutVars>
      </dgm:prSet>
      <dgm:spPr/>
      <dgm:t>
        <a:bodyPr/>
        <a:lstStyle/>
        <a:p>
          <a:endParaRPr lang="en-US"/>
        </a:p>
      </dgm:t>
    </dgm:pt>
    <dgm:pt modelId="{C0ADEF53-6DCE-4A20-88FA-14E67B53633D}" type="pres">
      <dgm:prSet presAssocID="{F41178D9-A14D-440C-B5B0-C227244C3DF5}" presName="parTrans" presStyleLbl="bgSibTrans2D1" presStyleIdx="2" presStyleCnt="4"/>
      <dgm:spPr/>
      <dgm:t>
        <a:bodyPr/>
        <a:lstStyle/>
        <a:p>
          <a:endParaRPr lang="en-US"/>
        </a:p>
      </dgm:t>
    </dgm:pt>
    <dgm:pt modelId="{C167EDB5-E78D-40E8-8128-278B58EE0185}" type="pres">
      <dgm:prSet presAssocID="{94C27517-0782-4D08-A604-6B87B3667D8A}" presName="node" presStyleLbl="node1" presStyleIdx="2" presStyleCnt="4">
        <dgm:presLayoutVars>
          <dgm:bulletEnabled val="1"/>
        </dgm:presLayoutVars>
      </dgm:prSet>
      <dgm:spPr/>
      <dgm:t>
        <a:bodyPr/>
        <a:lstStyle/>
        <a:p>
          <a:endParaRPr lang="en-US"/>
        </a:p>
      </dgm:t>
    </dgm:pt>
    <dgm:pt modelId="{80A876ED-0FF8-4237-93F0-23B08660D732}" type="pres">
      <dgm:prSet presAssocID="{B7EAEB45-B517-402C-AFBB-7AA5F5C5AD2D}" presName="parTrans" presStyleLbl="bgSibTrans2D1" presStyleIdx="3" presStyleCnt="4"/>
      <dgm:spPr/>
      <dgm:t>
        <a:bodyPr/>
        <a:lstStyle/>
        <a:p>
          <a:endParaRPr lang="en-US"/>
        </a:p>
      </dgm:t>
    </dgm:pt>
    <dgm:pt modelId="{CF1DFDB4-BC3A-489E-A402-D9D67356373B}" type="pres">
      <dgm:prSet presAssocID="{FEF035FA-094C-4A54-86EE-800F3E360AC8}" presName="node" presStyleLbl="node1" presStyleIdx="3" presStyleCnt="4">
        <dgm:presLayoutVars>
          <dgm:bulletEnabled val="1"/>
        </dgm:presLayoutVars>
      </dgm:prSet>
      <dgm:spPr/>
      <dgm:t>
        <a:bodyPr/>
        <a:lstStyle/>
        <a:p>
          <a:endParaRPr lang="en-US"/>
        </a:p>
      </dgm:t>
    </dgm:pt>
  </dgm:ptLst>
  <dgm:cxnLst>
    <dgm:cxn modelId="{ACE96A42-DEAD-4D19-9DF6-F49F23D0E34A}" srcId="{F40C28E1-74A0-4838-8C2A-D29FFE1A80AD}" destId="{CF76DD90-E900-49CA-883C-1A5BF3110E6D}" srcOrd="1" destOrd="0" parTransId="{37975A12-4C7F-48C7-88AB-5CCB31D08323}" sibTransId="{5FB964F7-0283-47EE-B599-1170B74E811A}"/>
    <dgm:cxn modelId="{36144217-4FC0-4109-8D5C-583B1CA25342}" type="presOf" srcId="{F40C28E1-74A0-4838-8C2A-D29FFE1A80AD}" destId="{EA019E8C-4E73-44F0-B7A0-F02A4DB705DF}" srcOrd="0" destOrd="0" presId="urn:microsoft.com/office/officeart/2005/8/layout/radial4"/>
    <dgm:cxn modelId="{D93743CE-CF11-4F19-892B-0BE16B8C869C}" type="presOf" srcId="{37975A12-4C7F-48C7-88AB-5CCB31D08323}" destId="{405D343A-95B0-47D8-A227-495BF51FD2EC}" srcOrd="0" destOrd="0" presId="urn:microsoft.com/office/officeart/2005/8/layout/radial4"/>
    <dgm:cxn modelId="{3D0E7F92-5B58-4C8A-AB46-16A264A9F06F}" srcId="{D3E506EB-6783-4C38-9CDB-8666695B8372}" destId="{F40C28E1-74A0-4838-8C2A-D29FFE1A80AD}" srcOrd="0" destOrd="0" parTransId="{515CCABA-AAB0-440A-8BE1-937BC1D26FF1}" sibTransId="{958D8910-99B9-4263-B2E0-FB53883E045A}"/>
    <dgm:cxn modelId="{5D6CF42E-692B-47E8-BED1-45BD9C1ABA70}" type="presOf" srcId="{C6770C2D-860B-4A25-A749-B8654DB042E0}" destId="{A6A875AB-D30F-4B89-994B-D9DDAE89A707}" srcOrd="0" destOrd="0" presId="urn:microsoft.com/office/officeart/2005/8/layout/radial4"/>
    <dgm:cxn modelId="{EF0B1D67-A12A-48AF-8EE1-3334344B0446}" type="presOf" srcId="{94C27517-0782-4D08-A604-6B87B3667D8A}" destId="{C167EDB5-E78D-40E8-8128-278B58EE0185}" srcOrd="0" destOrd="0" presId="urn:microsoft.com/office/officeart/2005/8/layout/radial4"/>
    <dgm:cxn modelId="{B7278764-A79F-46A1-8364-57A47A627793}" type="presOf" srcId="{483A3B7D-E037-4F56-9F7F-95AD92152545}" destId="{08B013AD-A204-4734-9444-765FDA6B7B92}" srcOrd="0" destOrd="0" presId="urn:microsoft.com/office/officeart/2005/8/layout/radial4"/>
    <dgm:cxn modelId="{2BD82A96-1612-4A1F-87EC-2B0D907BD439}" type="presOf" srcId="{CF76DD90-E900-49CA-883C-1A5BF3110E6D}" destId="{2D14ECB4-ED4C-4804-B4F7-1048BC77E0C8}" srcOrd="0" destOrd="0" presId="urn:microsoft.com/office/officeart/2005/8/layout/radial4"/>
    <dgm:cxn modelId="{A51C3D6E-CD93-4957-AFEB-EFF18DEB0858}" srcId="{F40C28E1-74A0-4838-8C2A-D29FFE1A80AD}" destId="{94C27517-0782-4D08-A604-6B87B3667D8A}" srcOrd="2" destOrd="0" parTransId="{F41178D9-A14D-440C-B5B0-C227244C3DF5}" sibTransId="{C2A48F82-08A6-4AA9-AFAC-6DCE277FCF97}"/>
    <dgm:cxn modelId="{9D5AC115-5D3A-4743-9A57-7A707980C55B}" srcId="{F40C28E1-74A0-4838-8C2A-D29FFE1A80AD}" destId="{483A3B7D-E037-4F56-9F7F-95AD92152545}" srcOrd="0" destOrd="0" parTransId="{C6770C2D-860B-4A25-A749-B8654DB042E0}" sibTransId="{CA1E2BD4-5C56-421D-9E02-1CD0ABD322E5}"/>
    <dgm:cxn modelId="{DB4487BC-4CB7-4C45-BA29-2C893C82DE93}" type="presOf" srcId="{D3E506EB-6783-4C38-9CDB-8666695B8372}" destId="{59F09B7C-6F0B-4EF0-BE48-AA2B4CC9943B}" srcOrd="0" destOrd="0" presId="urn:microsoft.com/office/officeart/2005/8/layout/radial4"/>
    <dgm:cxn modelId="{31597D0F-E652-411C-8B97-0194C14268E6}" type="presOf" srcId="{F41178D9-A14D-440C-B5B0-C227244C3DF5}" destId="{C0ADEF53-6DCE-4A20-88FA-14E67B53633D}" srcOrd="0" destOrd="0" presId="urn:microsoft.com/office/officeart/2005/8/layout/radial4"/>
    <dgm:cxn modelId="{C3BCA9BF-BFDC-497D-9345-D81F29BFCD83}" type="presOf" srcId="{FEF035FA-094C-4A54-86EE-800F3E360AC8}" destId="{CF1DFDB4-BC3A-489E-A402-D9D67356373B}" srcOrd="0" destOrd="0" presId="urn:microsoft.com/office/officeart/2005/8/layout/radial4"/>
    <dgm:cxn modelId="{8B57AD20-5FB1-4633-9014-74E0F571711F}" type="presOf" srcId="{B7EAEB45-B517-402C-AFBB-7AA5F5C5AD2D}" destId="{80A876ED-0FF8-4237-93F0-23B08660D732}" srcOrd="0" destOrd="0" presId="urn:microsoft.com/office/officeart/2005/8/layout/radial4"/>
    <dgm:cxn modelId="{38984845-CAFF-4908-9C75-3FF502AA5577}" srcId="{F40C28E1-74A0-4838-8C2A-D29FFE1A80AD}" destId="{FEF035FA-094C-4A54-86EE-800F3E360AC8}" srcOrd="3" destOrd="0" parTransId="{B7EAEB45-B517-402C-AFBB-7AA5F5C5AD2D}" sibTransId="{52343C5E-2E64-49D5-9BD0-5FA18A8E40F3}"/>
    <dgm:cxn modelId="{D01184B7-BAC7-4BF6-BB45-1372F805E850}" type="presParOf" srcId="{59F09B7C-6F0B-4EF0-BE48-AA2B4CC9943B}" destId="{EA019E8C-4E73-44F0-B7A0-F02A4DB705DF}" srcOrd="0" destOrd="0" presId="urn:microsoft.com/office/officeart/2005/8/layout/radial4"/>
    <dgm:cxn modelId="{4D0B1E69-970D-49D2-8855-D10F4AF5F53C}" type="presParOf" srcId="{59F09B7C-6F0B-4EF0-BE48-AA2B4CC9943B}" destId="{A6A875AB-D30F-4B89-994B-D9DDAE89A707}" srcOrd="1" destOrd="0" presId="urn:microsoft.com/office/officeart/2005/8/layout/radial4"/>
    <dgm:cxn modelId="{920A3423-CA3F-49D4-844B-A17524E14BF0}" type="presParOf" srcId="{59F09B7C-6F0B-4EF0-BE48-AA2B4CC9943B}" destId="{08B013AD-A204-4734-9444-765FDA6B7B92}" srcOrd="2" destOrd="0" presId="urn:microsoft.com/office/officeart/2005/8/layout/radial4"/>
    <dgm:cxn modelId="{AC973905-CDFD-4BDD-AF2A-D499C27B2A74}" type="presParOf" srcId="{59F09B7C-6F0B-4EF0-BE48-AA2B4CC9943B}" destId="{405D343A-95B0-47D8-A227-495BF51FD2EC}" srcOrd="3" destOrd="0" presId="urn:microsoft.com/office/officeart/2005/8/layout/radial4"/>
    <dgm:cxn modelId="{3307ED99-6AAC-4B98-B42F-8D4B57D8E0CB}" type="presParOf" srcId="{59F09B7C-6F0B-4EF0-BE48-AA2B4CC9943B}" destId="{2D14ECB4-ED4C-4804-B4F7-1048BC77E0C8}" srcOrd="4" destOrd="0" presId="urn:microsoft.com/office/officeart/2005/8/layout/radial4"/>
    <dgm:cxn modelId="{8B357B1E-B20F-47AD-BD69-7EE16E10B378}" type="presParOf" srcId="{59F09B7C-6F0B-4EF0-BE48-AA2B4CC9943B}" destId="{C0ADEF53-6DCE-4A20-88FA-14E67B53633D}" srcOrd="5" destOrd="0" presId="urn:microsoft.com/office/officeart/2005/8/layout/radial4"/>
    <dgm:cxn modelId="{AEDBD4AB-49A0-48D7-A87B-AD48BA007779}" type="presParOf" srcId="{59F09B7C-6F0B-4EF0-BE48-AA2B4CC9943B}" destId="{C167EDB5-E78D-40E8-8128-278B58EE0185}" srcOrd="6" destOrd="0" presId="urn:microsoft.com/office/officeart/2005/8/layout/radial4"/>
    <dgm:cxn modelId="{7FC0CD86-D94C-49D0-9CE9-83065E64D36E}" type="presParOf" srcId="{59F09B7C-6F0B-4EF0-BE48-AA2B4CC9943B}" destId="{80A876ED-0FF8-4237-93F0-23B08660D732}" srcOrd="7" destOrd="0" presId="urn:microsoft.com/office/officeart/2005/8/layout/radial4"/>
    <dgm:cxn modelId="{92D2EB9D-5975-46FE-BF61-18104FBCAB14}" type="presParOf" srcId="{59F09B7C-6F0B-4EF0-BE48-AA2B4CC9943B}" destId="{CF1DFDB4-BC3A-489E-A402-D9D67356373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96D656-B755-44F7-94E4-F4A0CF5CC87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194FC30E-D423-480F-A04A-DDDF7D02D931}">
      <dgm:prSet phldrT="[Text]"/>
      <dgm:spPr/>
      <dgm:t>
        <a:bodyPr/>
        <a:lstStyle/>
        <a:p>
          <a:r>
            <a:rPr lang="en-US" dirty="0" err="1" smtClean="0"/>
            <a:t>Prinsip</a:t>
          </a:r>
          <a:r>
            <a:rPr lang="en-US" dirty="0" smtClean="0"/>
            <a:t> </a:t>
          </a:r>
          <a:r>
            <a:rPr lang="en-US" dirty="0" err="1" smtClean="0"/>
            <a:t>Penyusunan</a:t>
          </a:r>
          <a:endParaRPr lang="en-US" dirty="0"/>
        </a:p>
      </dgm:t>
    </dgm:pt>
    <dgm:pt modelId="{82560344-C7DF-4452-A47F-431BE4868B50}" type="parTrans" cxnId="{CC547DCA-A1C9-4A64-BC69-65F8BB66264F}">
      <dgm:prSet/>
      <dgm:spPr/>
      <dgm:t>
        <a:bodyPr/>
        <a:lstStyle/>
        <a:p>
          <a:endParaRPr lang="en-US"/>
        </a:p>
      </dgm:t>
    </dgm:pt>
    <dgm:pt modelId="{A7563928-B18B-480D-A759-746E791A3E7C}" type="sibTrans" cxnId="{CC547DCA-A1C9-4A64-BC69-65F8BB66264F}">
      <dgm:prSet/>
      <dgm:spPr/>
      <dgm:t>
        <a:bodyPr/>
        <a:lstStyle/>
        <a:p>
          <a:endParaRPr lang="en-US"/>
        </a:p>
      </dgm:t>
    </dgm:pt>
    <dgm:pt modelId="{F6FE9848-6023-48E8-AA03-F875BEFBAE1E}">
      <dgm:prSet phldrT="[Text]"/>
      <dgm:spPr/>
      <dgm:t>
        <a:bodyPr/>
        <a:lstStyle/>
        <a:p>
          <a:r>
            <a:rPr lang="en-US" dirty="0" smtClean="0"/>
            <a:t>Area </a:t>
          </a:r>
          <a:r>
            <a:rPr lang="en-US" dirty="0" err="1" smtClean="0"/>
            <a:t>macet</a:t>
          </a:r>
          <a:endParaRPr lang="en-US" dirty="0"/>
        </a:p>
      </dgm:t>
    </dgm:pt>
    <dgm:pt modelId="{E80E1EEB-A7FF-466C-9494-F30F76DD99E7}" type="parTrans" cxnId="{81750769-0899-44AC-BF1D-21ADD59F7FF6}">
      <dgm:prSet/>
      <dgm:spPr/>
      <dgm:t>
        <a:bodyPr/>
        <a:lstStyle/>
        <a:p>
          <a:endParaRPr lang="en-US"/>
        </a:p>
      </dgm:t>
    </dgm:pt>
    <dgm:pt modelId="{4E92D2B6-C306-4ECB-864A-54E94CEA393B}" type="sibTrans" cxnId="{81750769-0899-44AC-BF1D-21ADD59F7FF6}">
      <dgm:prSet/>
      <dgm:spPr/>
      <dgm:t>
        <a:bodyPr/>
        <a:lstStyle/>
        <a:p>
          <a:endParaRPr lang="en-US"/>
        </a:p>
      </dgm:t>
    </dgm:pt>
    <dgm:pt modelId="{FA47E05A-A6F6-4E66-A602-7E2C4A83ECE2}">
      <dgm:prSet phldrT="[Text]"/>
      <dgm:spPr/>
      <dgm:t>
        <a:bodyPr/>
        <a:lstStyle/>
        <a:p>
          <a:r>
            <a:rPr lang="en-US" dirty="0" err="1" smtClean="0"/>
            <a:t>Melihat</a:t>
          </a:r>
          <a:r>
            <a:rPr lang="en-US" dirty="0" smtClean="0"/>
            <a:t> </a:t>
          </a:r>
          <a:r>
            <a:rPr lang="en-US" dirty="0" err="1" smtClean="0"/>
            <a:t>semua</a:t>
          </a:r>
          <a:r>
            <a:rPr lang="en-US" dirty="0" smtClean="0"/>
            <a:t> </a:t>
          </a:r>
          <a:r>
            <a:rPr lang="en-US" dirty="0" err="1" smtClean="0"/>
            <a:t>siswa</a:t>
          </a:r>
          <a:endParaRPr lang="en-US" dirty="0"/>
        </a:p>
      </dgm:t>
    </dgm:pt>
    <dgm:pt modelId="{A01895EC-4049-4590-B65F-28316E39680F}" type="parTrans" cxnId="{9A958255-EF56-42A3-B32D-726280997F4E}">
      <dgm:prSet/>
      <dgm:spPr/>
      <dgm:t>
        <a:bodyPr/>
        <a:lstStyle/>
        <a:p>
          <a:endParaRPr lang="en-US"/>
        </a:p>
      </dgm:t>
    </dgm:pt>
    <dgm:pt modelId="{759B29D9-6CB1-4CA3-9567-4F74D453D3A1}" type="sibTrans" cxnId="{9A958255-EF56-42A3-B32D-726280997F4E}">
      <dgm:prSet/>
      <dgm:spPr/>
      <dgm:t>
        <a:bodyPr/>
        <a:lstStyle/>
        <a:p>
          <a:endParaRPr lang="en-US"/>
        </a:p>
      </dgm:t>
    </dgm:pt>
    <dgm:pt modelId="{7E02DFE3-501C-4644-9C82-F63668D4EC6F}">
      <dgm:prSet phldrT="[Text]"/>
      <dgm:spPr/>
      <dgm:t>
        <a:bodyPr/>
        <a:lstStyle/>
        <a:p>
          <a:r>
            <a:rPr lang="en-US" dirty="0" smtClean="0"/>
            <a:t>Gaya </a:t>
          </a:r>
          <a:r>
            <a:rPr lang="en-US" dirty="0" err="1" smtClean="0"/>
            <a:t>Penyusunan</a:t>
          </a:r>
          <a:endParaRPr lang="en-US" dirty="0"/>
        </a:p>
      </dgm:t>
    </dgm:pt>
    <dgm:pt modelId="{DC798508-EB47-43D1-8049-688C58EA369E}" type="parTrans" cxnId="{14182F7A-DD16-4E4E-8E5A-CE6368583298}">
      <dgm:prSet/>
      <dgm:spPr/>
      <dgm:t>
        <a:bodyPr/>
        <a:lstStyle/>
        <a:p>
          <a:endParaRPr lang="en-US"/>
        </a:p>
      </dgm:t>
    </dgm:pt>
    <dgm:pt modelId="{655568AA-6C61-4A07-8470-E971356F389D}" type="sibTrans" cxnId="{14182F7A-DD16-4E4E-8E5A-CE6368583298}">
      <dgm:prSet/>
      <dgm:spPr/>
      <dgm:t>
        <a:bodyPr/>
        <a:lstStyle/>
        <a:p>
          <a:endParaRPr lang="en-US"/>
        </a:p>
      </dgm:t>
    </dgm:pt>
    <dgm:pt modelId="{F13A4DCD-3BC1-43B6-A2C5-9A324ADF0AE1}">
      <dgm:prSet phldrT="[Text]"/>
      <dgm:spPr/>
      <dgm:t>
        <a:bodyPr/>
        <a:lstStyle/>
        <a:p>
          <a:r>
            <a:rPr lang="en-US" dirty="0" smtClean="0"/>
            <a:t>Auditorium</a:t>
          </a:r>
          <a:endParaRPr lang="en-US" dirty="0"/>
        </a:p>
      </dgm:t>
    </dgm:pt>
    <dgm:pt modelId="{00B45DBB-5C78-4E2E-A920-961A59709417}" type="parTrans" cxnId="{A0AA0280-012C-4D65-89E2-C344BC26929F}">
      <dgm:prSet/>
      <dgm:spPr/>
      <dgm:t>
        <a:bodyPr/>
        <a:lstStyle/>
        <a:p>
          <a:endParaRPr lang="en-US"/>
        </a:p>
      </dgm:t>
    </dgm:pt>
    <dgm:pt modelId="{7CE1807B-71ED-4A03-AEF5-8248DB3C50F3}" type="sibTrans" cxnId="{A0AA0280-012C-4D65-89E2-C344BC26929F}">
      <dgm:prSet/>
      <dgm:spPr/>
      <dgm:t>
        <a:bodyPr/>
        <a:lstStyle/>
        <a:p>
          <a:endParaRPr lang="en-US"/>
        </a:p>
      </dgm:t>
    </dgm:pt>
    <dgm:pt modelId="{C08C0ACB-D06C-4B18-8F5F-DB5FBC82B7D6}">
      <dgm:prSet phldrT="[Text]"/>
      <dgm:spPr/>
      <dgm:t>
        <a:bodyPr/>
        <a:lstStyle/>
        <a:p>
          <a:r>
            <a:rPr lang="en-US" dirty="0" err="1" smtClean="0"/>
            <a:t>Berhadap-hadapan</a:t>
          </a:r>
          <a:endParaRPr lang="en-US" dirty="0"/>
        </a:p>
      </dgm:t>
    </dgm:pt>
    <dgm:pt modelId="{53C03741-ECEA-4122-8E70-FDF836320AEC}" type="parTrans" cxnId="{7EC17A42-3C53-4F9F-A872-C54956D1779F}">
      <dgm:prSet/>
      <dgm:spPr/>
      <dgm:t>
        <a:bodyPr/>
        <a:lstStyle/>
        <a:p>
          <a:endParaRPr lang="en-US"/>
        </a:p>
      </dgm:t>
    </dgm:pt>
    <dgm:pt modelId="{3CA17715-B722-47B3-BF16-1901CAD2B6D2}" type="sibTrans" cxnId="{7EC17A42-3C53-4F9F-A872-C54956D1779F}">
      <dgm:prSet/>
      <dgm:spPr/>
      <dgm:t>
        <a:bodyPr/>
        <a:lstStyle/>
        <a:p>
          <a:endParaRPr lang="en-US"/>
        </a:p>
      </dgm:t>
    </dgm:pt>
    <dgm:pt modelId="{208926E7-04BE-4C1F-9B0A-59990AFE0492}">
      <dgm:prSet phldrT="[Text]"/>
      <dgm:spPr/>
      <dgm:t>
        <a:bodyPr/>
        <a:lstStyle/>
        <a:p>
          <a:r>
            <a:rPr lang="en-US" dirty="0" err="1" smtClean="0"/>
            <a:t>Materi</a:t>
          </a:r>
          <a:r>
            <a:rPr lang="en-US" dirty="0" smtClean="0"/>
            <a:t> </a:t>
          </a:r>
          <a:r>
            <a:rPr lang="en-US" dirty="0" err="1" smtClean="0"/>
            <a:t>pengajaran</a:t>
          </a:r>
          <a:r>
            <a:rPr lang="en-US" dirty="0" smtClean="0"/>
            <a:t> </a:t>
          </a:r>
          <a:r>
            <a:rPr lang="en-US" dirty="0" err="1" smtClean="0"/>
            <a:t>dan</a:t>
          </a:r>
          <a:r>
            <a:rPr lang="en-US" dirty="0" smtClean="0"/>
            <a:t> </a:t>
          </a:r>
          <a:r>
            <a:rPr lang="en-US" dirty="0" err="1" smtClean="0"/>
            <a:t>persediaan</a:t>
          </a:r>
          <a:endParaRPr lang="en-US" dirty="0"/>
        </a:p>
      </dgm:t>
    </dgm:pt>
    <dgm:pt modelId="{6879F45B-EFE9-4F8C-96B5-7753673CBA4C}" type="parTrans" cxnId="{888122F6-EE0C-4AFB-BFBE-60837184E695}">
      <dgm:prSet/>
      <dgm:spPr/>
    </dgm:pt>
    <dgm:pt modelId="{D440588F-C9A4-4E86-B0E4-4136D68E18A9}" type="sibTrans" cxnId="{888122F6-EE0C-4AFB-BFBE-60837184E695}">
      <dgm:prSet/>
      <dgm:spPr/>
    </dgm:pt>
    <dgm:pt modelId="{BAE6474B-FCE9-4C4A-BA7E-1370E6342B16}">
      <dgm:prSet phldrT="[Text]"/>
      <dgm:spPr/>
      <dgm:t>
        <a:bodyPr/>
        <a:lstStyle/>
        <a:p>
          <a:r>
            <a:rPr lang="en-US" dirty="0" err="1" smtClean="0"/>
            <a:t>Presentasi</a:t>
          </a:r>
          <a:r>
            <a:rPr lang="en-US" dirty="0" smtClean="0"/>
            <a:t> </a:t>
          </a:r>
          <a:r>
            <a:rPr lang="en-US" dirty="0" err="1" smtClean="0"/>
            <a:t>kelas</a:t>
          </a:r>
          <a:endParaRPr lang="en-US" dirty="0"/>
        </a:p>
      </dgm:t>
    </dgm:pt>
    <dgm:pt modelId="{22224027-E1FB-4026-A115-4FA550382111}" type="parTrans" cxnId="{AA94E911-18C0-4448-A518-BD36A2256E9D}">
      <dgm:prSet/>
      <dgm:spPr/>
    </dgm:pt>
    <dgm:pt modelId="{C0E5C460-53D1-4B3C-B975-02C21859DDE1}" type="sibTrans" cxnId="{AA94E911-18C0-4448-A518-BD36A2256E9D}">
      <dgm:prSet/>
      <dgm:spPr/>
    </dgm:pt>
    <dgm:pt modelId="{71221D9A-2843-46ED-A4D3-368C7DFFEB63}">
      <dgm:prSet phldrT="[Text]"/>
      <dgm:spPr/>
      <dgm:t>
        <a:bodyPr/>
        <a:lstStyle/>
        <a:p>
          <a:r>
            <a:rPr lang="en-US" dirty="0" smtClean="0"/>
            <a:t>Off-set</a:t>
          </a:r>
          <a:endParaRPr lang="en-US" dirty="0"/>
        </a:p>
      </dgm:t>
    </dgm:pt>
    <dgm:pt modelId="{2F2AB4CB-5EE6-485F-858D-6C5148F9BB2D}" type="parTrans" cxnId="{966AA0A7-7223-46F3-B8A2-BEE4E725B3E0}">
      <dgm:prSet/>
      <dgm:spPr/>
    </dgm:pt>
    <dgm:pt modelId="{C7D886C5-4392-485B-8609-7E0A065DC97B}" type="sibTrans" cxnId="{966AA0A7-7223-46F3-B8A2-BEE4E725B3E0}">
      <dgm:prSet/>
      <dgm:spPr/>
    </dgm:pt>
    <dgm:pt modelId="{B3C3FF68-D297-481A-9100-5E62C7994706}">
      <dgm:prSet phldrT="[Text]"/>
      <dgm:spPr/>
      <dgm:t>
        <a:bodyPr/>
        <a:lstStyle/>
        <a:p>
          <a:r>
            <a:rPr lang="en-US" dirty="0" smtClean="0"/>
            <a:t>Seminar</a:t>
          </a:r>
          <a:endParaRPr lang="en-US" dirty="0"/>
        </a:p>
      </dgm:t>
    </dgm:pt>
    <dgm:pt modelId="{1573C5DA-EDC1-4E2F-97D1-EFC2E40C8C56}" type="parTrans" cxnId="{3CC29295-91FE-467B-B531-6A7622C4CC39}">
      <dgm:prSet/>
      <dgm:spPr/>
    </dgm:pt>
    <dgm:pt modelId="{FE808FF6-FF37-4D05-8360-1C7FB120844C}" type="sibTrans" cxnId="{3CC29295-91FE-467B-B531-6A7622C4CC39}">
      <dgm:prSet/>
      <dgm:spPr/>
    </dgm:pt>
    <dgm:pt modelId="{F1BDCE81-948A-435C-8AC7-BC146DC1AFB7}">
      <dgm:prSet phldrT="[Text]"/>
      <dgm:spPr/>
      <dgm:t>
        <a:bodyPr/>
        <a:lstStyle/>
        <a:p>
          <a:r>
            <a:rPr lang="en-US" dirty="0" err="1" smtClean="0"/>
            <a:t>Kelompok</a:t>
          </a:r>
          <a:endParaRPr lang="en-US" dirty="0"/>
        </a:p>
      </dgm:t>
    </dgm:pt>
    <dgm:pt modelId="{B6D94593-4A05-4713-81E5-C06F9D03CD21}" type="parTrans" cxnId="{42991DDB-813F-4ACD-9A74-AFB203CAAF09}">
      <dgm:prSet/>
      <dgm:spPr/>
    </dgm:pt>
    <dgm:pt modelId="{6C4F5153-F753-4404-8AA7-0FA4B08E77DF}" type="sibTrans" cxnId="{42991DDB-813F-4ACD-9A74-AFB203CAAF09}">
      <dgm:prSet/>
      <dgm:spPr/>
    </dgm:pt>
    <dgm:pt modelId="{F8D6436B-D44C-4C83-83DB-D3DCB553B328}" type="pres">
      <dgm:prSet presAssocID="{E696D656-B755-44F7-94E4-F4A0CF5CC875}" presName="Name0" presStyleCnt="0">
        <dgm:presLayoutVars>
          <dgm:dir/>
          <dgm:animLvl val="lvl"/>
          <dgm:resizeHandles/>
        </dgm:presLayoutVars>
      </dgm:prSet>
      <dgm:spPr/>
      <dgm:t>
        <a:bodyPr/>
        <a:lstStyle/>
        <a:p>
          <a:endParaRPr lang="en-US"/>
        </a:p>
      </dgm:t>
    </dgm:pt>
    <dgm:pt modelId="{AA73CD80-5FD5-4CDA-9E49-8F5B5663648E}" type="pres">
      <dgm:prSet presAssocID="{194FC30E-D423-480F-A04A-DDDF7D02D931}" presName="linNode" presStyleCnt="0"/>
      <dgm:spPr/>
    </dgm:pt>
    <dgm:pt modelId="{885790E5-0BE8-4646-A80E-77BA1A2CD6BA}" type="pres">
      <dgm:prSet presAssocID="{194FC30E-D423-480F-A04A-DDDF7D02D931}" presName="parentShp" presStyleLbl="node1" presStyleIdx="0" presStyleCnt="2">
        <dgm:presLayoutVars>
          <dgm:bulletEnabled val="1"/>
        </dgm:presLayoutVars>
      </dgm:prSet>
      <dgm:spPr/>
      <dgm:t>
        <a:bodyPr/>
        <a:lstStyle/>
        <a:p>
          <a:endParaRPr lang="en-US"/>
        </a:p>
      </dgm:t>
    </dgm:pt>
    <dgm:pt modelId="{91AFD08F-A791-47B2-ADB4-CF0875793D45}" type="pres">
      <dgm:prSet presAssocID="{194FC30E-D423-480F-A04A-DDDF7D02D931}" presName="childShp" presStyleLbl="bgAccFollowNode1" presStyleIdx="0" presStyleCnt="2">
        <dgm:presLayoutVars>
          <dgm:bulletEnabled val="1"/>
        </dgm:presLayoutVars>
      </dgm:prSet>
      <dgm:spPr/>
      <dgm:t>
        <a:bodyPr/>
        <a:lstStyle/>
        <a:p>
          <a:endParaRPr lang="en-US"/>
        </a:p>
      </dgm:t>
    </dgm:pt>
    <dgm:pt modelId="{8A798D2D-9ACE-4CDD-8301-2B8293741DD4}" type="pres">
      <dgm:prSet presAssocID="{A7563928-B18B-480D-A759-746E791A3E7C}" presName="spacing" presStyleCnt="0"/>
      <dgm:spPr/>
    </dgm:pt>
    <dgm:pt modelId="{1FDD0364-D5E6-4F69-B777-736E56192DFA}" type="pres">
      <dgm:prSet presAssocID="{7E02DFE3-501C-4644-9C82-F63668D4EC6F}" presName="linNode" presStyleCnt="0"/>
      <dgm:spPr/>
    </dgm:pt>
    <dgm:pt modelId="{5C105B68-009A-4C2A-B026-AC4F87213F82}" type="pres">
      <dgm:prSet presAssocID="{7E02DFE3-501C-4644-9C82-F63668D4EC6F}" presName="parentShp" presStyleLbl="node1" presStyleIdx="1" presStyleCnt="2">
        <dgm:presLayoutVars>
          <dgm:bulletEnabled val="1"/>
        </dgm:presLayoutVars>
      </dgm:prSet>
      <dgm:spPr/>
      <dgm:t>
        <a:bodyPr/>
        <a:lstStyle/>
        <a:p>
          <a:endParaRPr lang="en-US"/>
        </a:p>
      </dgm:t>
    </dgm:pt>
    <dgm:pt modelId="{5626572B-49D8-4A0B-8BF8-19A837D7421E}" type="pres">
      <dgm:prSet presAssocID="{7E02DFE3-501C-4644-9C82-F63668D4EC6F}" presName="childShp" presStyleLbl="bgAccFollowNode1" presStyleIdx="1" presStyleCnt="2">
        <dgm:presLayoutVars>
          <dgm:bulletEnabled val="1"/>
        </dgm:presLayoutVars>
      </dgm:prSet>
      <dgm:spPr/>
      <dgm:t>
        <a:bodyPr/>
        <a:lstStyle/>
        <a:p>
          <a:endParaRPr lang="en-US"/>
        </a:p>
      </dgm:t>
    </dgm:pt>
  </dgm:ptLst>
  <dgm:cxnLst>
    <dgm:cxn modelId="{81750769-0899-44AC-BF1D-21ADD59F7FF6}" srcId="{194FC30E-D423-480F-A04A-DDDF7D02D931}" destId="{F6FE9848-6023-48E8-AA03-F875BEFBAE1E}" srcOrd="0" destOrd="0" parTransId="{E80E1EEB-A7FF-466C-9494-F30F76DD99E7}" sibTransId="{4E92D2B6-C306-4ECB-864A-54E94CEA393B}"/>
    <dgm:cxn modelId="{2417594B-D279-4B7A-817D-3782D8699189}" type="presOf" srcId="{F6FE9848-6023-48E8-AA03-F875BEFBAE1E}" destId="{91AFD08F-A791-47B2-ADB4-CF0875793D45}" srcOrd="0" destOrd="0" presId="urn:microsoft.com/office/officeart/2005/8/layout/vList6"/>
    <dgm:cxn modelId="{E375D2DF-EAD2-4415-9986-73678CEAF5BC}" type="presOf" srcId="{E696D656-B755-44F7-94E4-F4A0CF5CC875}" destId="{F8D6436B-D44C-4C83-83DB-D3DCB553B328}" srcOrd="0" destOrd="0" presId="urn:microsoft.com/office/officeart/2005/8/layout/vList6"/>
    <dgm:cxn modelId="{9A958255-EF56-42A3-B32D-726280997F4E}" srcId="{194FC30E-D423-480F-A04A-DDDF7D02D931}" destId="{FA47E05A-A6F6-4E66-A602-7E2C4A83ECE2}" srcOrd="1" destOrd="0" parTransId="{A01895EC-4049-4590-B65F-28316E39680F}" sibTransId="{759B29D9-6CB1-4CA3-9567-4F74D453D3A1}"/>
    <dgm:cxn modelId="{33B5A2BA-4496-4DCE-BDBA-FCAB851AA579}" type="presOf" srcId="{71221D9A-2843-46ED-A4D3-368C7DFFEB63}" destId="{5626572B-49D8-4A0B-8BF8-19A837D7421E}" srcOrd="0" destOrd="2" presId="urn:microsoft.com/office/officeart/2005/8/layout/vList6"/>
    <dgm:cxn modelId="{4C224DF6-5484-4D2D-916B-67F093A4B2A7}" type="presOf" srcId="{FA47E05A-A6F6-4E66-A602-7E2C4A83ECE2}" destId="{91AFD08F-A791-47B2-ADB4-CF0875793D45}" srcOrd="0" destOrd="1" presId="urn:microsoft.com/office/officeart/2005/8/layout/vList6"/>
    <dgm:cxn modelId="{14182F7A-DD16-4E4E-8E5A-CE6368583298}" srcId="{E696D656-B755-44F7-94E4-F4A0CF5CC875}" destId="{7E02DFE3-501C-4644-9C82-F63668D4EC6F}" srcOrd="1" destOrd="0" parTransId="{DC798508-EB47-43D1-8049-688C58EA369E}" sibTransId="{655568AA-6C61-4A07-8470-E971356F389D}"/>
    <dgm:cxn modelId="{7EC17A42-3C53-4F9F-A872-C54956D1779F}" srcId="{7E02DFE3-501C-4644-9C82-F63668D4EC6F}" destId="{C08C0ACB-D06C-4B18-8F5F-DB5FBC82B7D6}" srcOrd="1" destOrd="0" parTransId="{53C03741-ECEA-4122-8E70-FDF836320AEC}" sibTransId="{3CA17715-B722-47B3-BF16-1901CAD2B6D2}"/>
    <dgm:cxn modelId="{966AA0A7-7223-46F3-B8A2-BEE4E725B3E0}" srcId="{7E02DFE3-501C-4644-9C82-F63668D4EC6F}" destId="{71221D9A-2843-46ED-A4D3-368C7DFFEB63}" srcOrd="2" destOrd="0" parTransId="{2F2AB4CB-5EE6-485F-858D-6C5148F9BB2D}" sibTransId="{C7D886C5-4392-485B-8609-7E0A065DC97B}"/>
    <dgm:cxn modelId="{9D5E4E6C-8364-4F81-8CFE-D99EA76F7C92}" type="presOf" srcId="{BAE6474B-FCE9-4C4A-BA7E-1370E6342B16}" destId="{91AFD08F-A791-47B2-ADB4-CF0875793D45}" srcOrd="0" destOrd="3" presId="urn:microsoft.com/office/officeart/2005/8/layout/vList6"/>
    <dgm:cxn modelId="{377404DD-0C0A-4398-A7F4-ECD1DEC3162D}" type="presOf" srcId="{C08C0ACB-D06C-4B18-8F5F-DB5FBC82B7D6}" destId="{5626572B-49D8-4A0B-8BF8-19A837D7421E}" srcOrd="0" destOrd="1" presId="urn:microsoft.com/office/officeart/2005/8/layout/vList6"/>
    <dgm:cxn modelId="{BEF3A7D9-AEF7-4D49-BD06-6FAF674CB6FE}" type="presOf" srcId="{208926E7-04BE-4C1F-9B0A-59990AFE0492}" destId="{91AFD08F-A791-47B2-ADB4-CF0875793D45}" srcOrd="0" destOrd="2" presId="urn:microsoft.com/office/officeart/2005/8/layout/vList6"/>
    <dgm:cxn modelId="{3CC29295-91FE-467B-B531-6A7622C4CC39}" srcId="{7E02DFE3-501C-4644-9C82-F63668D4EC6F}" destId="{B3C3FF68-D297-481A-9100-5E62C7994706}" srcOrd="3" destOrd="0" parTransId="{1573C5DA-EDC1-4E2F-97D1-EFC2E40C8C56}" sibTransId="{FE808FF6-FF37-4D05-8360-1C7FB120844C}"/>
    <dgm:cxn modelId="{8A1DCB2C-EA06-4BB1-97D7-FBA201398B1E}" type="presOf" srcId="{7E02DFE3-501C-4644-9C82-F63668D4EC6F}" destId="{5C105B68-009A-4C2A-B026-AC4F87213F82}" srcOrd="0" destOrd="0" presId="urn:microsoft.com/office/officeart/2005/8/layout/vList6"/>
    <dgm:cxn modelId="{AD5C5AED-4899-401C-87DC-D1144FD923BF}" type="presOf" srcId="{F13A4DCD-3BC1-43B6-A2C5-9A324ADF0AE1}" destId="{5626572B-49D8-4A0B-8BF8-19A837D7421E}" srcOrd="0" destOrd="0" presId="urn:microsoft.com/office/officeart/2005/8/layout/vList6"/>
    <dgm:cxn modelId="{AA94E911-18C0-4448-A518-BD36A2256E9D}" srcId="{194FC30E-D423-480F-A04A-DDDF7D02D931}" destId="{BAE6474B-FCE9-4C4A-BA7E-1370E6342B16}" srcOrd="3" destOrd="0" parTransId="{22224027-E1FB-4026-A115-4FA550382111}" sibTransId="{C0E5C460-53D1-4B3C-B975-02C21859DDE1}"/>
    <dgm:cxn modelId="{42991DDB-813F-4ACD-9A74-AFB203CAAF09}" srcId="{7E02DFE3-501C-4644-9C82-F63668D4EC6F}" destId="{F1BDCE81-948A-435C-8AC7-BC146DC1AFB7}" srcOrd="4" destOrd="0" parTransId="{B6D94593-4A05-4713-81E5-C06F9D03CD21}" sibTransId="{6C4F5153-F753-4404-8AA7-0FA4B08E77DF}"/>
    <dgm:cxn modelId="{CC547DCA-A1C9-4A64-BC69-65F8BB66264F}" srcId="{E696D656-B755-44F7-94E4-F4A0CF5CC875}" destId="{194FC30E-D423-480F-A04A-DDDF7D02D931}" srcOrd="0" destOrd="0" parTransId="{82560344-C7DF-4452-A47F-431BE4868B50}" sibTransId="{A7563928-B18B-480D-A759-746E791A3E7C}"/>
    <dgm:cxn modelId="{BA7F2C9D-B9AE-434F-9A81-B1C71A0EBCCF}" type="presOf" srcId="{B3C3FF68-D297-481A-9100-5E62C7994706}" destId="{5626572B-49D8-4A0B-8BF8-19A837D7421E}" srcOrd="0" destOrd="3" presId="urn:microsoft.com/office/officeart/2005/8/layout/vList6"/>
    <dgm:cxn modelId="{888122F6-EE0C-4AFB-BFBE-60837184E695}" srcId="{194FC30E-D423-480F-A04A-DDDF7D02D931}" destId="{208926E7-04BE-4C1F-9B0A-59990AFE0492}" srcOrd="2" destOrd="0" parTransId="{6879F45B-EFE9-4F8C-96B5-7753673CBA4C}" sibTransId="{D440588F-C9A4-4E86-B0E4-4136D68E18A9}"/>
    <dgm:cxn modelId="{C09FABCD-18DA-4E55-A410-2F450CBBFA99}" type="presOf" srcId="{194FC30E-D423-480F-A04A-DDDF7D02D931}" destId="{885790E5-0BE8-4646-A80E-77BA1A2CD6BA}" srcOrd="0" destOrd="0" presId="urn:microsoft.com/office/officeart/2005/8/layout/vList6"/>
    <dgm:cxn modelId="{28D4809A-DF18-4541-8534-729103FE2FEE}" type="presOf" srcId="{F1BDCE81-948A-435C-8AC7-BC146DC1AFB7}" destId="{5626572B-49D8-4A0B-8BF8-19A837D7421E}" srcOrd="0" destOrd="4" presId="urn:microsoft.com/office/officeart/2005/8/layout/vList6"/>
    <dgm:cxn modelId="{A0AA0280-012C-4D65-89E2-C344BC26929F}" srcId="{7E02DFE3-501C-4644-9C82-F63668D4EC6F}" destId="{F13A4DCD-3BC1-43B6-A2C5-9A324ADF0AE1}" srcOrd="0" destOrd="0" parTransId="{00B45DBB-5C78-4E2E-A920-961A59709417}" sibTransId="{7CE1807B-71ED-4A03-AEF5-8248DB3C50F3}"/>
    <dgm:cxn modelId="{D4C1C63D-5663-4481-ACFB-1E9F35C949C3}" type="presParOf" srcId="{F8D6436B-D44C-4C83-83DB-D3DCB553B328}" destId="{AA73CD80-5FD5-4CDA-9E49-8F5B5663648E}" srcOrd="0" destOrd="0" presId="urn:microsoft.com/office/officeart/2005/8/layout/vList6"/>
    <dgm:cxn modelId="{DB7D45B8-3ACB-4A03-9F47-382CE887CB22}" type="presParOf" srcId="{AA73CD80-5FD5-4CDA-9E49-8F5B5663648E}" destId="{885790E5-0BE8-4646-A80E-77BA1A2CD6BA}" srcOrd="0" destOrd="0" presId="urn:microsoft.com/office/officeart/2005/8/layout/vList6"/>
    <dgm:cxn modelId="{78EEC933-BC22-49CE-8BD4-1816C3FD7615}" type="presParOf" srcId="{AA73CD80-5FD5-4CDA-9E49-8F5B5663648E}" destId="{91AFD08F-A791-47B2-ADB4-CF0875793D45}" srcOrd="1" destOrd="0" presId="urn:microsoft.com/office/officeart/2005/8/layout/vList6"/>
    <dgm:cxn modelId="{65848CD7-5107-4A9D-B6C3-CA2BA1C1B176}" type="presParOf" srcId="{F8D6436B-D44C-4C83-83DB-D3DCB553B328}" destId="{8A798D2D-9ACE-4CDD-8301-2B8293741DD4}" srcOrd="1" destOrd="0" presId="urn:microsoft.com/office/officeart/2005/8/layout/vList6"/>
    <dgm:cxn modelId="{ABB8929E-F058-42CD-8C00-74348A583F3A}" type="presParOf" srcId="{F8D6436B-D44C-4C83-83DB-D3DCB553B328}" destId="{1FDD0364-D5E6-4F69-B777-736E56192DFA}" srcOrd="2" destOrd="0" presId="urn:microsoft.com/office/officeart/2005/8/layout/vList6"/>
    <dgm:cxn modelId="{7B22D72A-AA1D-459D-8EAD-F31B53913171}" type="presParOf" srcId="{1FDD0364-D5E6-4F69-B777-736E56192DFA}" destId="{5C105B68-009A-4C2A-B026-AC4F87213F82}" srcOrd="0" destOrd="0" presId="urn:microsoft.com/office/officeart/2005/8/layout/vList6"/>
    <dgm:cxn modelId="{E31B8837-09C2-4BFC-B5AE-E2D0735CE941}" type="presParOf" srcId="{1FDD0364-D5E6-4F69-B777-736E56192DFA}" destId="{5626572B-49D8-4A0B-8BF8-19A837D7421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FED55-E821-4E9F-B6C8-D34EB0397C0D}">
      <dsp:nvSpPr>
        <dsp:cNvPr id="0" name=""/>
        <dsp:cNvSpPr/>
      </dsp:nvSpPr>
      <dsp:spPr>
        <a:xfrm rot="16200000">
          <a:off x="1160" y="725"/>
          <a:ext cx="1674948" cy="1674948"/>
        </a:xfrm>
        <a:prstGeom prst="up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KRITIS</a:t>
          </a:r>
          <a:endParaRPr lang="en-US" sz="2300" kern="1200" dirty="0"/>
        </a:p>
      </dsp:txBody>
      <dsp:txXfrm rot="5400000">
        <a:off x="294276" y="419462"/>
        <a:ext cx="1381832" cy="837474"/>
      </dsp:txXfrm>
    </dsp:sp>
    <dsp:sp modelId="{BAD7E7BF-E80E-4E40-AC01-86101AD9CE9D}">
      <dsp:nvSpPr>
        <dsp:cNvPr id="0" name=""/>
        <dsp:cNvSpPr/>
      </dsp:nvSpPr>
      <dsp:spPr>
        <a:xfrm rot="5400000">
          <a:off x="2819690" y="725"/>
          <a:ext cx="1674948" cy="1674948"/>
        </a:xfrm>
        <a:prstGeom prst="up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NEGATIF</a:t>
          </a:r>
          <a:endParaRPr lang="en-US" sz="2300" kern="1200" dirty="0"/>
        </a:p>
      </dsp:txBody>
      <dsp:txXfrm rot="-5400000">
        <a:off x="2819690" y="419462"/>
        <a:ext cx="1381832" cy="837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BA405-8A78-4B71-B481-416BAB7ADE3E}">
      <dsp:nvSpPr>
        <dsp:cNvPr id="0" name=""/>
        <dsp:cNvSpPr/>
      </dsp:nvSpPr>
      <dsp:spPr>
        <a:xfrm>
          <a:off x="0" y="475"/>
          <a:ext cx="4937760" cy="493776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D85F9-C5A2-4179-8248-4B6DCB27A48D}">
      <dsp:nvSpPr>
        <dsp:cNvPr id="0" name=""/>
        <dsp:cNvSpPr/>
      </dsp:nvSpPr>
      <dsp:spPr>
        <a:xfrm>
          <a:off x="2468880" y="476"/>
          <a:ext cx="5760719" cy="4937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err="1" smtClean="0"/>
            <a:t>Strategi</a:t>
          </a:r>
          <a:r>
            <a:rPr lang="en-US" sz="4100" kern="1200" dirty="0" smtClean="0"/>
            <a:t> </a:t>
          </a:r>
          <a:r>
            <a:rPr lang="en-US" sz="4100" kern="1200" dirty="0" err="1" smtClean="0"/>
            <a:t>umum</a:t>
          </a:r>
          <a:endParaRPr lang="en-US" sz="4100" kern="1200" dirty="0"/>
        </a:p>
      </dsp:txBody>
      <dsp:txXfrm>
        <a:off x="2468880" y="476"/>
        <a:ext cx="5760719" cy="1481331"/>
      </dsp:txXfrm>
    </dsp:sp>
    <dsp:sp modelId="{D251964A-5971-43E5-B34F-64687442BDCD}">
      <dsp:nvSpPr>
        <dsp:cNvPr id="0" name=""/>
        <dsp:cNvSpPr/>
      </dsp:nvSpPr>
      <dsp:spPr>
        <a:xfrm>
          <a:off x="864109" y="1481807"/>
          <a:ext cx="3209540" cy="3209540"/>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AA10D-B573-4AC1-9BD3-19A265573C9E}">
      <dsp:nvSpPr>
        <dsp:cNvPr id="0" name=""/>
        <dsp:cNvSpPr/>
      </dsp:nvSpPr>
      <dsp:spPr>
        <a:xfrm>
          <a:off x="2468880" y="1481807"/>
          <a:ext cx="5760719" cy="320954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err="1" smtClean="0"/>
            <a:t>Peraturan</a:t>
          </a:r>
          <a:r>
            <a:rPr lang="en-US" sz="4100" kern="1200" dirty="0" smtClean="0"/>
            <a:t> </a:t>
          </a:r>
          <a:r>
            <a:rPr lang="en-US" sz="4100" kern="1200" dirty="0" err="1" smtClean="0"/>
            <a:t>dan</a:t>
          </a:r>
          <a:r>
            <a:rPr lang="en-US" sz="4100" kern="1200" dirty="0" smtClean="0"/>
            <a:t> </a:t>
          </a:r>
          <a:r>
            <a:rPr lang="en-US" sz="4100" kern="1200" dirty="0" err="1" smtClean="0"/>
            <a:t>prosedur</a:t>
          </a:r>
          <a:endParaRPr lang="en-US" sz="4100" kern="1200" dirty="0"/>
        </a:p>
      </dsp:txBody>
      <dsp:txXfrm>
        <a:off x="2468880" y="1481807"/>
        <a:ext cx="5760719" cy="1481326"/>
      </dsp:txXfrm>
    </dsp:sp>
    <dsp:sp modelId="{273936A0-8B8A-4273-ACFD-446EE3C34E04}">
      <dsp:nvSpPr>
        <dsp:cNvPr id="0" name=""/>
        <dsp:cNvSpPr/>
      </dsp:nvSpPr>
      <dsp:spPr>
        <a:xfrm>
          <a:off x="1728216" y="2963133"/>
          <a:ext cx="1481326" cy="1481326"/>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F473F-3B14-4C6F-8E46-4EB0D253BEA7}">
      <dsp:nvSpPr>
        <dsp:cNvPr id="0" name=""/>
        <dsp:cNvSpPr/>
      </dsp:nvSpPr>
      <dsp:spPr>
        <a:xfrm>
          <a:off x="2468880" y="2963133"/>
          <a:ext cx="5760719" cy="148132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err="1" smtClean="0"/>
            <a:t>Membuat</a:t>
          </a:r>
          <a:r>
            <a:rPr lang="en-US" sz="4100" kern="1200" dirty="0" smtClean="0"/>
            <a:t> </a:t>
          </a:r>
          <a:r>
            <a:rPr lang="en-US" sz="4100" kern="1200" dirty="0" err="1" smtClean="0"/>
            <a:t>siswa</a:t>
          </a:r>
          <a:r>
            <a:rPr lang="en-US" sz="4100" kern="1200" dirty="0" smtClean="0"/>
            <a:t> </a:t>
          </a:r>
          <a:r>
            <a:rPr lang="en-US" sz="4100" kern="1200" dirty="0" err="1" smtClean="0"/>
            <a:t>bekerja</a:t>
          </a:r>
          <a:r>
            <a:rPr lang="en-US" sz="4100" kern="1200" dirty="0" smtClean="0"/>
            <a:t> </a:t>
          </a:r>
          <a:r>
            <a:rPr lang="en-US" sz="4100" kern="1200" dirty="0" err="1" smtClean="0"/>
            <a:t>sama</a:t>
          </a:r>
          <a:endParaRPr lang="en-US" sz="4100" kern="1200" dirty="0"/>
        </a:p>
      </dsp:txBody>
      <dsp:txXfrm>
        <a:off x="2468880" y="2963133"/>
        <a:ext cx="5760719" cy="14813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BBAB-7995-42E1-A896-51FBD2FB61B0}">
      <dsp:nvSpPr>
        <dsp:cNvPr id="0" name=""/>
        <dsp:cNvSpPr/>
      </dsp:nvSpPr>
      <dsp:spPr>
        <a:xfrm>
          <a:off x="2119221" y="166299"/>
          <a:ext cx="3981836" cy="138283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318A9-0605-421F-BDC6-D477296AFF04}">
      <dsp:nvSpPr>
        <dsp:cNvPr id="0" name=""/>
        <dsp:cNvSpPr/>
      </dsp:nvSpPr>
      <dsp:spPr>
        <a:xfrm>
          <a:off x="3728963" y="3586739"/>
          <a:ext cx="771673" cy="493871"/>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00D1B-012F-4CFB-AA86-2AD55D141024}">
      <dsp:nvSpPr>
        <dsp:cNvPr id="0" name=""/>
        <dsp:cNvSpPr/>
      </dsp:nvSpPr>
      <dsp:spPr>
        <a:xfrm>
          <a:off x="2262782" y="3981836"/>
          <a:ext cx="3704034" cy="92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err="1" smtClean="0"/>
            <a:t>Strategi</a:t>
          </a:r>
          <a:r>
            <a:rPr lang="en-US" sz="3600" b="1" kern="1200" dirty="0" smtClean="0"/>
            <a:t> </a:t>
          </a:r>
          <a:r>
            <a:rPr lang="en-US" sz="3600" b="1" kern="1200" dirty="0" err="1" smtClean="0"/>
            <a:t>Umum</a:t>
          </a:r>
          <a:endParaRPr lang="en-US" sz="3600" b="1" kern="1200" dirty="0"/>
        </a:p>
      </dsp:txBody>
      <dsp:txXfrm>
        <a:off x="2262782" y="3981836"/>
        <a:ext cx="3704034" cy="926008"/>
      </dsp:txXfrm>
    </dsp:sp>
    <dsp:sp modelId="{466860D7-49C5-4536-BA7F-2172AFFA527E}">
      <dsp:nvSpPr>
        <dsp:cNvPr id="0" name=""/>
        <dsp:cNvSpPr/>
      </dsp:nvSpPr>
      <dsp:spPr>
        <a:xfrm>
          <a:off x="3324006" y="1413534"/>
          <a:ext cx="1871736" cy="194249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Demokratis</a:t>
          </a:r>
          <a:endParaRPr lang="en-US" sz="1800" b="1" kern="1200" dirty="0"/>
        </a:p>
      </dsp:txBody>
      <dsp:txXfrm>
        <a:off x="3598115" y="1698005"/>
        <a:ext cx="1323518" cy="1373550"/>
      </dsp:txXfrm>
    </dsp:sp>
    <dsp:sp modelId="{14F7376B-C6F5-4B3C-805E-199FB14CE505}">
      <dsp:nvSpPr>
        <dsp:cNvPr id="0" name=""/>
        <dsp:cNvSpPr/>
      </dsp:nvSpPr>
      <dsp:spPr>
        <a:xfrm>
          <a:off x="2571452" y="648205"/>
          <a:ext cx="1389012" cy="138901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Permisif</a:t>
          </a:r>
          <a:endParaRPr lang="en-US" sz="1800" b="1" kern="1200" dirty="0"/>
        </a:p>
      </dsp:txBody>
      <dsp:txXfrm>
        <a:off x="2774868" y="851621"/>
        <a:ext cx="982180" cy="982180"/>
      </dsp:txXfrm>
    </dsp:sp>
    <dsp:sp modelId="{92512DE3-2385-4B91-9302-AB36EFF0DD91}">
      <dsp:nvSpPr>
        <dsp:cNvPr id="0" name=""/>
        <dsp:cNvSpPr/>
      </dsp:nvSpPr>
      <dsp:spPr>
        <a:xfrm>
          <a:off x="3991332" y="312373"/>
          <a:ext cx="1389012" cy="138901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Otoriter</a:t>
          </a:r>
          <a:endParaRPr lang="en-US" sz="1800" b="1" kern="1200" dirty="0"/>
        </a:p>
      </dsp:txBody>
      <dsp:txXfrm>
        <a:off x="4194748" y="515789"/>
        <a:ext cx="982180" cy="982180"/>
      </dsp:txXfrm>
    </dsp:sp>
    <dsp:sp modelId="{89135DE4-3D80-41D5-9B19-0E575C685DD0}">
      <dsp:nvSpPr>
        <dsp:cNvPr id="0" name=""/>
        <dsp:cNvSpPr/>
      </dsp:nvSpPr>
      <dsp:spPr>
        <a:xfrm>
          <a:off x="1952903" y="415745"/>
          <a:ext cx="4321373" cy="3457098"/>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4CF7B-2487-41C9-BB8B-B3B46D0D959B}">
      <dsp:nvSpPr>
        <dsp:cNvPr id="0" name=""/>
        <dsp:cNvSpPr/>
      </dsp:nvSpPr>
      <dsp:spPr>
        <a:xfrm>
          <a:off x="2792809" y="0"/>
          <a:ext cx="2262981" cy="2262981"/>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Masuk</a:t>
          </a:r>
          <a:r>
            <a:rPr lang="en-US" sz="1600" b="1" kern="1200" dirty="0" smtClean="0"/>
            <a:t> </a:t>
          </a:r>
          <a:r>
            <a:rPr lang="en-US" sz="1600" b="1" kern="1200" dirty="0" err="1" smtClean="0"/>
            <a:t>akal</a:t>
          </a:r>
          <a:r>
            <a:rPr lang="en-US" sz="1600" b="1" kern="1200" dirty="0" smtClean="0"/>
            <a:t> </a:t>
          </a:r>
          <a:r>
            <a:rPr lang="en-US" sz="1600" b="1" kern="1200" dirty="0" err="1" smtClean="0"/>
            <a:t>dan</a:t>
          </a:r>
          <a:r>
            <a:rPr lang="en-US" sz="1600" b="1" kern="1200" dirty="0" smtClean="0"/>
            <a:t> </a:t>
          </a:r>
          <a:r>
            <a:rPr lang="en-US" sz="1600" b="1" kern="1200" dirty="0" err="1" smtClean="0"/>
            <a:t>penting</a:t>
          </a:r>
          <a:endParaRPr lang="en-US" sz="1600" b="1" kern="1200" dirty="0"/>
        </a:p>
      </dsp:txBody>
      <dsp:txXfrm>
        <a:off x="3358554" y="1131491"/>
        <a:ext cx="1131491" cy="1131490"/>
      </dsp:txXfrm>
    </dsp:sp>
    <dsp:sp modelId="{66F5DB82-1386-4FA9-9AD4-03CD6488255D}">
      <dsp:nvSpPr>
        <dsp:cNvPr id="0" name=""/>
        <dsp:cNvSpPr/>
      </dsp:nvSpPr>
      <dsp:spPr>
        <a:xfrm>
          <a:off x="1661318" y="2262981"/>
          <a:ext cx="2262981" cy="2262981"/>
        </a:xfrm>
        <a:prstGeom prst="triangl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Jelas</a:t>
          </a:r>
          <a:r>
            <a:rPr lang="en-US" sz="1600" b="1" kern="1200" dirty="0" smtClean="0"/>
            <a:t> </a:t>
          </a:r>
          <a:r>
            <a:rPr lang="en-US" sz="1600" b="1" kern="1200" dirty="0" err="1" smtClean="0"/>
            <a:t>dan</a:t>
          </a:r>
          <a:r>
            <a:rPr lang="en-US" sz="1600" b="1" kern="1200" dirty="0" smtClean="0"/>
            <a:t> </a:t>
          </a:r>
          <a:r>
            <a:rPr lang="en-US" sz="1600" b="1" kern="1200" dirty="0" err="1" smtClean="0"/>
            <a:t>bisa</a:t>
          </a:r>
          <a:r>
            <a:rPr lang="en-US" sz="1600" b="1" kern="1200" dirty="0" smtClean="0"/>
            <a:t> </a:t>
          </a:r>
          <a:r>
            <a:rPr lang="en-US" sz="1600" b="1" kern="1200" dirty="0" err="1" smtClean="0"/>
            <a:t>dipahami</a:t>
          </a:r>
          <a:endParaRPr lang="en-US" sz="1600" b="1" kern="1200" dirty="0"/>
        </a:p>
      </dsp:txBody>
      <dsp:txXfrm>
        <a:off x="2227063" y="3394472"/>
        <a:ext cx="1131491" cy="1131490"/>
      </dsp:txXfrm>
    </dsp:sp>
    <dsp:sp modelId="{9C1B7B30-D07F-4A57-996A-E3CD4D27678A}">
      <dsp:nvSpPr>
        <dsp:cNvPr id="0" name=""/>
        <dsp:cNvSpPr/>
      </dsp:nvSpPr>
      <dsp:spPr>
        <a:xfrm rot="10800000">
          <a:off x="2792809" y="2262981"/>
          <a:ext cx="2262981" cy="2262981"/>
        </a:xfrm>
        <a:prstGeom prst="triangl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Konsisten</a:t>
          </a:r>
          <a:endParaRPr lang="en-US" sz="1600" b="1" kern="1200" dirty="0"/>
        </a:p>
      </dsp:txBody>
      <dsp:txXfrm rot="10800000">
        <a:off x="3358554" y="2262981"/>
        <a:ext cx="1131491" cy="1131490"/>
      </dsp:txXfrm>
    </dsp:sp>
    <dsp:sp modelId="{881CA51D-12E2-47DD-86FE-52FB2E0EDECD}">
      <dsp:nvSpPr>
        <dsp:cNvPr id="0" name=""/>
        <dsp:cNvSpPr/>
      </dsp:nvSpPr>
      <dsp:spPr>
        <a:xfrm>
          <a:off x="3924300" y="2262981"/>
          <a:ext cx="2262981" cy="2262981"/>
        </a:xfrm>
        <a:prstGeom prst="triangl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Kompatibel</a:t>
          </a:r>
          <a:r>
            <a:rPr lang="en-US" sz="1600" b="1" kern="1200" dirty="0" smtClean="0"/>
            <a:t> </a:t>
          </a:r>
          <a:r>
            <a:rPr lang="en-US" sz="1600" b="1" kern="1200" dirty="0" err="1" smtClean="0"/>
            <a:t>dengan</a:t>
          </a:r>
          <a:r>
            <a:rPr lang="en-US" sz="1600" b="1" kern="1200" dirty="0" smtClean="0"/>
            <a:t> </a:t>
          </a:r>
          <a:r>
            <a:rPr lang="en-US" sz="1600" b="1" kern="1200" dirty="0" err="1" smtClean="0"/>
            <a:t>peraturan</a:t>
          </a:r>
          <a:r>
            <a:rPr lang="en-US" sz="1600" b="1" kern="1200" dirty="0" smtClean="0"/>
            <a:t> </a:t>
          </a:r>
          <a:r>
            <a:rPr lang="en-US" sz="1600" b="1" kern="1200" dirty="0" err="1" smtClean="0"/>
            <a:t>sekolah</a:t>
          </a:r>
          <a:endParaRPr lang="en-US" sz="1600" b="1" kern="1200" dirty="0"/>
        </a:p>
      </dsp:txBody>
      <dsp:txXfrm>
        <a:off x="4490045" y="3394472"/>
        <a:ext cx="1131491" cy="11314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7A925-7A18-41AC-8046-721E17A61D87}">
      <dsp:nvSpPr>
        <dsp:cNvPr id="0" name=""/>
        <dsp:cNvSpPr/>
      </dsp:nvSpPr>
      <dsp:spPr>
        <a:xfrm>
          <a:off x="0" y="0"/>
          <a:ext cx="5894070" cy="12344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smtClean="0"/>
            <a:t>Pengembangan</a:t>
          </a:r>
          <a:r>
            <a:rPr lang="en-US" sz="3200" kern="1200" dirty="0" smtClean="0"/>
            <a:t> </a:t>
          </a:r>
          <a:r>
            <a:rPr lang="en-US" sz="3200" kern="1200" dirty="0" err="1" smtClean="0"/>
            <a:t>hubungan</a:t>
          </a:r>
          <a:r>
            <a:rPr lang="en-US" sz="3200" kern="1200" dirty="0" smtClean="0"/>
            <a:t> </a:t>
          </a:r>
          <a:r>
            <a:rPr lang="en-US" sz="3200" kern="1200" dirty="0" err="1" smtClean="0"/>
            <a:t>positif</a:t>
          </a:r>
          <a:endParaRPr lang="en-US" sz="3200" kern="1200" dirty="0"/>
        </a:p>
      </dsp:txBody>
      <dsp:txXfrm>
        <a:off x="36156" y="36156"/>
        <a:ext cx="4562011" cy="1162128"/>
      </dsp:txXfrm>
    </dsp:sp>
    <dsp:sp modelId="{CBDAA845-C63E-4210-86B2-391C75299DAC}">
      <dsp:nvSpPr>
        <dsp:cNvPr id="0" name=""/>
        <dsp:cNvSpPr/>
      </dsp:nvSpPr>
      <dsp:spPr>
        <a:xfrm>
          <a:off x="533385" y="1447796"/>
          <a:ext cx="5894070" cy="123444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smtClean="0"/>
            <a:t>Membuat</a:t>
          </a:r>
          <a:r>
            <a:rPr lang="en-US" sz="3200" kern="1200" dirty="0" smtClean="0"/>
            <a:t> </a:t>
          </a:r>
          <a:r>
            <a:rPr lang="en-US" sz="3200" kern="1200" dirty="0" err="1" smtClean="0"/>
            <a:t>siswa</a:t>
          </a:r>
          <a:r>
            <a:rPr lang="en-US" sz="3200" kern="1200" dirty="0" smtClean="0"/>
            <a:t> </a:t>
          </a:r>
          <a:r>
            <a:rPr lang="en-US" sz="3200" kern="1200" dirty="0" err="1" smtClean="0"/>
            <a:t>berbagi</a:t>
          </a:r>
          <a:endParaRPr lang="en-US" sz="3200" kern="1200" dirty="0"/>
        </a:p>
      </dsp:txBody>
      <dsp:txXfrm>
        <a:off x="569541" y="1483952"/>
        <a:ext cx="4499307" cy="1162128"/>
      </dsp:txXfrm>
    </dsp:sp>
    <dsp:sp modelId="{25916BE8-F468-492F-B6FE-D0442925DD8F}">
      <dsp:nvSpPr>
        <dsp:cNvPr id="0" name=""/>
        <dsp:cNvSpPr/>
      </dsp:nvSpPr>
      <dsp:spPr>
        <a:xfrm>
          <a:off x="914409" y="2880359"/>
          <a:ext cx="5894070" cy="123444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smtClean="0"/>
            <a:t>Menghargai</a:t>
          </a:r>
          <a:r>
            <a:rPr lang="en-US" sz="3200" kern="1200" dirty="0" smtClean="0"/>
            <a:t> </a:t>
          </a:r>
          <a:r>
            <a:rPr lang="en-US" sz="3200" kern="1200" dirty="0" err="1" smtClean="0"/>
            <a:t>perilaku</a:t>
          </a:r>
          <a:r>
            <a:rPr lang="en-US" sz="3200" kern="1200" dirty="0" smtClean="0"/>
            <a:t> yang </a:t>
          </a:r>
          <a:r>
            <a:rPr lang="en-US" sz="3200" kern="1200" dirty="0" err="1" smtClean="0"/>
            <a:t>baik</a:t>
          </a:r>
          <a:endParaRPr lang="en-US" sz="3200" kern="1200" dirty="0"/>
        </a:p>
      </dsp:txBody>
      <dsp:txXfrm>
        <a:off x="950565" y="2916515"/>
        <a:ext cx="4499307" cy="1162128"/>
      </dsp:txXfrm>
    </dsp:sp>
    <dsp:sp modelId="{C2C3A0D6-F308-404A-B64D-D8851E659AFD}">
      <dsp:nvSpPr>
        <dsp:cNvPr id="0" name=""/>
        <dsp:cNvSpPr/>
      </dsp:nvSpPr>
      <dsp:spPr>
        <a:xfrm>
          <a:off x="5091684" y="936117"/>
          <a:ext cx="802386" cy="80238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272221" y="936117"/>
        <a:ext cx="441312" cy="603795"/>
      </dsp:txXfrm>
    </dsp:sp>
    <dsp:sp modelId="{D6E307F5-53C4-4517-9FC7-0AF1AE901131}">
      <dsp:nvSpPr>
        <dsp:cNvPr id="0" name=""/>
        <dsp:cNvSpPr/>
      </dsp:nvSpPr>
      <dsp:spPr>
        <a:xfrm>
          <a:off x="5611749" y="2368067"/>
          <a:ext cx="802386" cy="80238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792286" y="2368067"/>
        <a:ext cx="441312" cy="603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FCF44-D7E5-4ECB-BB37-21D66AE5B768}">
      <dsp:nvSpPr>
        <dsp:cNvPr id="0" name=""/>
        <dsp:cNvSpPr/>
      </dsp:nvSpPr>
      <dsp:spPr>
        <a:xfrm>
          <a:off x="611" y="684614"/>
          <a:ext cx="2630611" cy="3156733"/>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dirty="0" err="1" smtClean="0"/>
            <a:t>Keterampilan</a:t>
          </a:r>
          <a:endParaRPr lang="en-US" sz="3000" kern="1200" dirty="0"/>
        </a:p>
      </dsp:txBody>
      <dsp:txXfrm rot="16200000">
        <a:off x="-1030588" y="1715814"/>
        <a:ext cx="2588521" cy="526122"/>
      </dsp:txXfrm>
    </dsp:sp>
    <dsp:sp modelId="{412208E0-047E-4189-BBC2-3A77F7FA8AC5}">
      <dsp:nvSpPr>
        <dsp:cNvPr id="0" name=""/>
        <dsp:cNvSpPr/>
      </dsp:nvSpPr>
      <dsp:spPr>
        <a:xfrm>
          <a:off x="526733" y="684614"/>
          <a:ext cx="1959805" cy="31567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err="1" smtClean="0"/>
            <a:t>Berbicara</a:t>
          </a:r>
          <a:endParaRPr lang="en-US" sz="3600" kern="1200" dirty="0"/>
        </a:p>
      </dsp:txBody>
      <dsp:txXfrm>
        <a:off x="526733" y="684614"/>
        <a:ext cx="1959805" cy="3156733"/>
      </dsp:txXfrm>
    </dsp:sp>
    <dsp:sp modelId="{1371DD26-0001-4652-A25E-8FFC5A649BFB}">
      <dsp:nvSpPr>
        <dsp:cNvPr id="0" name=""/>
        <dsp:cNvSpPr/>
      </dsp:nvSpPr>
      <dsp:spPr>
        <a:xfrm>
          <a:off x="2723294" y="684614"/>
          <a:ext cx="2630611" cy="3156733"/>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dirty="0" err="1" smtClean="0"/>
            <a:t>Keterampilan</a:t>
          </a:r>
          <a:endParaRPr lang="en-US" sz="3000" kern="1200" dirty="0"/>
        </a:p>
      </dsp:txBody>
      <dsp:txXfrm rot="16200000">
        <a:off x="1692094" y="1715814"/>
        <a:ext cx="2588521" cy="526122"/>
      </dsp:txXfrm>
    </dsp:sp>
    <dsp:sp modelId="{A9245F9E-3DE6-41FE-9028-5FA53A8C26B6}">
      <dsp:nvSpPr>
        <dsp:cNvPr id="0" name=""/>
        <dsp:cNvSpPr/>
      </dsp:nvSpPr>
      <dsp:spPr>
        <a:xfrm rot="5400000">
          <a:off x="2504624" y="3191921"/>
          <a:ext cx="463646" cy="394591"/>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AC76BF-C3EF-45D5-B2A1-4354BC2A2F5D}">
      <dsp:nvSpPr>
        <dsp:cNvPr id="0" name=""/>
        <dsp:cNvSpPr/>
      </dsp:nvSpPr>
      <dsp:spPr>
        <a:xfrm>
          <a:off x="3249416" y="684614"/>
          <a:ext cx="1959805" cy="31567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smtClean="0"/>
            <a:t>Men-</a:t>
          </a:r>
          <a:r>
            <a:rPr lang="en-US" sz="3600" kern="1200" dirty="0" err="1" smtClean="0"/>
            <a:t>dengarkan</a:t>
          </a:r>
          <a:endParaRPr lang="en-US" sz="3600" kern="1200" dirty="0"/>
        </a:p>
      </dsp:txBody>
      <dsp:txXfrm>
        <a:off x="3249416" y="684614"/>
        <a:ext cx="1959805" cy="3156733"/>
      </dsp:txXfrm>
    </dsp:sp>
    <dsp:sp modelId="{90D4A978-289F-4E13-B5A4-4C5B1FE8D253}">
      <dsp:nvSpPr>
        <dsp:cNvPr id="0" name=""/>
        <dsp:cNvSpPr/>
      </dsp:nvSpPr>
      <dsp:spPr>
        <a:xfrm>
          <a:off x="5445977" y="684614"/>
          <a:ext cx="2630611" cy="3156733"/>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dirty="0" err="1" smtClean="0"/>
            <a:t>Komunikasi</a:t>
          </a:r>
          <a:endParaRPr lang="en-US" sz="3000" kern="1200" dirty="0"/>
        </a:p>
      </dsp:txBody>
      <dsp:txXfrm rot="16200000">
        <a:off x="4414777" y="1715814"/>
        <a:ext cx="2588521" cy="526122"/>
      </dsp:txXfrm>
    </dsp:sp>
    <dsp:sp modelId="{24E98092-CC6F-49FA-B7A4-FF3E7DF486F7}">
      <dsp:nvSpPr>
        <dsp:cNvPr id="0" name=""/>
        <dsp:cNvSpPr/>
      </dsp:nvSpPr>
      <dsp:spPr>
        <a:xfrm rot="5400000">
          <a:off x="5227307" y="3191921"/>
          <a:ext cx="463646" cy="394591"/>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66C61-6610-40A4-BFC9-C055E6B20F6C}">
      <dsp:nvSpPr>
        <dsp:cNvPr id="0" name=""/>
        <dsp:cNvSpPr/>
      </dsp:nvSpPr>
      <dsp:spPr>
        <a:xfrm>
          <a:off x="5972099" y="684614"/>
          <a:ext cx="1959805" cy="31567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smtClean="0"/>
            <a:t>Non-verbal</a:t>
          </a:r>
          <a:endParaRPr lang="en-US" sz="3600" kern="1200" dirty="0"/>
        </a:p>
      </dsp:txBody>
      <dsp:txXfrm>
        <a:off x="5972099" y="684614"/>
        <a:ext cx="1959805" cy="31567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EEB9-54C7-4A5B-ACBF-A3544E2E1A78}">
      <dsp:nvSpPr>
        <dsp:cNvPr id="0" name=""/>
        <dsp:cNvSpPr/>
      </dsp:nvSpPr>
      <dsp:spPr>
        <a:xfrm>
          <a:off x="0" y="500048"/>
          <a:ext cx="80772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2BDB0-1D35-42AA-B83F-08FC78545FC1}">
      <dsp:nvSpPr>
        <dsp:cNvPr id="0" name=""/>
        <dsp:cNvSpPr/>
      </dsp:nvSpPr>
      <dsp:spPr>
        <a:xfrm>
          <a:off x="403860" y="42488"/>
          <a:ext cx="5654040" cy="9151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709" tIns="0" rIns="213709" bIns="0" numCol="1" spcCol="1270" anchor="ctr" anchorCtr="0">
          <a:noAutofit/>
        </a:bodyPr>
        <a:lstStyle/>
        <a:p>
          <a:pPr lvl="0" algn="l" defTabSz="1377950">
            <a:lnSpc>
              <a:spcPct val="90000"/>
            </a:lnSpc>
            <a:spcBef>
              <a:spcPct val="0"/>
            </a:spcBef>
            <a:spcAft>
              <a:spcPct val="35000"/>
            </a:spcAft>
          </a:pPr>
          <a:r>
            <a:rPr lang="en-US" sz="3100" kern="1200" dirty="0" err="1" smtClean="0"/>
            <a:t>Strategi</a:t>
          </a:r>
          <a:r>
            <a:rPr lang="en-US" sz="3100" kern="1200" dirty="0" smtClean="0"/>
            <a:t> </a:t>
          </a:r>
          <a:r>
            <a:rPr lang="en-US" sz="3100" kern="1200" dirty="0" err="1" smtClean="0"/>
            <a:t>Manajemen</a:t>
          </a:r>
          <a:endParaRPr lang="en-US" sz="3100" kern="1200" dirty="0"/>
        </a:p>
      </dsp:txBody>
      <dsp:txXfrm>
        <a:off x="448532" y="87160"/>
        <a:ext cx="5564696" cy="825776"/>
      </dsp:txXfrm>
    </dsp:sp>
    <dsp:sp modelId="{89919B69-8EA4-48D0-B986-44314FBDB2D7}">
      <dsp:nvSpPr>
        <dsp:cNvPr id="0" name=""/>
        <dsp:cNvSpPr/>
      </dsp:nvSpPr>
      <dsp:spPr>
        <a:xfrm>
          <a:off x="0" y="1906208"/>
          <a:ext cx="8077200" cy="7812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B62E1809-317A-4885-8221-809748D2304B}">
      <dsp:nvSpPr>
        <dsp:cNvPr id="0" name=""/>
        <dsp:cNvSpPr/>
      </dsp:nvSpPr>
      <dsp:spPr>
        <a:xfrm>
          <a:off x="403860" y="1448648"/>
          <a:ext cx="5654040" cy="915120"/>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709" tIns="0" rIns="213709" bIns="0" numCol="1" spcCol="1270" anchor="ctr" anchorCtr="0">
          <a:noAutofit/>
        </a:bodyPr>
        <a:lstStyle/>
        <a:p>
          <a:pPr lvl="0" algn="l" defTabSz="1377950">
            <a:lnSpc>
              <a:spcPct val="90000"/>
            </a:lnSpc>
            <a:spcBef>
              <a:spcPct val="0"/>
            </a:spcBef>
            <a:spcAft>
              <a:spcPct val="35000"/>
            </a:spcAft>
          </a:pPr>
          <a:r>
            <a:rPr lang="en-US" sz="3100" kern="1200" dirty="0" err="1" smtClean="0"/>
            <a:t>Menangani</a:t>
          </a:r>
          <a:r>
            <a:rPr lang="en-US" sz="3100" kern="1200" dirty="0" smtClean="0"/>
            <a:t> </a:t>
          </a:r>
          <a:r>
            <a:rPr lang="en-US" sz="3100" kern="1200" dirty="0" err="1" smtClean="0"/>
            <a:t>Agresi</a:t>
          </a:r>
          <a:endParaRPr lang="en-US" sz="3100" kern="1200" dirty="0"/>
        </a:p>
      </dsp:txBody>
      <dsp:txXfrm>
        <a:off x="448532" y="1493320"/>
        <a:ext cx="5564696" cy="825776"/>
      </dsp:txXfrm>
    </dsp:sp>
    <dsp:sp modelId="{C9D550FD-4D2D-4A4D-8284-64E8E9FB2E20}">
      <dsp:nvSpPr>
        <dsp:cNvPr id="0" name=""/>
        <dsp:cNvSpPr/>
      </dsp:nvSpPr>
      <dsp:spPr>
        <a:xfrm>
          <a:off x="0" y="3702274"/>
          <a:ext cx="8077200" cy="7812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CEB59DBD-3050-4C99-8C81-1BFEB7FD2FD1}">
      <dsp:nvSpPr>
        <dsp:cNvPr id="0" name=""/>
        <dsp:cNvSpPr/>
      </dsp:nvSpPr>
      <dsp:spPr>
        <a:xfrm>
          <a:off x="403860" y="2854808"/>
          <a:ext cx="5654040" cy="130502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709" tIns="0" rIns="213709" bIns="0" numCol="1" spcCol="1270" anchor="ctr" anchorCtr="0">
          <a:noAutofit/>
        </a:bodyPr>
        <a:lstStyle/>
        <a:p>
          <a:pPr lvl="0" algn="l" defTabSz="1377950">
            <a:lnSpc>
              <a:spcPct val="90000"/>
            </a:lnSpc>
            <a:spcBef>
              <a:spcPct val="0"/>
            </a:spcBef>
            <a:spcAft>
              <a:spcPct val="35000"/>
            </a:spcAft>
          </a:pPr>
          <a:r>
            <a:rPr lang="en-US" sz="3100" kern="1200" dirty="0" smtClean="0"/>
            <a:t>Program </a:t>
          </a:r>
          <a:r>
            <a:rPr lang="en-US" sz="3100" kern="1200" dirty="0" err="1" smtClean="0"/>
            <a:t>Berbasis</a:t>
          </a:r>
          <a:r>
            <a:rPr lang="en-US" sz="3100" kern="1200" dirty="0" smtClean="0"/>
            <a:t> </a:t>
          </a:r>
          <a:r>
            <a:rPr lang="en-US" sz="3100" kern="1200" dirty="0" err="1" smtClean="0"/>
            <a:t>Kelas</a:t>
          </a:r>
          <a:endParaRPr lang="en-US" sz="3100" kern="1200" dirty="0" smtClean="0"/>
        </a:p>
        <a:p>
          <a:pPr lvl="0" algn="l" defTabSz="1377950">
            <a:lnSpc>
              <a:spcPct val="90000"/>
            </a:lnSpc>
            <a:spcBef>
              <a:spcPct val="0"/>
            </a:spcBef>
            <a:spcAft>
              <a:spcPct val="35000"/>
            </a:spcAft>
          </a:pPr>
          <a:r>
            <a:rPr lang="en-US" sz="3100" kern="1200" dirty="0" err="1" smtClean="0"/>
            <a:t>dan</a:t>
          </a:r>
          <a:r>
            <a:rPr lang="en-US" sz="3100" kern="1200" dirty="0" smtClean="0"/>
            <a:t> </a:t>
          </a:r>
          <a:r>
            <a:rPr lang="en-US" sz="3100" kern="1200" dirty="0" err="1" smtClean="0"/>
            <a:t>Sekolah</a:t>
          </a:r>
          <a:endParaRPr lang="en-US" sz="3100" kern="1200" dirty="0"/>
        </a:p>
      </dsp:txBody>
      <dsp:txXfrm>
        <a:off x="467566" y="2918514"/>
        <a:ext cx="5526628" cy="117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75790-5DBD-4A9D-A9E1-6B86C51D01F7}">
      <dsp:nvSpPr>
        <dsp:cNvPr id="0" name=""/>
        <dsp:cNvSpPr/>
      </dsp:nvSpPr>
      <dsp:spPr>
        <a:xfrm rot="16200000">
          <a:off x="799" y="93"/>
          <a:ext cx="1828613" cy="1828613"/>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KRITIS</a:t>
          </a:r>
          <a:endParaRPr lang="en-US" sz="2100" kern="1200" dirty="0"/>
        </a:p>
      </dsp:txBody>
      <dsp:txXfrm rot="5400000">
        <a:off x="800" y="457245"/>
        <a:ext cx="1508606" cy="914307"/>
      </dsp:txXfrm>
    </dsp:sp>
    <dsp:sp modelId="{5F74D4BD-77D2-45E4-97ED-A3301F8BB858}">
      <dsp:nvSpPr>
        <dsp:cNvPr id="0" name=""/>
        <dsp:cNvSpPr/>
      </dsp:nvSpPr>
      <dsp:spPr>
        <a:xfrm rot="5400000">
          <a:off x="2666386" y="93"/>
          <a:ext cx="1828613" cy="1828613"/>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EVALUATIF</a:t>
          </a:r>
          <a:endParaRPr lang="en-US" sz="2100" kern="1200" dirty="0"/>
        </a:p>
      </dsp:txBody>
      <dsp:txXfrm rot="-5400000">
        <a:off x="2986394" y="457246"/>
        <a:ext cx="1508606" cy="914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D880-4A03-4F5A-B615-9ACC17111C81}">
      <dsp:nvSpPr>
        <dsp:cNvPr id="0" name=""/>
        <dsp:cNvSpPr/>
      </dsp:nvSpPr>
      <dsp:spPr>
        <a:xfrm>
          <a:off x="4019163" y="2859215"/>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03184-9DA7-4419-AB4E-03A58335F1F3}">
      <dsp:nvSpPr>
        <dsp:cNvPr id="0" name=""/>
        <dsp:cNvSpPr/>
      </dsp:nvSpPr>
      <dsp:spPr>
        <a:xfrm>
          <a:off x="4019163" y="2859215"/>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D6E9F-34FF-4492-B5AC-B8636A0C7F2A}">
      <dsp:nvSpPr>
        <dsp:cNvPr id="0" name=""/>
        <dsp:cNvSpPr/>
      </dsp:nvSpPr>
      <dsp:spPr>
        <a:xfrm>
          <a:off x="2967156" y="2859215"/>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B2803-AB14-450C-B890-DE29CAF36469}">
      <dsp:nvSpPr>
        <dsp:cNvPr id="0" name=""/>
        <dsp:cNvSpPr/>
      </dsp:nvSpPr>
      <dsp:spPr>
        <a:xfrm>
          <a:off x="863143" y="2859215"/>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E3F04-791E-4A73-82AA-EACE7694E769}">
      <dsp:nvSpPr>
        <dsp:cNvPr id="0" name=""/>
        <dsp:cNvSpPr/>
      </dsp:nvSpPr>
      <dsp:spPr>
        <a:xfrm>
          <a:off x="3158430" y="176608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6E64-F745-4B9B-806D-98402B4AFF95}">
      <dsp:nvSpPr>
        <dsp:cNvPr id="0" name=""/>
        <dsp:cNvSpPr/>
      </dsp:nvSpPr>
      <dsp:spPr>
        <a:xfrm>
          <a:off x="3349704" y="1947795"/>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Tahap</a:t>
          </a:r>
          <a:r>
            <a:rPr lang="en-US" sz="1600" kern="1200" dirty="0" smtClean="0"/>
            <a:t> </a:t>
          </a:r>
          <a:r>
            <a:rPr lang="en-US" sz="1600" kern="1200" dirty="0" err="1" smtClean="0"/>
            <a:t>Pemecahan</a:t>
          </a:r>
          <a:r>
            <a:rPr lang="en-US" sz="1600" kern="1200" dirty="0" smtClean="0"/>
            <a:t> </a:t>
          </a:r>
          <a:r>
            <a:rPr lang="en-US" sz="1600" kern="1200" dirty="0" err="1" smtClean="0"/>
            <a:t>Masalah</a:t>
          </a:r>
          <a:endParaRPr lang="en-US" sz="1600" kern="1200" dirty="0"/>
        </a:p>
      </dsp:txBody>
      <dsp:txXfrm>
        <a:off x="3381721" y="1979812"/>
        <a:ext cx="1657431" cy="1029096"/>
      </dsp:txXfrm>
    </dsp:sp>
    <dsp:sp modelId="{36F5BADA-15E7-46E6-93B4-33250FD62987}">
      <dsp:nvSpPr>
        <dsp:cNvPr id="0" name=""/>
        <dsp:cNvSpPr/>
      </dsp:nvSpPr>
      <dsp:spPr>
        <a:xfrm>
          <a:off x="2411" y="335987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7B884-4B68-45D5-9586-7AA891B4FF50}">
      <dsp:nvSpPr>
        <dsp:cNvPr id="0" name=""/>
        <dsp:cNvSpPr/>
      </dsp:nvSpPr>
      <dsp:spPr>
        <a:xfrm>
          <a:off x="193684" y="3541584"/>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Mendefinisikan</a:t>
          </a:r>
          <a:r>
            <a:rPr lang="en-US" sz="1600" kern="1200" dirty="0" smtClean="0"/>
            <a:t> </a:t>
          </a:r>
          <a:r>
            <a:rPr lang="en-US" sz="1600" kern="1200" dirty="0" err="1" smtClean="0"/>
            <a:t>Masalah</a:t>
          </a:r>
          <a:endParaRPr lang="en-US" sz="1600" kern="1200" dirty="0"/>
        </a:p>
      </dsp:txBody>
      <dsp:txXfrm>
        <a:off x="225701" y="3573601"/>
        <a:ext cx="1657431" cy="1029096"/>
      </dsp:txXfrm>
    </dsp:sp>
    <dsp:sp modelId="{0ABA2DF0-E8CF-427B-9C56-37FA84872DB2}">
      <dsp:nvSpPr>
        <dsp:cNvPr id="0" name=""/>
        <dsp:cNvSpPr/>
      </dsp:nvSpPr>
      <dsp:spPr>
        <a:xfrm>
          <a:off x="2106423" y="335987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B1268-D291-4ED4-A576-A8C9078E3B59}">
      <dsp:nvSpPr>
        <dsp:cNvPr id="0" name=""/>
        <dsp:cNvSpPr/>
      </dsp:nvSpPr>
      <dsp:spPr>
        <a:xfrm>
          <a:off x="2297697" y="3541584"/>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membuat akternatif pemecahan masalah</a:t>
          </a:r>
          <a:endParaRPr lang="en-US" sz="1600" kern="1200" dirty="0"/>
        </a:p>
      </dsp:txBody>
      <dsp:txXfrm>
        <a:off x="2329714" y="3573601"/>
        <a:ext cx="1657431" cy="1029096"/>
      </dsp:txXfrm>
    </dsp:sp>
    <dsp:sp modelId="{666AFEBB-22F3-4112-9933-2C0DCB22C9BF}">
      <dsp:nvSpPr>
        <dsp:cNvPr id="0" name=""/>
        <dsp:cNvSpPr/>
      </dsp:nvSpPr>
      <dsp:spPr>
        <a:xfrm>
          <a:off x="4210436" y="335987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7B2E2-2E64-404F-902E-04482E2EA325}">
      <dsp:nvSpPr>
        <dsp:cNvPr id="0" name=""/>
        <dsp:cNvSpPr/>
      </dsp:nvSpPr>
      <dsp:spPr>
        <a:xfrm>
          <a:off x="4401710" y="3541584"/>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evaluasi alternatif pemecahan masalah</a:t>
          </a:r>
          <a:endParaRPr lang="en-US" sz="1600" kern="1200" dirty="0"/>
        </a:p>
      </dsp:txBody>
      <dsp:txXfrm>
        <a:off x="4433727" y="3573601"/>
        <a:ext cx="1657431" cy="1029096"/>
      </dsp:txXfrm>
    </dsp:sp>
    <dsp:sp modelId="{C6ADA571-6ED7-431B-975A-40F8268626AE}">
      <dsp:nvSpPr>
        <dsp:cNvPr id="0" name=""/>
        <dsp:cNvSpPr/>
      </dsp:nvSpPr>
      <dsp:spPr>
        <a:xfrm>
          <a:off x="6314449" y="335987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6F3CF-6C2A-43A3-B9FD-D7D8A8466049}">
      <dsp:nvSpPr>
        <dsp:cNvPr id="0" name=""/>
        <dsp:cNvSpPr/>
      </dsp:nvSpPr>
      <dsp:spPr>
        <a:xfrm>
          <a:off x="6505723" y="3541584"/>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smtClean="0"/>
            <a:t>solusi dan tindak lanjut. </a:t>
          </a:r>
          <a:endParaRPr lang="en-US" sz="1600" kern="1200"/>
        </a:p>
      </dsp:txBody>
      <dsp:txXfrm>
        <a:off x="6537740" y="3573601"/>
        <a:ext cx="1657431" cy="1029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61574-0C9C-4854-88DB-504C8EB20749}">
      <dsp:nvSpPr>
        <dsp:cNvPr id="0" name=""/>
        <dsp:cNvSpPr/>
      </dsp:nvSpPr>
      <dsp:spPr>
        <a:xfrm rot="5400000">
          <a:off x="-185966" y="189497"/>
          <a:ext cx="1239777" cy="8678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t>Motivasi</a:t>
          </a:r>
          <a:endParaRPr lang="id-ID" sz="1900" kern="1200" dirty="0"/>
        </a:p>
      </dsp:txBody>
      <dsp:txXfrm rot="-5400000">
        <a:off x="1" y="437452"/>
        <a:ext cx="867844" cy="371933"/>
      </dsp:txXfrm>
    </dsp:sp>
    <dsp:sp modelId="{9A6969A6-E34A-442B-A5AF-0FDCD5479B67}">
      <dsp:nvSpPr>
        <dsp:cNvPr id="0" name=""/>
        <dsp:cNvSpPr/>
      </dsp:nvSpPr>
      <dsp:spPr>
        <a:xfrm rot="5400000">
          <a:off x="4145794" y="-3188233"/>
          <a:ext cx="805855" cy="7361755"/>
        </a:xfrm>
        <a:prstGeom prst="round2Same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id-ID" sz="4700" kern="1200" dirty="0" smtClean="0"/>
            <a:t>Perspektif Behavioral</a:t>
          </a:r>
          <a:endParaRPr lang="id-ID" sz="4700" kern="1200" dirty="0"/>
        </a:p>
      </dsp:txBody>
      <dsp:txXfrm rot="-5400000">
        <a:off x="867845" y="129055"/>
        <a:ext cx="7322416" cy="727177"/>
      </dsp:txXfrm>
    </dsp:sp>
    <dsp:sp modelId="{72488859-63F9-4893-80B5-58C66CD663EE}">
      <dsp:nvSpPr>
        <dsp:cNvPr id="0" name=""/>
        <dsp:cNvSpPr/>
      </dsp:nvSpPr>
      <dsp:spPr>
        <a:xfrm rot="5400000">
          <a:off x="-185966" y="1282538"/>
          <a:ext cx="1239777" cy="86784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t>Motivasi</a:t>
          </a:r>
          <a:endParaRPr lang="id-ID" sz="1900" kern="1200" dirty="0"/>
        </a:p>
      </dsp:txBody>
      <dsp:txXfrm rot="-5400000">
        <a:off x="1" y="1530493"/>
        <a:ext cx="867844" cy="371933"/>
      </dsp:txXfrm>
    </dsp:sp>
    <dsp:sp modelId="{115B3983-A9B5-4529-9AFE-86F3F8103ED9}">
      <dsp:nvSpPr>
        <dsp:cNvPr id="0" name=""/>
        <dsp:cNvSpPr/>
      </dsp:nvSpPr>
      <dsp:spPr>
        <a:xfrm rot="5400000">
          <a:off x="4145794" y="-2181378"/>
          <a:ext cx="805855" cy="7361755"/>
        </a:xfrm>
        <a:prstGeom prst="round2Same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id-ID" sz="4700" kern="1200" dirty="0" smtClean="0"/>
            <a:t>Perspektif Humanistic</a:t>
          </a:r>
          <a:endParaRPr lang="id-ID" sz="4700" kern="1200" dirty="0"/>
        </a:p>
      </dsp:txBody>
      <dsp:txXfrm rot="-5400000">
        <a:off x="867845" y="1135910"/>
        <a:ext cx="7322416" cy="727177"/>
      </dsp:txXfrm>
    </dsp:sp>
    <dsp:sp modelId="{6203BBF9-52B1-47C9-AC33-9E1013B677AC}">
      <dsp:nvSpPr>
        <dsp:cNvPr id="0" name=""/>
        <dsp:cNvSpPr/>
      </dsp:nvSpPr>
      <dsp:spPr>
        <a:xfrm rot="5400000">
          <a:off x="-185966" y="2375579"/>
          <a:ext cx="1239777" cy="86784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t>Motivasi</a:t>
          </a:r>
          <a:endParaRPr lang="id-ID" sz="1900" kern="1200" dirty="0"/>
        </a:p>
      </dsp:txBody>
      <dsp:txXfrm rot="-5400000">
        <a:off x="1" y="2623534"/>
        <a:ext cx="867844" cy="371933"/>
      </dsp:txXfrm>
    </dsp:sp>
    <dsp:sp modelId="{3A80FC23-BF0F-4A2B-8AC5-1396110F3477}">
      <dsp:nvSpPr>
        <dsp:cNvPr id="0" name=""/>
        <dsp:cNvSpPr/>
      </dsp:nvSpPr>
      <dsp:spPr>
        <a:xfrm rot="5400000">
          <a:off x="4145794" y="-1088336"/>
          <a:ext cx="805855" cy="7361755"/>
        </a:xfrm>
        <a:prstGeom prst="round2Same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id-ID" sz="4700" kern="1200" dirty="0" smtClean="0"/>
            <a:t>Perspektif Cognitif</a:t>
          </a:r>
          <a:endParaRPr lang="id-ID" sz="4700" kern="1200" dirty="0"/>
        </a:p>
      </dsp:txBody>
      <dsp:txXfrm rot="-5400000">
        <a:off x="867845" y="2228952"/>
        <a:ext cx="7322416" cy="727177"/>
      </dsp:txXfrm>
    </dsp:sp>
    <dsp:sp modelId="{181CE40C-DB26-403B-B9CA-3BC2D9F0473C}">
      <dsp:nvSpPr>
        <dsp:cNvPr id="0" name=""/>
        <dsp:cNvSpPr/>
      </dsp:nvSpPr>
      <dsp:spPr>
        <a:xfrm rot="5400000">
          <a:off x="-185966" y="3468621"/>
          <a:ext cx="1239777" cy="86784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t>Motivasi</a:t>
          </a:r>
          <a:endParaRPr lang="id-ID" sz="1900" kern="1200" dirty="0"/>
        </a:p>
      </dsp:txBody>
      <dsp:txXfrm rot="-5400000">
        <a:off x="1" y="3716576"/>
        <a:ext cx="867844" cy="371933"/>
      </dsp:txXfrm>
    </dsp:sp>
    <dsp:sp modelId="{4702163E-C741-4286-96CE-37B052099EAD}">
      <dsp:nvSpPr>
        <dsp:cNvPr id="0" name=""/>
        <dsp:cNvSpPr/>
      </dsp:nvSpPr>
      <dsp:spPr>
        <a:xfrm rot="5400000">
          <a:off x="4145794" y="4704"/>
          <a:ext cx="805855" cy="7361755"/>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id-ID" sz="4700" kern="1200" dirty="0" smtClean="0"/>
            <a:t>Perpsektif Sosial </a:t>
          </a:r>
          <a:endParaRPr lang="id-ID" sz="4700" kern="1200" dirty="0"/>
        </a:p>
      </dsp:txBody>
      <dsp:txXfrm rot="-5400000">
        <a:off x="867845" y="3321993"/>
        <a:ext cx="7322416" cy="727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65D5A-9612-4456-8F42-DA51D452F742}">
      <dsp:nvSpPr>
        <dsp:cNvPr id="0" name=""/>
        <dsp:cNvSpPr/>
      </dsp:nvSpPr>
      <dsp:spPr>
        <a:xfrm rot="898311">
          <a:off x="2087455" y="2906200"/>
          <a:ext cx="2679310" cy="62138"/>
        </a:xfrm>
        <a:custGeom>
          <a:avLst/>
          <a:gdLst/>
          <a:ahLst/>
          <a:cxnLst/>
          <a:rect l="0" t="0" r="0" b="0"/>
          <a:pathLst>
            <a:path>
              <a:moveTo>
                <a:pt x="0" y="31069"/>
              </a:moveTo>
              <a:lnTo>
                <a:pt x="2679310" y="310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8373-C294-4184-BBCF-13D5AF067F60}">
      <dsp:nvSpPr>
        <dsp:cNvPr id="0" name=""/>
        <dsp:cNvSpPr/>
      </dsp:nvSpPr>
      <dsp:spPr>
        <a:xfrm rot="20695566">
          <a:off x="2084882" y="1663217"/>
          <a:ext cx="2792934" cy="62138"/>
        </a:xfrm>
        <a:custGeom>
          <a:avLst/>
          <a:gdLst/>
          <a:ahLst/>
          <a:cxnLst/>
          <a:rect l="0" t="0" r="0" b="0"/>
          <a:pathLst>
            <a:path>
              <a:moveTo>
                <a:pt x="0" y="31069"/>
              </a:moveTo>
              <a:lnTo>
                <a:pt x="2792934" y="310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DEAEB-E79E-44FD-8811-C79DAE671056}">
      <dsp:nvSpPr>
        <dsp:cNvPr id="0" name=""/>
        <dsp:cNvSpPr/>
      </dsp:nvSpPr>
      <dsp:spPr>
        <a:xfrm>
          <a:off x="609599" y="914408"/>
          <a:ext cx="2666998" cy="2840980"/>
        </a:xfrm>
        <a:prstGeom prst="ellipse">
          <a:avLst/>
        </a:prstGeom>
        <a:blipFill rotWithShape="0">
          <a:blip xmlns:r="http://schemas.openxmlformats.org/officeDocument/2006/relationships" r:embed="rId1"/>
          <a:stretch>
            <a:fillRect/>
          </a:stretch>
        </a:blip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59DD7EBD-2CE2-4FD3-AAD1-AA6846DA7713}">
      <dsp:nvSpPr>
        <dsp:cNvPr id="0" name=""/>
        <dsp:cNvSpPr/>
      </dsp:nvSpPr>
      <dsp:spPr>
        <a:xfrm>
          <a:off x="4757100" y="-490213"/>
          <a:ext cx="3236654" cy="281006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Siswa</a:t>
          </a:r>
          <a:r>
            <a:rPr lang="en-US" sz="2800" kern="1200" dirty="0" smtClean="0"/>
            <a:t> </a:t>
          </a:r>
          <a:r>
            <a:rPr lang="en-US" sz="2800" kern="1200" dirty="0" err="1" smtClean="0"/>
            <a:t>menghabiskan</a:t>
          </a:r>
          <a:r>
            <a:rPr lang="en-US" sz="2800" kern="1200" dirty="0" smtClean="0"/>
            <a:t> </a:t>
          </a:r>
          <a:r>
            <a:rPr lang="en-US" sz="2800" kern="1200" dirty="0" err="1" smtClean="0"/>
            <a:t>lebih</a:t>
          </a:r>
          <a:r>
            <a:rPr lang="en-US" sz="2800" kern="1200" dirty="0" smtClean="0"/>
            <a:t> </a:t>
          </a:r>
          <a:r>
            <a:rPr lang="en-US" sz="2800" kern="1200" dirty="0" err="1" smtClean="0"/>
            <a:t>banyak</a:t>
          </a:r>
          <a:r>
            <a:rPr lang="en-US" sz="2800" kern="1200" dirty="0" smtClean="0"/>
            <a:t> </a:t>
          </a:r>
          <a:r>
            <a:rPr lang="en-US" sz="2800" kern="1200" dirty="0" err="1" smtClean="0"/>
            <a:t>waktu</a:t>
          </a:r>
          <a:r>
            <a:rPr lang="en-US" sz="2800" kern="1200" dirty="0" smtClean="0"/>
            <a:t> </a:t>
          </a:r>
          <a:r>
            <a:rPr lang="en-US" sz="2800" kern="1200" dirty="0" err="1" smtClean="0"/>
            <a:t>untuk</a:t>
          </a:r>
          <a:r>
            <a:rPr lang="en-US" sz="2800" kern="1200" dirty="0" smtClean="0"/>
            <a:t> </a:t>
          </a:r>
          <a:r>
            <a:rPr lang="en-US" sz="2800" kern="1200" dirty="0" err="1" smtClean="0"/>
            <a:t>belajar</a:t>
          </a:r>
          <a:endParaRPr lang="en-US" sz="2800" kern="1200" dirty="0"/>
        </a:p>
      </dsp:txBody>
      <dsp:txXfrm>
        <a:off x="5231097" y="-78689"/>
        <a:ext cx="2288660" cy="1987016"/>
      </dsp:txXfrm>
    </dsp:sp>
    <dsp:sp modelId="{311CAB12-FB1B-429D-A7B4-33BF2B20C8B5}">
      <dsp:nvSpPr>
        <dsp:cNvPr id="0" name=""/>
        <dsp:cNvSpPr/>
      </dsp:nvSpPr>
      <dsp:spPr>
        <a:xfrm>
          <a:off x="4604701" y="2455254"/>
          <a:ext cx="3616232" cy="256092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Siswa</a:t>
          </a:r>
          <a:r>
            <a:rPr lang="en-US" sz="2800" kern="1200" dirty="0" smtClean="0"/>
            <a:t> </a:t>
          </a:r>
          <a:r>
            <a:rPr lang="en-US" sz="2800" kern="1200" dirty="0" err="1" smtClean="0"/>
            <a:t>tidak</a:t>
          </a:r>
          <a:r>
            <a:rPr lang="en-US" sz="2800" kern="1200" dirty="0" smtClean="0"/>
            <a:t> </a:t>
          </a:r>
          <a:r>
            <a:rPr lang="en-US" sz="2800" kern="1200" dirty="0" err="1" smtClean="0"/>
            <a:t>mengembangkan</a:t>
          </a:r>
          <a:r>
            <a:rPr lang="en-US" sz="2800" kern="1200" dirty="0" smtClean="0"/>
            <a:t> </a:t>
          </a:r>
          <a:r>
            <a:rPr lang="en-US" sz="2800" kern="1200" dirty="0" err="1" smtClean="0"/>
            <a:t>masalah</a:t>
          </a:r>
          <a:endParaRPr lang="en-US" sz="2800" kern="1200" dirty="0"/>
        </a:p>
      </dsp:txBody>
      <dsp:txXfrm>
        <a:off x="5134286" y="2830292"/>
        <a:ext cx="2557062" cy="1810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5B84-8D88-4792-85A0-91E86CA66973}">
      <dsp:nvSpPr>
        <dsp:cNvPr id="0" name=""/>
        <dsp:cNvSpPr/>
      </dsp:nvSpPr>
      <dsp:spPr>
        <a:xfrm>
          <a:off x="3843188" y="1765"/>
          <a:ext cx="1762422" cy="114557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itchFamily="18" charset="0"/>
            </a:rPr>
            <a:t>Multi-dimensional</a:t>
          </a:r>
          <a:endParaRPr lang="en-US" sz="2000" b="1" kern="1200" dirty="0">
            <a:latin typeface="+mj-lt"/>
            <a:cs typeface="Times New Roman" pitchFamily="18" charset="0"/>
          </a:endParaRPr>
        </a:p>
      </dsp:txBody>
      <dsp:txXfrm>
        <a:off x="3899110" y="57687"/>
        <a:ext cx="1650578" cy="1033730"/>
      </dsp:txXfrm>
    </dsp:sp>
    <dsp:sp modelId="{14573837-D00F-49C9-96F9-48D1D1126D22}">
      <dsp:nvSpPr>
        <dsp:cNvPr id="0" name=""/>
        <dsp:cNvSpPr/>
      </dsp:nvSpPr>
      <dsp:spPr>
        <a:xfrm>
          <a:off x="2022352" y="574552"/>
          <a:ext cx="5404094" cy="5404094"/>
        </a:xfrm>
        <a:custGeom>
          <a:avLst/>
          <a:gdLst/>
          <a:ahLst/>
          <a:cxnLst/>
          <a:rect l="0" t="0" r="0" b="0"/>
          <a:pathLst>
            <a:path>
              <a:moveTo>
                <a:pt x="3594554" y="151657"/>
              </a:moveTo>
              <a:arcTo wR="2702047" hR="2702047" stAng="17357248" swAng="150374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F14C7E-9CE6-4497-9AE8-3E2DB2B28177}">
      <dsp:nvSpPr>
        <dsp:cNvPr id="0" name=""/>
        <dsp:cNvSpPr/>
      </dsp:nvSpPr>
      <dsp:spPr>
        <a:xfrm>
          <a:off x="6183230" y="1352789"/>
          <a:ext cx="1762422" cy="1145574"/>
        </a:xfrm>
        <a:prstGeom prst="roundRect">
          <a:avLst/>
        </a:prstGeom>
        <a:solidFill>
          <a:schemeClr val="accent4">
            <a:hueOff val="-892954"/>
            <a:satOff val="5380"/>
            <a:lumOff val="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cs typeface="Times New Roman" pitchFamily="18" charset="0"/>
            </a:rPr>
            <a:t>Aktivitas</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berlangsung</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bersamaan</a:t>
          </a:r>
          <a:endParaRPr lang="en-US" sz="2000" b="1" kern="1200" dirty="0">
            <a:latin typeface="+mj-lt"/>
            <a:cs typeface="Times New Roman" pitchFamily="18" charset="0"/>
          </a:endParaRPr>
        </a:p>
      </dsp:txBody>
      <dsp:txXfrm>
        <a:off x="6239152" y="1408711"/>
        <a:ext cx="1650578" cy="1033730"/>
      </dsp:txXfrm>
    </dsp:sp>
    <dsp:sp modelId="{3C555CC1-9662-4488-B51B-2037A83FBAE2}">
      <dsp:nvSpPr>
        <dsp:cNvPr id="0" name=""/>
        <dsp:cNvSpPr/>
      </dsp:nvSpPr>
      <dsp:spPr>
        <a:xfrm>
          <a:off x="2022352" y="574552"/>
          <a:ext cx="5404094" cy="5404094"/>
        </a:xfrm>
        <a:custGeom>
          <a:avLst/>
          <a:gdLst/>
          <a:ahLst/>
          <a:cxnLst/>
          <a:rect l="0" t="0" r="0" b="0"/>
          <a:pathLst>
            <a:path>
              <a:moveTo>
                <a:pt x="5294035" y="1938728"/>
              </a:moveTo>
              <a:arcTo wR="2702047" hR="2702047" stAng="20615445" swAng="1969110"/>
            </a:path>
          </a:pathLst>
        </a:custGeom>
        <a:noFill/>
        <a:ln w="9525" cap="flat" cmpd="sng" algn="ctr">
          <a:solidFill>
            <a:schemeClr val="accent4">
              <a:hueOff val="-892954"/>
              <a:satOff val="5380"/>
              <a:lumOff val="431"/>
              <a:alphaOff val="0"/>
            </a:schemeClr>
          </a:solidFill>
          <a:prstDash val="solid"/>
        </a:ln>
        <a:effectLst/>
      </dsp:spPr>
      <dsp:style>
        <a:lnRef idx="1">
          <a:scrgbClr r="0" g="0" b="0"/>
        </a:lnRef>
        <a:fillRef idx="0">
          <a:scrgbClr r="0" g="0" b="0"/>
        </a:fillRef>
        <a:effectRef idx="0">
          <a:scrgbClr r="0" g="0" b="0"/>
        </a:effectRef>
        <a:fontRef idx="minor"/>
      </dsp:style>
    </dsp:sp>
    <dsp:sp modelId="{F755231B-B6A5-40D2-A3BE-D99438D6E2B7}">
      <dsp:nvSpPr>
        <dsp:cNvPr id="0" name=""/>
        <dsp:cNvSpPr/>
      </dsp:nvSpPr>
      <dsp:spPr>
        <a:xfrm>
          <a:off x="6183230" y="4054836"/>
          <a:ext cx="1762422" cy="1145574"/>
        </a:xfrm>
        <a:prstGeom prst="roundRect">
          <a:avLst/>
        </a:prstGeom>
        <a:solidFill>
          <a:schemeClr val="accent4">
            <a:hueOff val="-1785908"/>
            <a:satOff val="10760"/>
            <a:lumOff val="8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cs typeface="Times New Roman" pitchFamily="18" charset="0"/>
            </a:rPr>
            <a:t>Peristiwa</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terjadi</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dengan</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cepat</a:t>
          </a:r>
          <a:endParaRPr lang="en-US" sz="2000" b="1" kern="1200" dirty="0">
            <a:latin typeface="+mj-lt"/>
            <a:cs typeface="Times New Roman" pitchFamily="18" charset="0"/>
          </a:endParaRPr>
        </a:p>
      </dsp:txBody>
      <dsp:txXfrm>
        <a:off x="6239152" y="4110758"/>
        <a:ext cx="1650578" cy="1033730"/>
      </dsp:txXfrm>
    </dsp:sp>
    <dsp:sp modelId="{C93FD209-41F1-4D24-BE6E-2209386E4720}">
      <dsp:nvSpPr>
        <dsp:cNvPr id="0" name=""/>
        <dsp:cNvSpPr/>
      </dsp:nvSpPr>
      <dsp:spPr>
        <a:xfrm>
          <a:off x="2022352" y="574552"/>
          <a:ext cx="5404094" cy="5404094"/>
        </a:xfrm>
        <a:custGeom>
          <a:avLst/>
          <a:gdLst/>
          <a:ahLst/>
          <a:cxnLst/>
          <a:rect l="0" t="0" r="0" b="0"/>
          <a:pathLst>
            <a:path>
              <a:moveTo>
                <a:pt x="4590883" y="4634236"/>
              </a:moveTo>
              <a:arcTo wR="2702047" hR="2702047" stAng="2739003" swAng="1503749"/>
            </a:path>
          </a:pathLst>
        </a:custGeom>
        <a:noFill/>
        <a:ln w="9525" cap="flat" cmpd="sng" algn="ctr">
          <a:solidFill>
            <a:schemeClr val="accent4">
              <a:hueOff val="-1785908"/>
              <a:satOff val="10760"/>
              <a:lumOff val="862"/>
              <a:alphaOff val="0"/>
            </a:schemeClr>
          </a:solidFill>
          <a:prstDash val="solid"/>
        </a:ln>
        <a:effectLst/>
      </dsp:spPr>
      <dsp:style>
        <a:lnRef idx="1">
          <a:scrgbClr r="0" g="0" b="0"/>
        </a:lnRef>
        <a:fillRef idx="0">
          <a:scrgbClr r="0" g="0" b="0"/>
        </a:fillRef>
        <a:effectRef idx="0">
          <a:scrgbClr r="0" g="0" b="0"/>
        </a:effectRef>
        <a:fontRef idx="minor"/>
      </dsp:style>
    </dsp:sp>
    <dsp:sp modelId="{31819E43-73B1-4E6E-A563-4B6EEE85634C}">
      <dsp:nvSpPr>
        <dsp:cNvPr id="0" name=""/>
        <dsp:cNvSpPr/>
      </dsp:nvSpPr>
      <dsp:spPr>
        <a:xfrm>
          <a:off x="3843188" y="5405859"/>
          <a:ext cx="1762422" cy="1145574"/>
        </a:xfrm>
        <a:prstGeom prst="roundRect">
          <a:avLst/>
        </a:prstGeom>
        <a:solidFill>
          <a:schemeClr val="accent4">
            <a:hueOff val="-2678862"/>
            <a:satOff val="16139"/>
            <a:lumOff val="1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cs typeface="Times New Roman" pitchFamily="18" charset="0"/>
            </a:rPr>
            <a:t>Peristiwa</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tak</a:t>
          </a:r>
          <a:r>
            <a:rPr lang="en-US" sz="2000" b="1" kern="1200" dirty="0" smtClean="0">
              <a:latin typeface="+mj-lt"/>
              <a:cs typeface="Times New Roman" pitchFamily="18" charset="0"/>
            </a:rPr>
            <a:t> </a:t>
          </a:r>
          <a:r>
            <a:rPr lang="en-US" sz="2000" b="1" kern="1200" dirty="0" err="1" smtClean="0">
              <a:latin typeface="+mj-lt"/>
              <a:cs typeface="Times New Roman" pitchFamily="18" charset="0"/>
            </a:rPr>
            <a:t>terduga</a:t>
          </a:r>
          <a:endParaRPr lang="en-US" sz="2000" b="1" kern="1200" dirty="0">
            <a:latin typeface="+mj-lt"/>
            <a:cs typeface="Times New Roman" pitchFamily="18" charset="0"/>
          </a:endParaRPr>
        </a:p>
      </dsp:txBody>
      <dsp:txXfrm>
        <a:off x="3899110" y="5461781"/>
        <a:ext cx="1650578" cy="1033730"/>
      </dsp:txXfrm>
    </dsp:sp>
    <dsp:sp modelId="{996D618E-F59D-4D09-B9A6-A6262D633AC2}">
      <dsp:nvSpPr>
        <dsp:cNvPr id="0" name=""/>
        <dsp:cNvSpPr/>
      </dsp:nvSpPr>
      <dsp:spPr>
        <a:xfrm>
          <a:off x="2022352" y="574552"/>
          <a:ext cx="5404094" cy="5404094"/>
        </a:xfrm>
        <a:custGeom>
          <a:avLst/>
          <a:gdLst/>
          <a:ahLst/>
          <a:cxnLst/>
          <a:rect l="0" t="0" r="0" b="0"/>
          <a:pathLst>
            <a:path>
              <a:moveTo>
                <a:pt x="1809539" y="5252437"/>
              </a:moveTo>
              <a:arcTo wR="2702047" hR="2702047" stAng="6557248" swAng="1503749"/>
            </a:path>
          </a:pathLst>
        </a:custGeom>
        <a:noFill/>
        <a:ln w="9525" cap="flat" cmpd="sng" algn="ctr">
          <a:solidFill>
            <a:schemeClr val="accent4">
              <a:hueOff val="-2678862"/>
              <a:satOff val="16139"/>
              <a:lumOff val="1294"/>
              <a:alphaOff val="0"/>
            </a:schemeClr>
          </a:solidFill>
          <a:prstDash val="solid"/>
        </a:ln>
        <a:effectLst/>
      </dsp:spPr>
      <dsp:style>
        <a:lnRef idx="1">
          <a:scrgbClr r="0" g="0" b="0"/>
        </a:lnRef>
        <a:fillRef idx="0">
          <a:scrgbClr r="0" g="0" b="0"/>
        </a:fillRef>
        <a:effectRef idx="0">
          <a:scrgbClr r="0" g="0" b="0"/>
        </a:effectRef>
        <a:fontRef idx="minor"/>
      </dsp:style>
    </dsp:sp>
    <dsp:sp modelId="{58BAF2F2-7A71-4707-B3A2-FE36A305DB6E}">
      <dsp:nvSpPr>
        <dsp:cNvPr id="0" name=""/>
        <dsp:cNvSpPr/>
      </dsp:nvSpPr>
      <dsp:spPr>
        <a:xfrm>
          <a:off x="1503147" y="4054836"/>
          <a:ext cx="1762422" cy="1145574"/>
        </a:xfrm>
        <a:prstGeom prst="roundRect">
          <a:avLst/>
        </a:prstGeom>
        <a:solidFill>
          <a:schemeClr val="accent4">
            <a:hueOff val="-3571816"/>
            <a:satOff val="21519"/>
            <a:lumOff val="1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cs typeface="Times New Roman" pitchFamily="18" charset="0"/>
            </a:rPr>
            <a:t>Kurangnya</a:t>
          </a:r>
          <a:endParaRPr lang="en-US" sz="2000" b="1" kern="1200" dirty="0" smtClean="0">
            <a:latin typeface="+mj-lt"/>
            <a:cs typeface="Times New Roman" pitchFamily="18" charset="0"/>
          </a:endParaRPr>
        </a:p>
        <a:p>
          <a:pPr lvl="0" algn="ctr" defTabSz="889000">
            <a:lnSpc>
              <a:spcPct val="90000"/>
            </a:lnSpc>
            <a:spcBef>
              <a:spcPct val="0"/>
            </a:spcBef>
            <a:spcAft>
              <a:spcPct val="35000"/>
            </a:spcAft>
          </a:pPr>
          <a:r>
            <a:rPr lang="en-US" sz="2000" b="1" kern="1200" dirty="0" err="1" smtClean="0">
              <a:latin typeface="+mj-lt"/>
              <a:cs typeface="Times New Roman" pitchFamily="18" charset="0"/>
            </a:rPr>
            <a:t>privasi</a:t>
          </a:r>
          <a:endParaRPr lang="en-US" sz="2000" b="1" kern="1200" dirty="0">
            <a:latin typeface="+mj-lt"/>
            <a:cs typeface="Times New Roman" pitchFamily="18" charset="0"/>
          </a:endParaRPr>
        </a:p>
      </dsp:txBody>
      <dsp:txXfrm>
        <a:off x="1559069" y="4110758"/>
        <a:ext cx="1650578" cy="1033730"/>
      </dsp:txXfrm>
    </dsp:sp>
    <dsp:sp modelId="{49F096E5-B5E3-4C19-AA0C-C51040EB5224}">
      <dsp:nvSpPr>
        <dsp:cNvPr id="0" name=""/>
        <dsp:cNvSpPr/>
      </dsp:nvSpPr>
      <dsp:spPr>
        <a:xfrm>
          <a:off x="2022352" y="574552"/>
          <a:ext cx="5404094" cy="5404094"/>
        </a:xfrm>
        <a:custGeom>
          <a:avLst/>
          <a:gdLst/>
          <a:ahLst/>
          <a:cxnLst/>
          <a:rect l="0" t="0" r="0" b="0"/>
          <a:pathLst>
            <a:path>
              <a:moveTo>
                <a:pt x="110058" y="3465365"/>
              </a:moveTo>
              <a:arcTo wR="2702047" hR="2702047" stAng="9815445" swAng="1969110"/>
            </a:path>
          </a:pathLst>
        </a:custGeom>
        <a:noFill/>
        <a:ln w="9525" cap="flat" cmpd="sng" algn="ctr">
          <a:solidFill>
            <a:schemeClr val="accent4">
              <a:hueOff val="-3571816"/>
              <a:satOff val="21519"/>
              <a:lumOff val="1725"/>
              <a:alphaOff val="0"/>
            </a:schemeClr>
          </a:solidFill>
          <a:prstDash val="solid"/>
        </a:ln>
        <a:effectLst/>
      </dsp:spPr>
      <dsp:style>
        <a:lnRef idx="1">
          <a:scrgbClr r="0" g="0" b="0"/>
        </a:lnRef>
        <a:fillRef idx="0">
          <a:scrgbClr r="0" g="0" b="0"/>
        </a:fillRef>
        <a:effectRef idx="0">
          <a:scrgbClr r="0" g="0" b="0"/>
        </a:effectRef>
        <a:fontRef idx="minor"/>
      </dsp:style>
    </dsp:sp>
    <dsp:sp modelId="{14FDF815-AD6B-4D09-AA48-9FBD62322F89}">
      <dsp:nvSpPr>
        <dsp:cNvPr id="0" name=""/>
        <dsp:cNvSpPr/>
      </dsp:nvSpPr>
      <dsp:spPr>
        <a:xfrm>
          <a:off x="1503147" y="1352789"/>
          <a:ext cx="1762422" cy="1145574"/>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cs typeface="Times New Roman" pitchFamily="18" charset="0"/>
            </a:rPr>
            <a:t>Sejarah</a:t>
          </a:r>
          <a:endParaRPr lang="en-US" sz="2000" b="1" kern="1200" dirty="0" smtClean="0">
            <a:latin typeface="+mj-lt"/>
            <a:cs typeface="Times New Roman" pitchFamily="18" charset="0"/>
          </a:endParaRPr>
        </a:p>
        <a:p>
          <a:pPr lvl="0" algn="ctr" defTabSz="889000">
            <a:lnSpc>
              <a:spcPct val="90000"/>
            </a:lnSpc>
            <a:spcBef>
              <a:spcPct val="0"/>
            </a:spcBef>
            <a:spcAft>
              <a:spcPct val="35000"/>
            </a:spcAft>
          </a:pPr>
          <a:r>
            <a:rPr lang="en-US" sz="2000" b="1" kern="1200" dirty="0" err="1" smtClean="0">
              <a:latin typeface="+mj-lt"/>
              <a:cs typeface="Times New Roman" pitchFamily="18" charset="0"/>
            </a:rPr>
            <a:t>kelas</a:t>
          </a:r>
          <a:endParaRPr lang="en-US" sz="2000" b="1" kern="1200" dirty="0">
            <a:latin typeface="+mj-lt"/>
            <a:cs typeface="Times New Roman" pitchFamily="18" charset="0"/>
          </a:endParaRPr>
        </a:p>
      </dsp:txBody>
      <dsp:txXfrm>
        <a:off x="1559069" y="1408711"/>
        <a:ext cx="1650578" cy="1033730"/>
      </dsp:txXfrm>
    </dsp:sp>
    <dsp:sp modelId="{2194A03F-28B5-4146-AF0F-E587E646E7AB}">
      <dsp:nvSpPr>
        <dsp:cNvPr id="0" name=""/>
        <dsp:cNvSpPr/>
      </dsp:nvSpPr>
      <dsp:spPr>
        <a:xfrm>
          <a:off x="2022352" y="574552"/>
          <a:ext cx="5404094" cy="5404094"/>
        </a:xfrm>
        <a:custGeom>
          <a:avLst/>
          <a:gdLst/>
          <a:ahLst/>
          <a:cxnLst/>
          <a:rect l="0" t="0" r="0" b="0"/>
          <a:pathLst>
            <a:path>
              <a:moveTo>
                <a:pt x="813210" y="769857"/>
              </a:moveTo>
              <a:arcTo wR="2702047" hR="2702047" stAng="13539003" swAng="1503749"/>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6A62-C8ED-484B-984D-0411A9E6C0E6}">
      <dsp:nvSpPr>
        <dsp:cNvPr id="0" name=""/>
        <dsp:cNvSpPr/>
      </dsp:nvSpPr>
      <dsp:spPr>
        <a:xfrm>
          <a:off x="4890983" y="692"/>
          <a:ext cx="2428696" cy="244768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t>Memulai</a:t>
          </a:r>
          <a:r>
            <a:rPr lang="en-US" sz="2000" b="1" kern="1200" dirty="0" smtClean="0"/>
            <a:t> </a:t>
          </a:r>
          <a:r>
            <a:rPr lang="en-US" sz="2000" b="1" kern="1200" dirty="0" err="1" smtClean="0"/>
            <a:t>awal</a:t>
          </a:r>
          <a:r>
            <a:rPr lang="en-US" sz="2000" b="1" kern="1200" dirty="0" smtClean="0"/>
            <a:t> yang </a:t>
          </a:r>
          <a:r>
            <a:rPr lang="en-US" sz="2000" b="1" kern="1200" dirty="0" err="1" smtClean="0"/>
            <a:t>tepat</a:t>
          </a:r>
          <a:endParaRPr lang="en-US" sz="2000" b="1" kern="1200" dirty="0"/>
        </a:p>
      </dsp:txBody>
      <dsp:txXfrm>
        <a:off x="5246657" y="359148"/>
        <a:ext cx="1717348" cy="1730776"/>
      </dsp:txXfrm>
    </dsp:sp>
    <dsp:sp modelId="{9BDDDFEA-288B-464F-925F-2D01A80FA100}">
      <dsp:nvSpPr>
        <dsp:cNvPr id="0" name=""/>
        <dsp:cNvSpPr/>
      </dsp:nvSpPr>
      <dsp:spPr>
        <a:xfrm>
          <a:off x="5746282" y="2548914"/>
          <a:ext cx="718098" cy="718098"/>
        </a:xfrm>
        <a:prstGeom prst="mathPlus">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841466" y="2823515"/>
        <a:ext cx="527730" cy="168896"/>
      </dsp:txXfrm>
    </dsp:sp>
    <dsp:sp modelId="{DBBB6841-1798-4017-8D30-8D1CB53A3171}">
      <dsp:nvSpPr>
        <dsp:cNvPr id="0" name=""/>
        <dsp:cNvSpPr/>
      </dsp:nvSpPr>
      <dsp:spPr>
        <a:xfrm>
          <a:off x="4743061" y="3367547"/>
          <a:ext cx="2724540" cy="2072123"/>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t>Menekankan</a:t>
          </a:r>
          <a:r>
            <a:rPr lang="en-US" sz="2000" b="1" kern="1200" dirty="0" smtClean="0"/>
            <a:t> </a:t>
          </a:r>
          <a:r>
            <a:rPr lang="en-US" sz="2000" b="1" kern="1200" dirty="0" err="1" smtClean="0"/>
            <a:t>pembelajaran</a:t>
          </a:r>
          <a:r>
            <a:rPr lang="en-US" sz="2000" b="1" kern="1200" dirty="0" smtClean="0"/>
            <a:t> </a:t>
          </a:r>
          <a:r>
            <a:rPr lang="en-US" sz="2000" b="1" kern="1200" dirty="0" err="1" smtClean="0"/>
            <a:t>dan</a:t>
          </a:r>
          <a:r>
            <a:rPr lang="en-US" sz="2000" b="1" kern="1200" dirty="0" smtClean="0"/>
            <a:t> </a:t>
          </a:r>
          <a:r>
            <a:rPr lang="en-US" sz="2000" b="1" kern="1200" dirty="0" err="1" smtClean="0"/>
            <a:t>suasana</a:t>
          </a:r>
          <a:r>
            <a:rPr lang="en-US" sz="2000" b="1" kern="1200" dirty="0" smtClean="0"/>
            <a:t> </a:t>
          </a:r>
          <a:r>
            <a:rPr lang="en-US" sz="2000" b="1" kern="1200" dirty="0" err="1" smtClean="0"/>
            <a:t>kelas</a:t>
          </a:r>
          <a:r>
            <a:rPr lang="en-US" sz="2000" b="1" kern="1200" dirty="0" smtClean="0"/>
            <a:t> yang </a:t>
          </a:r>
          <a:r>
            <a:rPr lang="en-US" sz="2000" b="1" kern="1200" dirty="0" err="1" smtClean="0"/>
            <a:t>positif</a:t>
          </a:r>
          <a:endParaRPr lang="en-US" sz="2000" b="1" kern="1200" dirty="0"/>
        </a:p>
      </dsp:txBody>
      <dsp:txXfrm>
        <a:off x="5142061" y="3671002"/>
        <a:ext cx="1926540" cy="1465213"/>
      </dsp:txXfrm>
    </dsp:sp>
    <dsp:sp modelId="{3198C846-46F8-4F21-9B2F-B8DFFE0FCBFA}">
      <dsp:nvSpPr>
        <dsp:cNvPr id="0" name=""/>
        <dsp:cNvSpPr/>
      </dsp:nvSpPr>
      <dsp:spPr>
        <a:xfrm rot="10800000">
          <a:off x="4163629" y="2489894"/>
          <a:ext cx="393716" cy="460573"/>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281744" y="2582009"/>
        <a:ext cx="275601" cy="276343"/>
      </dsp:txXfrm>
    </dsp:sp>
    <dsp:sp modelId="{6BA938BB-C460-45E3-BE00-D3A7FA4847AA}">
      <dsp:nvSpPr>
        <dsp:cNvPr id="0" name=""/>
        <dsp:cNvSpPr/>
      </dsp:nvSpPr>
      <dsp:spPr>
        <a:xfrm>
          <a:off x="1523998" y="1482080"/>
          <a:ext cx="2476202" cy="2476202"/>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t>Mengelola</a:t>
          </a:r>
          <a:r>
            <a:rPr lang="en-US" sz="2400" b="1" kern="1200" dirty="0" smtClean="0"/>
            <a:t> </a:t>
          </a:r>
          <a:r>
            <a:rPr lang="en-US" sz="2400" b="1" kern="1200" dirty="0" err="1" smtClean="0"/>
            <a:t>kelas</a:t>
          </a:r>
          <a:r>
            <a:rPr lang="en-US" sz="2400" b="1" kern="1200" dirty="0" smtClean="0"/>
            <a:t> </a:t>
          </a:r>
          <a:r>
            <a:rPr lang="en-US" sz="2400" b="1" kern="1200" dirty="0" err="1" smtClean="0"/>
            <a:t>dengan</a:t>
          </a:r>
          <a:r>
            <a:rPr lang="en-US" sz="2400" b="1" kern="1200" dirty="0" smtClean="0"/>
            <a:t> </a:t>
          </a:r>
          <a:r>
            <a:rPr lang="en-US" sz="2400" b="1" kern="1200" dirty="0" err="1" smtClean="0"/>
            <a:t>efektif</a:t>
          </a:r>
          <a:endParaRPr lang="en-US" sz="2400" b="1" kern="1200" dirty="0"/>
        </a:p>
      </dsp:txBody>
      <dsp:txXfrm>
        <a:off x="1886629" y="1844711"/>
        <a:ext cx="1750940" cy="1750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19E8C-4E73-44F0-B7A0-F02A4DB705DF}">
      <dsp:nvSpPr>
        <dsp:cNvPr id="0" name=""/>
        <dsp:cNvSpPr/>
      </dsp:nvSpPr>
      <dsp:spPr>
        <a:xfrm>
          <a:off x="2889615" y="2789460"/>
          <a:ext cx="2450368" cy="23833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err="1" smtClean="0">
              <a:latin typeface="Times New Roman" pitchFamily="18" charset="0"/>
              <a:cs typeface="Times New Roman" pitchFamily="18" charset="0"/>
            </a:rPr>
            <a:t>Manajemen</a:t>
          </a:r>
          <a:r>
            <a:rPr lang="en-US" sz="2600" b="1" kern="1200" dirty="0" smtClean="0">
              <a:latin typeface="Times New Roman" pitchFamily="18" charset="0"/>
              <a:cs typeface="Times New Roman" pitchFamily="18" charset="0"/>
            </a:rPr>
            <a:t> </a:t>
          </a:r>
          <a:r>
            <a:rPr lang="en-US" sz="2600" b="1" kern="1200" dirty="0" err="1" smtClean="0">
              <a:latin typeface="Times New Roman" pitchFamily="18" charset="0"/>
              <a:cs typeface="Times New Roman" pitchFamily="18" charset="0"/>
            </a:rPr>
            <a:t>Kelas</a:t>
          </a:r>
          <a:endParaRPr lang="en-US" sz="2600" b="1" kern="1200" dirty="0">
            <a:latin typeface="Times New Roman" pitchFamily="18" charset="0"/>
            <a:cs typeface="Times New Roman" pitchFamily="18" charset="0"/>
          </a:endParaRPr>
        </a:p>
      </dsp:txBody>
      <dsp:txXfrm>
        <a:off x="3248463" y="3138494"/>
        <a:ext cx="1732672" cy="1685285"/>
      </dsp:txXfrm>
    </dsp:sp>
    <dsp:sp modelId="{A6A875AB-D30F-4B89-994B-D9DDAE89A707}">
      <dsp:nvSpPr>
        <dsp:cNvPr id="0" name=""/>
        <dsp:cNvSpPr/>
      </dsp:nvSpPr>
      <dsp:spPr>
        <a:xfrm rot="11700000">
          <a:off x="1025546" y="3082734"/>
          <a:ext cx="1836129" cy="63326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013AD-A204-4734-9444-765FDA6B7B92}">
      <dsp:nvSpPr>
        <dsp:cNvPr id="0" name=""/>
        <dsp:cNvSpPr/>
      </dsp:nvSpPr>
      <dsp:spPr>
        <a:xfrm>
          <a:off x="1382" y="2317398"/>
          <a:ext cx="2110892" cy="16887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itchFamily="18" charset="0"/>
              <a:cs typeface="Times New Roman" pitchFamily="18" charset="0"/>
            </a:rPr>
            <a:t>Menata</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lingkungan</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fisik</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kelas</a:t>
          </a:r>
          <a:endParaRPr lang="en-US" sz="2200" kern="1200" dirty="0">
            <a:latin typeface="Times New Roman" pitchFamily="18" charset="0"/>
            <a:cs typeface="Times New Roman" pitchFamily="18" charset="0"/>
          </a:endParaRPr>
        </a:p>
      </dsp:txBody>
      <dsp:txXfrm>
        <a:off x="50843" y="2366859"/>
        <a:ext cx="2011970" cy="1589791"/>
      </dsp:txXfrm>
    </dsp:sp>
    <dsp:sp modelId="{405D343A-95B0-47D8-A227-495BF51FD2EC}">
      <dsp:nvSpPr>
        <dsp:cNvPr id="0" name=""/>
        <dsp:cNvSpPr/>
      </dsp:nvSpPr>
      <dsp:spPr>
        <a:xfrm rot="14700000">
          <a:off x="2239855" y="1638195"/>
          <a:ext cx="1860124" cy="633267"/>
        </a:xfrm>
        <a:prstGeom prst="lef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4ECB4-ED4C-4804-B4F7-1048BC77E0C8}">
      <dsp:nvSpPr>
        <dsp:cNvPr id="0" name=""/>
        <dsp:cNvSpPr/>
      </dsp:nvSpPr>
      <dsp:spPr>
        <a:xfrm>
          <a:off x="1721409" y="267549"/>
          <a:ext cx="2110892" cy="168871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0" kern="1200" dirty="0" err="1" smtClean="0">
              <a:latin typeface="Times New Roman" pitchFamily="18" charset="0"/>
              <a:cs typeface="Times New Roman" pitchFamily="18" charset="0"/>
            </a:rPr>
            <a:t>Menciptakan</a:t>
          </a:r>
          <a:r>
            <a:rPr lang="en-US" sz="2200" b="0" kern="1200" dirty="0" smtClean="0">
              <a:latin typeface="Times New Roman" pitchFamily="18" charset="0"/>
              <a:cs typeface="Times New Roman" pitchFamily="18" charset="0"/>
            </a:rPr>
            <a:t> </a:t>
          </a:r>
          <a:r>
            <a:rPr lang="en-US" sz="2200" b="0" kern="1200" dirty="0" err="1" smtClean="0">
              <a:latin typeface="Times New Roman" pitchFamily="18" charset="0"/>
              <a:cs typeface="Times New Roman" pitchFamily="18" charset="0"/>
            </a:rPr>
            <a:t>lingkungan</a:t>
          </a:r>
          <a:r>
            <a:rPr lang="en-US" sz="2200" b="0" kern="1200" dirty="0" smtClean="0">
              <a:latin typeface="Times New Roman" pitchFamily="18" charset="0"/>
              <a:cs typeface="Times New Roman" pitchFamily="18" charset="0"/>
            </a:rPr>
            <a:t> yang </a:t>
          </a:r>
          <a:r>
            <a:rPr lang="en-US" sz="2200" b="0" kern="1200" dirty="0" err="1" smtClean="0">
              <a:latin typeface="Times New Roman" pitchFamily="18" charset="0"/>
              <a:cs typeface="Times New Roman" pitchFamily="18" charset="0"/>
            </a:rPr>
            <a:t>positif</a:t>
          </a:r>
          <a:r>
            <a:rPr lang="en-US" sz="2200" b="0" kern="1200" dirty="0" smtClean="0">
              <a:latin typeface="Times New Roman" pitchFamily="18" charset="0"/>
              <a:cs typeface="Times New Roman" pitchFamily="18" charset="0"/>
            </a:rPr>
            <a:t> </a:t>
          </a:r>
          <a:r>
            <a:rPr lang="en-US" sz="2200" b="0" kern="1200" dirty="0" err="1" smtClean="0">
              <a:latin typeface="Times New Roman" pitchFamily="18" charset="0"/>
              <a:cs typeface="Times New Roman" pitchFamily="18" charset="0"/>
            </a:rPr>
            <a:t>untuk</a:t>
          </a:r>
          <a:r>
            <a:rPr lang="en-US" sz="2200" b="0" kern="1200" dirty="0" smtClean="0">
              <a:latin typeface="Times New Roman" pitchFamily="18" charset="0"/>
              <a:cs typeface="Times New Roman" pitchFamily="18" charset="0"/>
            </a:rPr>
            <a:t> </a:t>
          </a:r>
          <a:r>
            <a:rPr lang="en-US" sz="2200" b="0" kern="1200" dirty="0" err="1" smtClean="0">
              <a:latin typeface="Times New Roman" pitchFamily="18" charset="0"/>
              <a:cs typeface="Times New Roman" pitchFamily="18" charset="0"/>
            </a:rPr>
            <a:t>pembelajaran</a:t>
          </a:r>
          <a:endParaRPr lang="en-US" sz="2200" b="0" kern="1200" dirty="0">
            <a:latin typeface="Times New Roman" pitchFamily="18" charset="0"/>
            <a:cs typeface="Times New Roman" pitchFamily="18" charset="0"/>
          </a:endParaRPr>
        </a:p>
      </dsp:txBody>
      <dsp:txXfrm>
        <a:off x="1770870" y="317010"/>
        <a:ext cx="2011970" cy="1589791"/>
      </dsp:txXfrm>
    </dsp:sp>
    <dsp:sp modelId="{C0ADEF53-6DCE-4A20-88FA-14E67B53633D}">
      <dsp:nvSpPr>
        <dsp:cNvPr id="0" name=""/>
        <dsp:cNvSpPr/>
      </dsp:nvSpPr>
      <dsp:spPr>
        <a:xfrm rot="17700000">
          <a:off x="4129620" y="1638195"/>
          <a:ext cx="1860124" cy="633267"/>
        </a:xfrm>
        <a:prstGeom prst="lef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67EDB5-E78D-40E8-8128-278B58EE0185}">
      <dsp:nvSpPr>
        <dsp:cNvPr id="0" name=""/>
        <dsp:cNvSpPr/>
      </dsp:nvSpPr>
      <dsp:spPr>
        <a:xfrm>
          <a:off x="4397297" y="267549"/>
          <a:ext cx="2110892" cy="168871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itchFamily="18" charset="0"/>
              <a:cs typeface="Times New Roman" pitchFamily="18" charset="0"/>
            </a:rPr>
            <a:t>Menjadi</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komunikator</a:t>
          </a:r>
          <a:r>
            <a:rPr lang="en-US" sz="2200" kern="1200" dirty="0" smtClean="0">
              <a:latin typeface="Times New Roman" pitchFamily="18" charset="0"/>
              <a:cs typeface="Times New Roman" pitchFamily="18" charset="0"/>
            </a:rPr>
            <a:t> yang </a:t>
          </a:r>
          <a:r>
            <a:rPr lang="en-US" sz="2200" kern="1200" dirty="0" err="1" smtClean="0">
              <a:latin typeface="Times New Roman" pitchFamily="18" charset="0"/>
              <a:cs typeface="Times New Roman" pitchFamily="18" charset="0"/>
            </a:rPr>
            <a:t>baik</a:t>
          </a:r>
          <a:endParaRPr lang="en-US" sz="2200" kern="1200" dirty="0">
            <a:latin typeface="Times New Roman" pitchFamily="18" charset="0"/>
            <a:cs typeface="Times New Roman" pitchFamily="18" charset="0"/>
          </a:endParaRPr>
        </a:p>
      </dsp:txBody>
      <dsp:txXfrm>
        <a:off x="4446758" y="317010"/>
        <a:ext cx="2011970" cy="1589791"/>
      </dsp:txXfrm>
    </dsp:sp>
    <dsp:sp modelId="{80A876ED-0FF8-4237-93F0-23B08660D732}">
      <dsp:nvSpPr>
        <dsp:cNvPr id="0" name=""/>
        <dsp:cNvSpPr/>
      </dsp:nvSpPr>
      <dsp:spPr>
        <a:xfrm rot="20700000">
          <a:off x="5367924" y="3082734"/>
          <a:ext cx="1836129" cy="633267"/>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DFDB4-BC3A-489E-A402-D9D67356373B}">
      <dsp:nvSpPr>
        <dsp:cNvPr id="0" name=""/>
        <dsp:cNvSpPr/>
      </dsp:nvSpPr>
      <dsp:spPr>
        <a:xfrm>
          <a:off x="6117325" y="2317398"/>
          <a:ext cx="2110892" cy="168871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itchFamily="18" charset="0"/>
              <a:cs typeface="Times New Roman" pitchFamily="18" charset="0"/>
            </a:rPr>
            <a:t>Menangani</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perilaku</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bermasalah</a:t>
          </a:r>
          <a:endParaRPr lang="en-US" sz="2200" kern="1200" dirty="0">
            <a:latin typeface="Times New Roman" pitchFamily="18" charset="0"/>
            <a:cs typeface="Times New Roman" pitchFamily="18" charset="0"/>
          </a:endParaRPr>
        </a:p>
      </dsp:txBody>
      <dsp:txXfrm>
        <a:off x="6166786" y="2366859"/>
        <a:ext cx="2011970" cy="15897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FD08F-A791-47B2-ADB4-CF0875793D45}">
      <dsp:nvSpPr>
        <dsp:cNvPr id="0" name=""/>
        <dsp:cNvSpPr/>
      </dsp:nvSpPr>
      <dsp:spPr>
        <a:xfrm>
          <a:off x="3291839" y="602"/>
          <a:ext cx="4937760" cy="2351193"/>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Area </a:t>
          </a:r>
          <a:r>
            <a:rPr lang="en-US" sz="2100" kern="1200" dirty="0" err="1" smtClean="0"/>
            <a:t>macet</a:t>
          </a:r>
          <a:endParaRPr lang="en-US" sz="2100" kern="1200" dirty="0"/>
        </a:p>
        <a:p>
          <a:pPr marL="228600" lvl="1" indent="-228600" algn="l" defTabSz="933450">
            <a:lnSpc>
              <a:spcPct val="90000"/>
            </a:lnSpc>
            <a:spcBef>
              <a:spcPct val="0"/>
            </a:spcBef>
            <a:spcAft>
              <a:spcPct val="15000"/>
            </a:spcAft>
            <a:buChar char="••"/>
          </a:pPr>
          <a:r>
            <a:rPr lang="en-US" sz="2100" kern="1200" dirty="0" err="1" smtClean="0"/>
            <a:t>Melihat</a:t>
          </a:r>
          <a:r>
            <a:rPr lang="en-US" sz="2100" kern="1200" dirty="0" smtClean="0"/>
            <a:t> </a:t>
          </a:r>
          <a:r>
            <a:rPr lang="en-US" sz="2100" kern="1200" dirty="0" err="1" smtClean="0"/>
            <a:t>semua</a:t>
          </a:r>
          <a:r>
            <a:rPr lang="en-US" sz="2100" kern="1200" dirty="0" smtClean="0"/>
            <a:t> </a:t>
          </a:r>
          <a:r>
            <a:rPr lang="en-US" sz="2100" kern="1200" dirty="0" err="1" smtClean="0"/>
            <a:t>siswa</a:t>
          </a:r>
          <a:endParaRPr lang="en-US" sz="2100" kern="1200" dirty="0"/>
        </a:p>
        <a:p>
          <a:pPr marL="228600" lvl="1" indent="-228600" algn="l" defTabSz="933450">
            <a:lnSpc>
              <a:spcPct val="90000"/>
            </a:lnSpc>
            <a:spcBef>
              <a:spcPct val="0"/>
            </a:spcBef>
            <a:spcAft>
              <a:spcPct val="15000"/>
            </a:spcAft>
            <a:buChar char="••"/>
          </a:pPr>
          <a:r>
            <a:rPr lang="en-US" sz="2100" kern="1200" dirty="0" err="1" smtClean="0"/>
            <a:t>Materi</a:t>
          </a:r>
          <a:r>
            <a:rPr lang="en-US" sz="2100" kern="1200" dirty="0" smtClean="0"/>
            <a:t> </a:t>
          </a:r>
          <a:r>
            <a:rPr lang="en-US" sz="2100" kern="1200" dirty="0" err="1" smtClean="0"/>
            <a:t>pengajaran</a:t>
          </a:r>
          <a:r>
            <a:rPr lang="en-US" sz="2100" kern="1200" dirty="0" smtClean="0"/>
            <a:t> </a:t>
          </a:r>
          <a:r>
            <a:rPr lang="en-US" sz="2100" kern="1200" dirty="0" err="1" smtClean="0"/>
            <a:t>dan</a:t>
          </a:r>
          <a:r>
            <a:rPr lang="en-US" sz="2100" kern="1200" dirty="0" smtClean="0"/>
            <a:t> </a:t>
          </a:r>
          <a:r>
            <a:rPr lang="en-US" sz="2100" kern="1200" dirty="0" err="1" smtClean="0"/>
            <a:t>persediaan</a:t>
          </a:r>
          <a:endParaRPr lang="en-US" sz="2100" kern="1200" dirty="0"/>
        </a:p>
        <a:p>
          <a:pPr marL="228600" lvl="1" indent="-228600" algn="l" defTabSz="933450">
            <a:lnSpc>
              <a:spcPct val="90000"/>
            </a:lnSpc>
            <a:spcBef>
              <a:spcPct val="0"/>
            </a:spcBef>
            <a:spcAft>
              <a:spcPct val="15000"/>
            </a:spcAft>
            <a:buChar char="••"/>
          </a:pPr>
          <a:r>
            <a:rPr lang="en-US" sz="2100" kern="1200" dirty="0" err="1" smtClean="0"/>
            <a:t>Presentasi</a:t>
          </a:r>
          <a:r>
            <a:rPr lang="en-US" sz="2100" kern="1200" dirty="0" smtClean="0"/>
            <a:t> </a:t>
          </a:r>
          <a:r>
            <a:rPr lang="en-US" sz="2100" kern="1200" dirty="0" err="1" smtClean="0"/>
            <a:t>kelas</a:t>
          </a:r>
          <a:endParaRPr lang="en-US" sz="2100" kern="1200" dirty="0"/>
        </a:p>
      </dsp:txBody>
      <dsp:txXfrm>
        <a:off x="3291839" y="294501"/>
        <a:ext cx="4056063" cy="1763395"/>
      </dsp:txXfrm>
    </dsp:sp>
    <dsp:sp modelId="{885790E5-0BE8-4646-A80E-77BA1A2CD6BA}">
      <dsp:nvSpPr>
        <dsp:cNvPr id="0" name=""/>
        <dsp:cNvSpPr/>
      </dsp:nvSpPr>
      <dsp:spPr>
        <a:xfrm>
          <a:off x="0" y="602"/>
          <a:ext cx="3291840" cy="23511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err="1" smtClean="0"/>
            <a:t>Prinsip</a:t>
          </a:r>
          <a:r>
            <a:rPr lang="en-US" sz="4200" kern="1200" dirty="0" smtClean="0"/>
            <a:t> </a:t>
          </a:r>
          <a:r>
            <a:rPr lang="en-US" sz="4200" kern="1200" dirty="0" err="1" smtClean="0"/>
            <a:t>Penyusunan</a:t>
          </a:r>
          <a:endParaRPr lang="en-US" sz="4200" kern="1200" dirty="0"/>
        </a:p>
      </dsp:txBody>
      <dsp:txXfrm>
        <a:off x="114776" y="115378"/>
        <a:ext cx="3062288" cy="2121641"/>
      </dsp:txXfrm>
    </dsp:sp>
    <dsp:sp modelId="{5626572B-49D8-4A0B-8BF8-19A837D7421E}">
      <dsp:nvSpPr>
        <dsp:cNvPr id="0" name=""/>
        <dsp:cNvSpPr/>
      </dsp:nvSpPr>
      <dsp:spPr>
        <a:xfrm>
          <a:off x="3291839" y="2586915"/>
          <a:ext cx="4937760" cy="2351193"/>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Auditorium</a:t>
          </a:r>
          <a:endParaRPr lang="en-US" sz="2100" kern="1200" dirty="0"/>
        </a:p>
        <a:p>
          <a:pPr marL="228600" lvl="1" indent="-228600" algn="l" defTabSz="933450">
            <a:lnSpc>
              <a:spcPct val="90000"/>
            </a:lnSpc>
            <a:spcBef>
              <a:spcPct val="0"/>
            </a:spcBef>
            <a:spcAft>
              <a:spcPct val="15000"/>
            </a:spcAft>
            <a:buChar char="••"/>
          </a:pPr>
          <a:r>
            <a:rPr lang="en-US" sz="2100" kern="1200" dirty="0" err="1" smtClean="0"/>
            <a:t>Berhadap-hadapan</a:t>
          </a:r>
          <a:endParaRPr lang="en-US" sz="2100" kern="1200" dirty="0"/>
        </a:p>
        <a:p>
          <a:pPr marL="228600" lvl="1" indent="-228600" algn="l" defTabSz="933450">
            <a:lnSpc>
              <a:spcPct val="90000"/>
            </a:lnSpc>
            <a:spcBef>
              <a:spcPct val="0"/>
            </a:spcBef>
            <a:spcAft>
              <a:spcPct val="15000"/>
            </a:spcAft>
            <a:buChar char="••"/>
          </a:pPr>
          <a:r>
            <a:rPr lang="en-US" sz="2100" kern="1200" dirty="0" smtClean="0"/>
            <a:t>Off-set</a:t>
          </a:r>
          <a:endParaRPr lang="en-US" sz="2100" kern="1200" dirty="0"/>
        </a:p>
        <a:p>
          <a:pPr marL="228600" lvl="1" indent="-228600" algn="l" defTabSz="933450">
            <a:lnSpc>
              <a:spcPct val="90000"/>
            </a:lnSpc>
            <a:spcBef>
              <a:spcPct val="0"/>
            </a:spcBef>
            <a:spcAft>
              <a:spcPct val="15000"/>
            </a:spcAft>
            <a:buChar char="••"/>
          </a:pPr>
          <a:r>
            <a:rPr lang="en-US" sz="2100" kern="1200" dirty="0" smtClean="0"/>
            <a:t>Seminar</a:t>
          </a:r>
          <a:endParaRPr lang="en-US" sz="2100" kern="1200" dirty="0"/>
        </a:p>
        <a:p>
          <a:pPr marL="228600" lvl="1" indent="-228600" algn="l" defTabSz="933450">
            <a:lnSpc>
              <a:spcPct val="90000"/>
            </a:lnSpc>
            <a:spcBef>
              <a:spcPct val="0"/>
            </a:spcBef>
            <a:spcAft>
              <a:spcPct val="15000"/>
            </a:spcAft>
            <a:buChar char="••"/>
          </a:pPr>
          <a:r>
            <a:rPr lang="en-US" sz="2100" kern="1200" dirty="0" err="1" smtClean="0"/>
            <a:t>Kelompok</a:t>
          </a:r>
          <a:endParaRPr lang="en-US" sz="2100" kern="1200" dirty="0"/>
        </a:p>
      </dsp:txBody>
      <dsp:txXfrm>
        <a:off x="3291839" y="2880814"/>
        <a:ext cx="4056063" cy="1763395"/>
      </dsp:txXfrm>
    </dsp:sp>
    <dsp:sp modelId="{5C105B68-009A-4C2A-B026-AC4F87213F82}">
      <dsp:nvSpPr>
        <dsp:cNvPr id="0" name=""/>
        <dsp:cNvSpPr/>
      </dsp:nvSpPr>
      <dsp:spPr>
        <a:xfrm>
          <a:off x="0" y="2586915"/>
          <a:ext cx="3291840" cy="235119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Gaya </a:t>
          </a:r>
          <a:r>
            <a:rPr lang="en-US" sz="4200" kern="1200" dirty="0" err="1" smtClean="0"/>
            <a:t>Penyusunan</a:t>
          </a:r>
          <a:endParaRPr lang="en-US" sz="4200" kern="1200" dirty="0"/>
        </a:p>
      </dsp:txBody>
      <dsp:txXfrm>
        <a:off x="114776" y="2701691"/>
        <a:ext cx="3062288" cy="212164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B0435-03C8-41B7-B08B-AA9C73AC6283}" type="datetimeFigureOut">
              <a:rPr lang="en-US" smtClean="0"/>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C716B-5352-486B-9D6A-B494819F5BFF}" type="slidenum">
              <a:rPr lang="en-US" smtClean="0"/>
              <a:t>‹#›</a:t>
            </a:fld>
            <a:endParaRPr lang="en-US"/>
          </a:p>
        </p:txBody>
      </p:sp>
    </p:spTree>
    <p:extLst>
      <p:ext uri="{BB962C8B-B14F-4D97-AF65-F5344CB8AC3E}">
        <p14:creationId xmlns:p14="http://schemas.microsoft.com/office/powerpoint/2010/main" val="264816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62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8CEB2B-5CFC-47D4-99E4-E663E6C52676}" type="slidenum">
              <a:rPr lang="en-GB" altLang="id-ID" sz="1200"/>
              <a:pPr eaLnBrk="1" hangingPunct="1"/>
              <a:t>63</a:t>
            </a:fld>
            <a:endParaRPr lang="en-GB" altLang="id-ID"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F8CD5B-08E3-4A2D-BFA6-47A46C434DC1}" type="slidenum">
              <a:rPr lang="en-GB" altLang="id-ID" sz="1200"/>
              <a:pPr eaLnBrk="1" hangingPunct="1"/>
              <a:t>64</a:t>
            </a:fld>
            <a:endParaRPr lang="en-GB" altLang="id-ID"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z="1400"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86968D-2422-4F22-8EB0-9D931ADEB920}" type="slidenum">
              <a:rPr lang="en-GB" altLang="id-ID" sz="1200"/>
              <a:pPr eaLnBrk="1" hangingPunct="1"/>
              <a:t>65</a:t>
            </a:fld>
            <a:endParaRPr lang="en-GB" altLang="id-ID"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z="1400"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739E0E-DB42-4CFF-9B4B-0D3D31112036}" type="slidenum">
              <a:rPr lang="en-GB" altLang="id-ID" sz="1200"/>
              <a:pPr eaLnBrk="1" hangingPunct="1"/>
              <a:t>66</a:t>
            </a:fld>
            <a:endParaRPr lang="en-GB" altLang="id-ID"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DECA14-DEC0-4B45-AE33-BB1417394319}" type="slidenum">
              <a:rPr lang="en-GB" altLang="id-ID" sz="1200"/>
              <a:pPr eaLnBrk="1" hangingPunct="1"/>
              <a:t>67</a:t>
            </a:fld>
            <a:endParaRPr lang="en-GB" altLang="id-ID"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7D56F4-9F06-4880-A81A-1EED6FFEBBE4}" type="slidenum">
              <a:rPr lang="en-GB" altLang="id-ID" sz="1200"/>
              <a:pPr eaLnBrk="1" hangingPunct="1"/>
              <a:t>68</a:t>
            </a:fld>
            <a:endParaRPr lang="en-GB" altLang="id-ID" sz="1200"/>
          </a:p>
        </p:txBody>
      </p:sp>
      <p:sp>
        <p:nvSpPr>
          <p:cNvPr id="3072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30724" name="Rectangle 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30725" name="Rectangle 4"/>
          <p:cNvSpPr>
            <a:spLocks noGrp="1" noRot="1" noChangeAspect="1" noChangeArrowheads="1" noTextEdit="1"/>
          </p:cNvSpPr>
          <p:nvPr>
            <p:ph type="sldImg"/>
          </p:nvPr>
        </p:nvSpPr>
        <p:spPr>
          <a:xfrm>
            <a:off x="1150938" y="692150"/>
            <a:ext cx="4556125" cy="3416300"/>
          </a:xfrm>
          <a:ln w="12700" cap="flat"/>
        </p:spPr>
      </p:sp>
      <p:sp>
        <p:nvSpPr>
          <p:cNvPr id="3072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id-ID" alt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200001-AE3F-412C-AE13-AA42C02DE5FD}" type="slidenum">
              <a:rPr lang="en-GB" altLang="id-ID" sz="1200"/>
              <a:pPr eaLnBrk="1" hangingPunct="1"/>
              <a:t>69</a:t>
            </a:fld>
            <a:endParaRPr lang="en-GB" altLang="id-ID"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z="1000"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8EC459-060C-4B2E-817E-D249240BBCCB}" type="slidenum">
              <a:rPr lang="en-GB" altLang="id-ID" sz="1200"/>
              <a:pPr eaLnBrk="1" hangingPunct="1"/>
              <a:t>70</a:t>
            </a:fld>
            <a:endParaRPr lang="en-GB" altLang="id-ID"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z="10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27AFFD-E844-4A3D-9273-A26535549925}" type="slidenum">
              <a:rPr lang="en-GB" altLang="id-ID" sz="1200"/>
              <a:pPr eaLnBrk="1" hangingPunct="1"/>
              <a:t>71</a:t>
            </a:fld>
            <a:endParaRPr lang="en-GB" altLang="id-ID" sz="1200"/>
          </a:p>
        </p:txBody>
      </p:sp>
      <p:sp>
        <p:nvSpPr>
          <p:cNvPr id="33795"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33796" name="Rectangle 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33797" name="Rectangle 4"/>
          <p:cNvSpPr>
            <a:spLocks noGrp="1" noRot="1" noChangeAspect="1" noChangeArrowheads="1" noTextEdit="1"/>
          </p:cNvSpPr>
          <p:nvPr>
            <p:ph type="sldImg"/>
          </p:nvPr>
        </p:nvSpPr>
        <p:spPr>
          <a:xfrm>
            <a:off x="1150938" y="692150"/>
            <a:ext cx="4556125" cy="3416300"/>
          </a:xfrm>
          <a:ln w="12700" cap="flat"/>
        </p:spPr>
      </p:sp>
      <p:sp>
        <p:nvSpPr>
          <p:cNvPr id="3379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id-ID" altLang="id-ID"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A086C4-EA6F-4C18-8577-25F8D03E04E5}" type="slidenum">
              <a:rPr lang="en-GB" altLang="id-ID" sz="1200"/>
              <a:pPr eaLnBrk="1" hangingPunct="1"/>
              <a:t>72</a:t>
            </a:fld>
            <a:endParaRPr lang="en-GB" altLang="id-ID"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7FFC05-F10E-4C85-958C-977F24B782AF}" type="slidenum">
              <a:rPr lang="en-GB" altLang="id-ID" sz="1200"/>
              <a:pPr eaLnBrk="1" hangingPunct="1"/>
              <a:t>73</a:t>
            </a:fld>
            <a:endParaRPr lang="en-GB" altLang="id-ID"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D10506-B5BB-4FE0-9A6C-B9EC05C3CC7B}" type="slidenum">
              <a:rPr lang="en-GB" altLang="id-ID" sz="1200"/>
              <a:pPr eaLnBrk="1" hangingPunct="1"/>
              <a:t>74</a:t>
            </a:fld>
            <a:endParaRPr lang="en-GB" altLang="id-ID"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C6CE0C-4896-41D1-8515-043E0AF3C94D}" type="slidenum">
              <a:rPr lang="en-GB" altLang="id-ID" sz="1200"/>
              <a:pPr eaLnBrk="1" hangingPunct="1"/>
              <a:t>75</a:t>
            </a:fld>
            <a:endParaRPr lang="en-GB" altLang="id-ID"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id-ID" dirty="0" smtClean="0"/>
              <a:t>Baer (1993) mengemukakan berpikir kreatif merupakan sinonim dari berpikir divergen. Ada 4 indikator berpikir divergen  yaitu: </a:t>
            </a:r>
            <a:endParaRPr lang="en-US" dirty="0" smtClean="0"/>
          </a:p>
          <a:p>
            <a:pPr marL="514350" lvl="0" indent="-514350">
              <a:buFont typeface="+mj-lt"/>
              <a:buAutoNum type="arabicPeriod"/>
            </a:pPr>
            <a:r>
              <a:rPr lang="id-ID" i="1" dirty="0" smtClean="0"/>
              <a:t>fluence,</a:t>
            </a:r>
            <a:r>
              <a:rPr lang="id-ID" dirty="0" smtClean="0"/>
              <a:t> adalah kemampuan menghasilkan banyak ide,</a:t>
            </a:r>
            <a:endParaRPr lang="en-US" dirty="0" smtClean="0"/>
          </a:p>
          <a:p>
            <a:pPr marL="514350" lvl="0" indent="-514350">
              <a:buFont typeface="+mj-lt"/>
              <a:buAutoNum type="arabicPeriod"/>
            </a:pPr>
            <a:r>
              <a:rPr lang="id-ID" i="1" dirty="0" smtClean="0"/>
              <a:t>flexibility,</a:t>
            </a:r>
            <a:r>
              <a:rPr lang="id-ID" dirty="0" smtClean="0"/>
              <a:t> adalah kemampuan menghasilkan ide-ide yang bervariasi,</a:t>
            </a:r>
            <a:endParaRPr lang="en-US" dirty="0" smtClean="0"/>
          </a:p>
          <a:p>
            <a:pPr marL="514350" lvl="0" indent="-514350">
              <a:buFont typeface="+mj-lt"/>
              <a:buAutoNum type="arabicPeriod"/>
            </a:pPr>
            <a:r>
              <a:rPr lang="id-ID" i="1" dirty="0" smtClean="0"/>
              <a:t>originality,</a:t>
            </a:r>
            <a:r>
              <a:rPr lang="id-ID" dirty="0" smtClean="0"/>
              <a:t> adalah kemampuan menghasilkan ide baru atau ide yang sebelumnya tidak ada, </a:t>
            </a:r>
            <a:endParaRPr lang="en-US" dirty="0" smtClean="0"/>
          </a:p>
          <a:p>
            <a:pPr marL="514350" lvl="0" indent="-514350">
              <a:buFont typeface="+mj-lt"/>
              <a:buAutoNum type="arabicPeriod"/>
            </a:pPr>
            <a:r>
              <a:rPr lang="id-ID" i="1" dirty="0" smtClean="0"/>
              <a:t>elaboration,</a:t>
            </a:r>
            <a:r>
              <a:rPr lang="id-ID" dirty="0" smtClean="0"/>
              <a:t> adalah kemampuan mengembangkan atau menambahkan ide-ide sehingga dihasilkan ide yang rinci atau detail. </a:t>
            </a:r>
            <a:endParaRPr lang="en-US" dirty="0" smtClean="0"/>
          </a:p>
          <a:p>
            <a:endParaRPr lang="en-US" dirty="0" smtClean="0"/>
          </a:p>
          <a:p>
            <a:endParaRPr lang="id-ID" dirty="0"/>
          </a:p>
        </p:txBody>
      </p:sp>
      <p:sp>
        <p:nvSpPr>
          <p:cNvPr id="4" name="Slide Number Placeholder 3"/>
          <p:cNvSpPr>
            <a:spLocks noGrp="1"/>
          </p:cNvSpPr>
          <p:nvPr>
            <p:ph type="sldNum" sz="quarter" idx="10"/>
          </p:nvPr>
        </p:nvSpPr>
        <p:spPr/>
        <p:txBody>
          <a:bodyPr/>
          <a:lstStyle/>
          <a:p>
            <a:fld id="{2DBC716B-5352-486B-9D6A-B494819F5BFF}" type="slidenum">
              <a:rPr lang="en-US" smtClean="0"/>
              <a:t>11</a:t>
            </a:fld>
            <a:endParaRPr lang="en-US"/>
          </a:p>
        </p:txBody>
      </p:sp>
    </p:spTree>
    <p:extLst>
      <p:ext uri="{BB962C8B-B14F-4D97-AF65-F5344CB8AC3E}">
        <p14:creationId xmlns:p14="http://schemas.microsoft.com/office/powerpoint/2010/main" val="87148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Berpikir kritis bukan berarti menjadi kritis atau menjadi negatif. Berpikir kritis lebih tepat diartikan sebagai berpikir evaluatif. Hasil evaluasi dapat berentang mulai dari positif menuju negatif, penerimaan menuju penolakan, atau apapun diantaranya. Menurut Ennis dan Beyer berpikir kritis dapat didefinisikan sebagai memutuskan apa yang harus diyakini atau dilakukan secara masuk akal dan reflektif. Jadi berpikir kritis artinya membuat pertimbangan yang masuk akal. Pada dasarnya berpikir kritis juga berarti menggunakan kriteria untuk mempertimbangkan kualitas sesuatu, dalam makalah ilmiah hal ini diperlukan untuk mengolah informasi menuju kesimpulan tertentu.</a:t>
            </a:r>
            <a:endParaRPr lang="en-US" dirty="0" smtClean="0"/>
          </a:p>
          <a:p>
            <a:endParaRPr lang="id-ID" dirty="0"/>
          </a:p>
        </p:txBody>
      </p:sp>
      <p:sp>
        <p:nvSpPr>
          <p:cNvPr id="4" name="Slide Number Placeholder 3"/>
          <p:cNvSpPr>
            <a:spLocks noGrp="1"/>
          </p:cNvSpPr>
          <p:nvPr>
            <p:ph type="sldNum" sz="quarter" idx="10"/>
          </p:nvPr>
        </p:nvSpPr>
        <p:spPr/>
        <p:txBody>
          <a:bodyPr/>
          <a:lstStyle/>
          <a:p>
            <a:fld id="{2DBC716B-5352-486B-9D6A-B494819F5BFF}" type="slidenum">
              <a:rPr lang="en-US" smtClean="0"/>
              <a:t>15</a:t>
            </a:fld>
            <a:endParaRPr lang="en-US"/>
          </a:p>
        </p:txBody>
      </p:sp>
    </p:spTree>
    <p:extLst>
      <p:ext uri="{BB962C8B-B14F-4D97-AF65-F5344CB8AC3E}">
        <p14:creationId xmlns:p14="http://schemas.microsoft.com/office/powerpoint/2010/main" val="42526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Memecahkan masalah melibatkan aktivitas seperti menggunakan proses berpikir dasar untuk memecahkan kesulitan tertentu, merakit fakta tentang informasi tambahan yang diperlukan, memprediksi atau menyarankan alternatif solusi dan menguji ketepatannya, mereduksi ke tingkat penjelasan yang lebih sederhana, mengeliminasi kesenjangan, memberi uji solusi ke arah nilai yang dapat digeneralisasi</a:t>
            </a:r>
            <a:endParaRPr lang="id-ID" dirty="0"/>
          </a:p>
        </p:txBody>
      </p:sp>
      <p:sp>
        <p:nvSpPr>
          <p:cNvPr id="4" name="Slide Number Placeholder 3"/>
          <p:cNvSpPr>
            <a:spLocks noGrp="1"/>
          </p:cNvSpPr>
          <p:nvPr>
            <p:ph type="sldNum" sz="quarter" idx="10"/>
          </p:nvPr>
        </p:nvSpPr>
        <p:spPr/>
        <p:txBody>
          <a:bodyPr/>
          <a:lstStyle/>
          <a:p>
            <a:fld id="{2DBC716B-5352-486B-9D6A-B494819F5BFF}" type="slidenum">
              <a:rPr lang="en-US" smtClean="0"/>
              <a:t>19</a:t>
            </a:fld>
            <a:endParaRPr lang="en-US"/>
          </a:p>
        </p:txBody>
      </p:sp>
    </p:spTree>
    <p:extLst>
      <p:ext uri="{BB962C8B-B14F-4D97-AF65-F5344CB8AC3E}">
        <p14:creationId xmlns:p14="http://schemas.microsoft.com/office/powerpoint/2010/main" val="133008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190632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11339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22643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200520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28287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7763" y="34925"/>
            <a:ext cx="7158037" cy="1412875"/>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Content Placeholder 5"/>
          <p:cNvSpPr>
            <a:spLocks noGrp="1"/>
          </p:cNvSpPr>
          <p:nvPr>
            <p:ph sz="quarter" idx="4"/>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76721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29978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28035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20150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02549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8141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40043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142303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353DD6-C5A5-4395-AA41-C1F7502F5581}" type="datetimeFigureOut">
              <a:rPr lang="en-US" smtClean="0"/>
              <a:t>12/12/2018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1B42427-9BE7-48A6-A916-110596786842}" type="slidenum">
              <a:rPr lang="en-US" smtClean="0"/>
              <a:t>‹#›</a:t>
            </a:fld>
            <a:endParaRPr lang="en-US"/>
          </a:p>
        </p:txBody>
      </p:sp>
    </p:spTree>
    <p:extLst>
      <p:ext uri="{BB962C8B-B14F-4D97-AF65-F5344CB8AC3E}">
        <p14:creationId xmlns:p14="http://schemas.microsoft.com/office/powerpoint/2010/main" val="134524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7E353DD6-C5A5-4395-AA41-C1F7502F5581}" type="datetimeFigureOut">
              <a:rPr lang="en-US" smtClean="0"/>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E1B42427-9BE7-48A6-A916-1105967868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0.gif"/><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6.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oleObject10.bin"/><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oleObject" Target="../embeddings/oleObject14.bin"/><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3.xml"/><Relationship Id="rId5" Type="http://schemas.openxmlformats.org/officeDocument/2006/relationships/slide" Target="slide62.xml"/><Relationship Id="rId4" Type="http://schemas.openxmlformats.org/officeDocument/2006/relationships/slide" Target="slide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latin typeface="Calibri" pitchFamily="34" charset="0"/>
              </a:rPr>
              <a:t>Pertemuan 14</a:t>
            </a:r>
            <a:br>
              <a:rPr lang="id-ID" dirty="0" smtClean="0">
                <a:latin typeface="Calibri" pitchFamily="34" charset="0"/>
              </a:rPr>
            </a:br>
            <a:r>
              <a:rPr lang="en-US" dirty="0" smtClean="0">
                <a:latin typeface="Calibri" pitchFamily="34" charset="0"/>
              </a:rPr>
              <a:t>Review </a:t>
            </a:r>
            <a:r>
              <a:rPr lang="en-US" dirty="0" err="1" smtClean="0">
                <a:latin typeface="Calibri" pitchFamily="34" charset="0"/>
              </a:rPr>
              <a:t>Bahan</a:t>
            </a:r>
            <a:r>
              <a:rPr lang="en-US" dirty="0" smtClean="0">
                <a:latin typeface="Calibri" pitchFamily="34" charset="0"/>
              </a:rPr>
              <a:t> UAS</a:t>
            </a:r>
            <a:endParaRPr lang="en-US" dirty="0">
              <a:latin typeface="Calibri" pitchFamily="34" charset="0"/>
            </a:endParaRPr>
          </a:p>
        </p:txBody>
      </p:sp>
      <p:sp>
        <p:nvSpPr>
          <p:cNvPr id="3" name="Subtitle 2"/>
          <p:cNvSpPr>
            <a:spLocks noGrp="1"/>
          </p:cNvSpPr>
          <p:nvPr>
            <p:ph type="subTitle" idx="1"/>
          </p:nvPr>
        </p:nvSpPr>
        <p:spPr>
          <a:xfrm>
            <a:off x="2772229" y="3733800"/>
            <a:ext cx="6400800" cy="685800"/>
          </a:xfrm>
        </p:spPr>
        <p:txBody>
          <a:bodyPr/>
          <a:lstStyle/>
          <a:p>
            <a:r>
              <a:rPr lang="en-US" dirty="0" smtClean="0">
                <a:latin typeface="Calibri" pitchFamily="34" charset="0"/>
              </a:rPr>
              <a:t>Citra </a:t>
            </a:r>
            <a:r>
              <a:rPr lang="en-US" dirty="0" err="1" smtClean="0">
                <a:latin typeface="Calibri" pitchFamily="34" charset="0"/>
              </a:rPr>
              <a:t>Dewi</a:t>
            </a:r>
            <a:r>
              <a:rPr lang="en-US" dirty="0" smtClean="0">
                <a:latin typeface="Calibri" pitchFamily="34" charset="0"/>
              </a:rPr>
              <a:t>, </a:t>
            </a:r>
            <a:r>
              <a:rPr lang="en-US" dirty="0" err="1" smtClean="0">
                <a:latin typeface="Calibri" pitchFamily="34" charset="0"/>
              </a:rPr>
              <a:t>M.Psi</a:t>
            </a:r>
            <a:r>
              <a:rPr lang="en-US" dirty="0" smtClean="0">
                <a:latin typeface="Calibri" pitchFamily="34" charset="0"/>
              </a:rPr>
              <a:t>., </a:t>
            </a:r>
            <a:r>
              <a:rPr lang="id-ID" dirty="0" smtClean="0">
                <a:latin typeface="Calibri" pitchFamily="34" charset="0"/>
              </a:rPr>
              <a:t>Psi</a:t>
            </a:r>
          </a:p>
          <a:p>
            <a:r>
              <a:rPr lang="id-ID" dirty="0" smtClean="0">
                <a:latin typeface="Calibri" pitchFamily="34" charset="0"/>
              </a:rPr>
              <a:t>Lita Patricia Lunanta, M.Psi, Psi</a:t>
            </a:r>
            <a:endParaRPr lang="en-US"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g00227_.gif"/>
          <p:cNvPicPr>
            <a:picLocks noChangeAspect="1"/>
          </p:cNvPicPr>
          <p:nvPr/>
        </p:nvPicPr>
        <p:blipFill>
          <a:blip r:embed="rId2"/>
          <a:stretch>
            <a:fillRect/>
          </a:stretch>
        </p:blipFill>
        <p:spPr>
          <a:xfrm>
            <a:off x="7343546" y="1433512"/>
            <a:ext cx="1800454" cy="1704976"/>
          </a:xfrm>
          <a:prstGeom prst="rect">
            <a:avLst/>
          </a:prstGeom>
        </p:spPr>
      </p:pic>
      <p:sp>
        <p:nvSpPr>
          <p:cNvPr id="2" name="Title 1"/>
          <p:cNvSpPr>
            <a:spLocks noGrp="1"/>
          </p:cNvSpPr>
          <p:nvPr>
            <p:ph type="title"/>
          </p:nvPr>
        </p:nvSpPr>
        <p:spPr>
          <a:xfrm>
            <a:off x="457200" y="1"/>
            <a:ext cx="8229600" cy="1417638"/>
          </a:xfrm>
        </p:spPr>
        <p:style>
          <a:lnRef idx="1">
            <a:schemeClr val="accent6"/>
          </a:lnRef>
          <a:fillRef idx="3">
            <a:schemeClr val="accent6"/>
          </a:fillRef>
          <a:effectRef idx="2">
            <a:schemeClr val="accent6"/>
          </a:effectRef>
          <a:fontRef idx="minor">
            <a:schemeClr val="lt1"/>
          </a:fontRef>
        </p:style>
        <p:txBody>
          <a:bodyPr>
            <a:normAutofit fontScale="90000"/>
          </a:bodyPr>
          <a:lstStyle/>
          <a:p>
            <a:pPr lvl="0"/>
            <a:r>
              <a:rPr lang="id-ID" dirty="0" smtClean="0"/>
              <a:t>Apa itu berpikir</a:t>
            </a:r>
            <a:r>
              <a:rPr lang="en-US" dirty="0" smtClean="0"/>
              <a:t> ?</a:t>
            </a:r>
            <a:r>
              <a:rPr lang="en-US" dirty="0"/>
              <a:t/>
            </a:r>
            <a:br>
              <a:rPr lang="en-US" dirty="0"/>
            </a:br>
            <a:endParaRPr lang="en-US" dirty="0"/>
          </a:p>
        </p:txBody>
      </p:sp>
      <p:sp>
        <p:nvSpPr>
          <p:cNvPr id="6" name="Content Placeholder 5"/>
          <p:cNvSpPr>
            <a:spLocks noGrp="1"/>
          </p:cNvSpPr>
          <p:nvPr>
            <p:ph sz="quarter" idx="1"/>
          </p:nvPr>
        </p:nvSpPr>
        <p:spPr>
          <a:xfrm>
            <a:off x="2971800" y="5562600"/>
            <a:ext cx="3657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lnSpc>
                <a:spcPct val="150000"/>
              </a:lnSpc>
              <a:buNone/>
            </a:pPr>
            <a:r>
              <a:rPr lang="en-US" dirty="0" err="1" smtClean="0">
                <a:solidFill>
                  <a:schemeClr val="tx1"/>
                </a:solidFill>
              </a:rPr>
              <a:t>Pembuat</a:t>
            </a:r>
            <a:r>
              <a:rPr lang="en-US" dirty="0">
                <a:solidFill>
                  <a:schemeClr val="tx1"/>
                </a:solidFill>
              </a:rPr>
              <a:t> </a:t>
            </a:r>
            <a:r>
              <a:rPr lang="en-US" dirty="0" err="1" smtClean="0">
                <a:solidFill>
                  <a:schemeClr val="tx1"/>
                </a:solidFill>
              </a:rPr>
              <a:t>keputusan</a:t>
            </a:r>
            <a:endParaRPr lang="en-US" dirty="0">
              <a:solidFill>
                <a:schemeClr val="tx1"/>
              </a:solidFill>
            </a:endParaRPr>
          </a:p>
        </p:txBody>
      </p:sp>
      <p:sp>
        <p:nvSpPr>
          <p:cNvPr id="4" name="Rounded Rectangle 3"/>
          <p:cNvSpPr/>
          <p:nvPr/>
        </p:nvSpPr>
        <p:spPr>
          <a:xfrm>
            <a:off x="3352800" y="3200400"/>
            <a:ext cx="2514600"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tx1"/>
                </a:solidFill>
              </a:rPr>
              <a:t>BER</a:t>
            </a:r>
            <a:r>
              <a:rPr lang="id-ID" sz="2800" dirty="0">
                <a:solidFill>
                  <a:schemeClr val="tx1"/>
                </a:solidFill>
              </a:rPr>
              <a:t>P</a:t>
            </a:r>
            <a:r>
              <a:rPr lang="en-US" sz="2800" dirty="0" smtClean="0">
                <a:solidFill>
                  <a:schemeClr val="tx1"/>
                </a:solidFill>
              </a:rPr>
              <a:t>IKIR</a:t>
            </a:r>
            <a:endParaRPr lang="en-US" sz="2800" dirty="0">
              <a:solidFill>
                <a:schemeClr val="tx1"/>
              </a:solidFill>
            </a:endParaRPr>
          </a:p>
        </p:txBody>
      </p:sp>
      <p:sp>
        <p:nvSpPr>
          <p:cNvPr id="5" name="Rounded Rectangle 4"/>
          <p:cNvSpPr/>
          <p:nvPr/>
        </p:nvSpPr>
        <p:spPr>
          <a:xfrm>
            <a:off x="3581400" y="1981200"/>
            <a:ext cx="20574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err="1" smtClean="0">
                <a:solidFill>
                  <a:schemeClr val="tx1"/>
                </a:solidFill>
              </a:rPr>
              <a:t>Kreatif</a:t>
            </a:r>
            <a:endParaRPr lang="en-US" sz="4000" dirty="0">
              <a:solidFill>
                <a:schemeClr val="tx1"/>
              </a:solidFill>
            </a:endParaRPr>
          </a:p>
        </p:txBody>
      </p:sp>
      <p:sp>
        <p:nvSpPr>
          <p:cNvPr id="7" name="Rounded Rectangle 6"/>
          <p:cNvSpPr/>
          <p:nvPr/>
        </p:nvSpPr>
        <p:spPr>
          <a:xfrm>
            <a:off x="381000" y="3810000"/>
            <a:ext cx="25908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solidFill>
                  <a:schemeClr val="tx1"/>
                </a:solidFill>
              </a:rPr>
              <a:t>Problem solving</a:t>
            </a:r>
            <a:endParaRPr lang="en-US" sz="2800" dirty="0">
              <a:solidFill>
                <a:schemeClr val="tx1"/>
              </a:solidFill>
            </a:endParaRPr>
          </a:p>
        </p:txBody>
      </p:sp>
      <p:sp>
        <p:nvSpPr>
          <p:cNvPr id="8" name="Rounded Rectangle 7"/>
          <p:cNvSpPr/>
          <p:nvPr/>
        </p:nvSpPr>
        <p:spPr>
          <a:xfrm>
            <a:off x="6400800" y="3733800"/>
            <a:ext cx="20574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err="1" smtClean="0">
                <a:solidFill>
                  <a:schemeClr val="tx1"/>
                </a:solidFill>
              </a:rPr>
              <a:t>Kritis</a:t>
            </a:r>
            <a:endParaRPr lang="en-US" sz="4000" dirty="0">
              <a:solidFill>
                <a:schemeClr val="tx1"/>
              </a:solidFill>
            </a:endParaRPr>
          </a:p>
        </p:txBody>
      </p:sp>
    </p:spTree>
    <p:extLst>
      <p:ext uri="{BB962C8B-B14F-4D97-AF65-F5344CB8AC3E}">
        <p14:creationId xmlns:p14="http://schemas.microsoft.com/office/powerpoint/2010/main" val="3604572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ppt_w</p:attrName>
                                        </p:attrNameLst>
                                      </p:cBhvr>
                                      <p:tavLst>
                                        <p:tav tm="0" fmla="#ppt_w*sin(2.5*pi*$)">
                                          <p:val>
                                            <p:fltVal val="0"/>
                                          </p:val>
                                        </p:tav>
                                        <p:tav tm="100000">
                                          <p:val>
                                            <p:fltVal val="1"/>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500"/>
                                        <p:tgtEl>
                                          <p:spTgt spid="6">
                                            <p:bg/>
                                          </p:spTgt>
                                        </p:tgtEl>
                                      </p:cBhvr>
                                    </p:animEffect>
                                    <p:anim calcmode="lin" valueType="num">
                                      <p:cBhvr>
                                        <p:cTn id="27" dur="500" fill="hold"/>
                                        <p:tgtEl>
                                          <p:spTgt spid="6">
                                            <p:bg/>
                                          </p:spTgt>
                                        </p:tgtEl>
                                        <p:attrNameLst>
                                          <p:attrName>ppt_w</p:attrName>
                                        </p:attrNameLst>
                                      </p:cBhvr>
                                      <p:tavLst>
                                        <p:tav tm="0" fmla="#ppt_w*sin(2.5*pi*$)">
                                          <p:val>
                                            <p:fltVal val="0"/>
                                          </p:val>
                                        </p:tav>
                                        <p:tav tm="100000">
                                          <p:val>
                                            <p:fltVal val="1"/>
                                          </p:val>
                                        </p:tav>
                                      </p:tavLst>
                                    </p:anim>
                                    <p:anim calcmode="lin" valueType="num">
                                      <p:cBhvr>
                                        <p:cTn id="28"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anim calcmode="lin" valueType="num">
                                      <p:cBhvr>
                                        <p:cTn id="34" dur="5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35"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ppt_w</p:attrName>
                                        </p:attrNameLst>
                                      </p:cBhvr>
                                      <p:tavLst>
                                        <p:tav tm="0" fmla="#ppt_w*sin(2.5*pi*$)">
                                          <p:val>
                                            <p:fltVal val="0"/>
                                          </p:val>
                                        </p:tav>
                                        <p:tav tm="100000">
                                          <p:val>
                                            <p:fltVal val="1"/>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362200"/>
            <a:ext cx="80772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a:solidFill>
                  <a:schemeClr val="tx1"/>
                </a:solidFill>
              </a:rPr>
              <a:t>4 indikator berpikir </a:t>
            </a:r>
            <a:r>
              <a:rPr lang="id-ID" dirty="0" smtClean="0">
                <a:solidFill>
                  <a:schemeClr val="tx1"/>
                </a:solidFill>
              </a:rPr>
              <a:t>divergen</a:t>
            </a:r>
            <a:r>
              <a:rPr lang="en-US" dirty="0" smtClean="0">
                <a:solidFill>
                  <a:schemeClr val="tx1"/>
                </a:solidFill>
              </a:rPr>
              <a:t>, </a:t>
            </a:r>
            <a:r>
              <a:rPr lang="en-US" dirty="0" err="1" smtClean="0">
                <a:solidFill>
                  <a:schemeClr val="tx1"/>
                </a:solidFill>
              </a:rPr>
              <a:t>Menurut</a:t>
            </a:r>
            <a:r>
              <a:rPr lang="en-US" dirty="0" smtClean="0">
                <a:solidFill>
                  <a:schemeClr val="tx1"/>
                </a:solidFill>
              </a:rPr>
              <a:t>  BAER (1993) :</a:t>
            </a:r>
            <a:endParaRPr lang="en-US" dirty="0">
              <a:solidFill>
                <a:schemeClr val="tx1"/>
              </a:solidFill>
            </a:endParaRPr>
          </a:p>
        </p:txBody>
      </p:sp>
      <p:sp>
        <p:nvSpPr>
          <p:cNvPr id="5" name="Cube 4"/>
          <p:cNvSpPr/>
          <p:nvPr/>
        </p:nvSpPr>
        <p:spPr>
          <a:xfrm>
            <a:off x="533400" y="3352800"/>
            <a:ext cx="1752600" cy="129540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FLUENCE</a:t>
            </a:r>
            <a:endParaRPr lang="en-US" dirty="0"/>
          </a:p>
        </p:txBody>
      </p:sp>
      <p:sp>
        <p:nvSpPr>
          <p:cNvPr id="7" name="Cube 6"/>
          <p:cNvSpPr/>
          <p:nvPr/>
        </p:nvSpPr>
        <p:spPr>
          <a:xfrm>
            <a:off x="2590800" y="3352800"/>
            <a:ext cx="1752600" cy="1295400"/>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FLEXIBILITY</a:t>
            </a:r>
            <a:endParaRPr lang="en-US" dirty="0"/>
          </a:p>
        </p:txBody>
      </p:sp>
      <p:sp>
        <p:nvSpPr>
          <p:cNvPr id="8" name="Cube 7"/>
          <p:cNvSpPr/>
          <p:nvPr/>
        </p:nvSpPr>
        <p:spPr>
          <a:xfrm>
            <a:off x="4572000" y="3352800"/>
            <a:ext cx="1752600" cy="12954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ORIGINALITY</a:t>
            </a:r>
            <a:endParaRPr lang="en-US" dirty="0"/>
          </a:p>
        </p:txBody>
      </p:sp>
      <p:sp>
        <p:nvSpPr>
          <p:cNvPr id="9" name="Cube 8"/>
          <p:cNvSpPr/>
          <p:nvPr/>
        </p:nvSpPr>
        <p:spPr>
          <a:xfrm>
            <a:off x="6553200" y="3352800"/>
            <a:ext cx="1752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ELABORATION</a:t>
            </a:r>
            <a:endParaRPr lang="en-US" sz="1600" dirty="0"/>
          </a:p>
        </p:txBody>
      </p:sp>
      <p:pic>
        <p:nvPicPr>
          <p:cNvPr id="10" name="Picture 9" descr="ag00275_.gif"/>
          <p:cNvPicPr>
            <a:picLocks noChangeAspect="1"/>
          </p:cNvPicPr>
          <p:nvPr/>
        </p:nvPicPr>
        <p:blipFill>
          <a:blip r:embed="rId3"/>
          <a:stretch>
            <a:fillRect/>
          </a:stretch>
        </p:blipFill>
        <p:spPr>
          <a:xfrm>
            <a:off x="914400" y="381000"/>
            <a:ext cx="838200" cy="1556658"/>
          </a:xfrm>
          <a:prstGeom prst="rect">
            <a:avLst/>
          </a:prstGeom>
        </p:spPr>
      </p:pic>
      <p:sp>
        <p:nvSpPr>
          <p:cNvPr id="2" name="TextBox 1"/>
          <p:cNvSpPr txBox="1"/>
          <p:nvPr/>
        </p:nvSpPr>
        <p:spPr>
          <a:xfrm>
            <a:off x="1752600" y="838200"/>
            <a:ext cx="6629400" cy="646331"/>
          </a:xfrm>
          <a:prstGeom prst="rect">
            <a:avLst/>
          </a:prstGeom>
          <a:noFill/>
        </p:spPr>
        <p:txBody>
          <a:bodyPr wrap="square" rtlCol="0">
            <a:spAutoFit/>
          </a:bodyPr>
          <a:lstStyle/>
          <a:p>
            <a:pPr algn="ctr"/>
            <a:r>
              <a:rPr lang="id-ID" sz="3600" b="1" dirty="0" smtClean="0"/>
              <a:t>BERPIKIR KREATIF</a:t>
            </a:r>
            <a:endParaRPr lang="id-ID" b="1" dirty="0"/>
          </a:p>
        </p:txBody>
      </p:sp>
    </p:spTree>
    <p:extLst>
      <p:ext uri="{BB962C8B-B14F-4D97-AF65-F5344CB8AC3E}">
        <p14:creationId xmlns:p14="http://schemas.microsoft.com/office/powerpoint/2010/main" val="6973212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228" fill="hold">
                                          <p:stCondLst>
                                            <p:cond delay="0"/>
                                          </p:stCondLst>
                                        </p:cTn>
                                        <p:tgtEl>
                                          <p:spTgt spid="5"/>
                                        </p:tgtEl>
                                        <p:attrNameLst>
                                          <p:attrName>style.rotation</p:attrName>
                                        </p:attrNameLst>
                                      </p:cBhvr>
                                      <p:to>
                                        <p:strVal val="-45.0"/>
                                      </p:to>
                                    </p:set>
                                    <p:anim calcmode="lin" valueType="num">
                                      <p:cBhvr>
                                        <p:cTn id="13"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set>
                                      <p:cBhvr>
                                        <p:cTn id="21" dur="228" fill="hold">
                                          <p:stCondLst>
                                            <p:cond delay="0"/>
                                          </p:stCondLst>
                                        </p:cTn>
                                        <p:tgtEl>
                                          <p:spTgt spid="7"/>
                                        </p:tgtEl>
                                        <p:attrNameLst>
                                          <p:attrName>style.rotation</p:attrName>
                                        </p:attrNameLst>
                                      </p:cBhvr>
                                      <p:to>
                                        <p:strVal val="-45.0"/>
                                      </p:to>
                                    </p:set>
                                    <p:anim calcmode="lin" valueType="num">
                                      <p:cBhvr>
                                        <p:cTn id="22"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set>
                                      <p:cBhvr>
                                        <p:cTn id="30" dur="228" fill="hold">
                                          <p:stCondLst>
                                            <p:cond delay="0"/>
                                          </p:stCondLst>
                                        </p:cTn>
                                        <p:tgtEl>
                                          <p:spTgt spid="8"/>
                                        </p:tgtEl>
                                        <p:attrNameLst>
                                          <p:attrName>style.rotation</p:attrName>
                                        </p:attrNameLst>
                                      </p:cBhvr>
                                      <p:to>
                                        <p:strVal val="-45.0"/>
                                      </p:to>
                                    </p:set>
                                    <p:anim calcmode="lin" valueType="num">
                                      <p:cBhvr>
                                        <p:cTn id="31"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2"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9"/>
                                        </p:tgtEl>
                                        <p:attrNameLst>
                                          <p:attrName>style.visibility</p:attrName>
                                        </p:attrNameLst>
                                      </p:cBhvr>
                                      <p:to>
                                        <p:strVal val="visible"/>
                                      </p:to>
                                    </p:set>
                                    <p:set>
                                      <p:cBhvr>
                                        <p:cTn id="39" dur="228" fill="hold">
                                          <p:stCondLst>
                                            <p:cond delay="0"/>
                                          </p:stCondLst>
                                        </p:cTn>
                                        <p:tgtEl>
                                          <p:spTgt spid="9"/>
                                        </p:tgtEl>
                                        <p:attrNameLst>
                                          <p:attrName>style.rotation</p:attrName>
                                        </p:attrNameLst>
                                      </p:cBhvr>
                                      <p:to>
                                        <p:strVal val="-45.0"/>
                                      </p:to>
                                    </p:set>
                                    <p:anim calcmode="lin" valueType="num">
                                      <p:cBhvr>
                                        <p:cTn id="40"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1"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2"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3"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BERPIKIR KREATIF</a:t>
            </a:r>
            <a:endParaRPr lang="en-US" dirty="0"/>
          </a:p>
        </p:txBody>
      </p:sp>
      <p:sp>
        <p:nvSpPr>
          <p:cNvPr id="3" name="Content Placeholder 2"/>
          <p:cNvSpPr>
            <a:spLocks noGrp="1"/>
          </p:cNvSpPr>
          <p:nvPr>
            <p:ph idx="1"/>
          </p:nvPr>
        </p:nvSpPr>
        <p:spPr/>
        <p:txBody>
          <a:bodyPr/>
          <a:lstStyle/>
          <a:p>
            <a:pPr>
              <a:buNone/>
            </a:pPr>
            <a:r>
              <a:rPr lang="en-US" dirty="0"/>
              <a:t>	</a:t>
            </a:r>
            <a:r>
              <a:rPr lang="en-US" dirty="0" err="1" smtClean="0"/>
              <a:t>aktivitas</a:t>
            </a:r>
            <a:r>
              <a:rPr lang="en-US" dirty="0" smtClean="0"/>
              <a:t> </a:t>
            </a:r>
            <a:r>
              <a:rPr lang="en-US" dirty="0"/>
              <a:t>mental </a:t>
            </a:r>
            <a:r>
              <a:rPr lang="en-US" dirty="0" err="1"/>
              <a:t>untuk</a:t>
            </a:r>
            <a:r>
              <a:rPr lang="en-US" dirty="0"/>
              <a:t> </a:t>
            </a:r>
            <a:r>
              <a:rPr lang="en-US" dirty="0" err="1"/>
              <a:t>mengembangkan</a:t>
            </a:r>
            <a:r>
              <a:rPr lang="en-US" dirty="0"/>
              <a:t> </a:t>
            </a:r>
            <a:r>
              <a:rPr lang="en-US" dirty="0" err="1"/>
              <a:t>atau</a:t>
            </a:r>
            <a:r>
              <a:rPr lang="en-US" dirty="0"/>
              <a:t> </a:t>
            </a:r>
            <a:r>
              <a:rPr lang="en-US" dirty="0" err="1"/>
              <a:t>menemukan</a:t>
            </a:r>
            <a:r>
              <a:rPr lang="en-US" dirty="0"/>
              <a:t> ide-ide </a:t>
            </a:r>
            <a:r>
              <a:rPr lang="en-US" dirty="0" err="1"/>
              <a:t>asli</a:t>
            </a:r>
            <a:r>
              <a:rPr lang="en-US" dirty="0"/>
              <a:t> (</a:t>
            </a:r>
            <a:r>
              <a:rPr lang="en-US" dirty="0" err="1"/>
              <a:t>orisinil</a:t>
            </a:r>
            <a:r>
              <a:rPr lang="en-US" dirty="0"/>
              <a:t>), </a:t>
            </a:r>
            <a:r>
              <a:rPr lang="en-US" dirty="0" err="1"/>
              <a:t>estetis</a:t>
            </a:r>
            <a:r>
              <a:rPr lang="en-US" dirty="0"/>
              <a:t>, </a:t>
            </a:r>
            <a:r>
              <a:rPr lang="en-US" dirty="0" err="1"/>
              <a:t>konstruktif</a:t>
            </a:r>
            <a:r>
              <a:rPr lang="en-US" dirty="0"/>
              <a:t> yang </a:t>
            </a:r>
            <a:r>
              <a:rPr lang="en-US" dirty="0" err="1"/>
              <a:t>berhubungan</a:t>
            </a:r>
            <a:r>
              <a:rPr lang="en-US" dirty="0"/>
              <a:t> </a:t>
            </a:r>
            <a:r>
              <a:rPr lang="en-US" dirty="0" err="1"/>
              <a:t>dengan</a:t>
            </a:r>
            <a:r>
              <a:rPr lang="en-US" dirty="0"/>
              <a:t> </a:t>
            </a:r>
            <a:r>
              <a:rPr lang="en-US" dirty="0" err="1"/>
              <a:t>pandangan</a:t>
            </a:r>
            <a:r>
              <a:rPr lang="en-US" dirty="0"/>
              <a:t> </a:t>
            </a:r>
            <a:r>
              <a:rPr lang="en-US" dirty="0" err="1"/>
              <a:t>konsep</a:t>
            </a:r>
            <a:r>
              <a:rPr lang="en-US" dirty="0"/>
              <a:t>, </a:t>
            </a:r>
            <a:r>
              <a:rPr lang="en-US" dirty="0" err="1"/>
              <a:t>dan</a:t>
            </a:r>
            <a:r>
              <a:rPr lang="en-US" dirty="0"/>
              <a:t> </a:t>
            </a:r>
            <a:r>
              <a:rPr lang="en-US" dirty="0" err="1"/>
              <a:t>menekankan</a:t>
            </a:r>
            <a:r>
              <a:rPr lang="en-US" dirty="0"/>
              <a:t> </a:t>
            </a:r>
            <a:r>
              <a:rPr lang="en-US" dirty="0" err="1"/>
              <a:t>pada</a:t>
            </a:r>
            <a:r>
              <a:rPr lang="en-US" dirty="0"/>
              <a:t> </a:t>
            </a:r>
            <a:r>
              <a:rPr lang="en-US" dirty="0" err="1"/>
              <a:t>aspek</a:t>
            </a:r>
            <a:r>
              <a:rPr lang="en-US" dirty="0"/>
              <a:t> </a:t>
            </a:r>
            <a:r>
              <a:rPr lang="en-US" dirty="0" err="1"/>
              <a:t>berpikir</a:t>
            </a:r>
            <a:r>
              <a:rPr lang="en-US" dirty="0"/>
              <a:t> </a:t>
            </a:r>
            <a:r>
              <a:rPr lang="en-US" dirty="0" err="1"/>
              <a:t>intuitif</a:t>
            </a:r>
            <a:r>
              <a:rPr lang="en-US" dirty="0"/>
              <a:t> </a:t>
            </a:r>
            <a:r>
              <a:rPr lang="en-US" dirty="0" err="1"/>
              <a:t>dan</a:t>
            </a:r>
            <a:r>
              <a:rPr lang="en-US" dirty="0"/>
              <a:t> </a:t>
            </a:r>
            <a:r>
              <a:rPr lang="en-US" dirty="0" err="1"/>
              <a:t>rasional</a:t>
            </a:r>
            <a:r>
              <a:rPr lang="en-US" dirty="0"/>
              <a:t>.</a:t>
            </a:r>
          </a:p>
        </p:txBody>
      </p:sp>
    </p:spTree>
    <p:extLst>
      <p:ext uri="{BB962C8B-B14F-4D97-AF65-F5344CB8AC3E}">
        <p14:creationId xmlns:p14="http://schemas.microsoft.com/office/powerpoint/2010/main" val="969121871"/>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rfield.gif"/>
          <p:cNvPicPr>
            <a:picLocks noChangeAspect="1"/>
          </p:cNvPicPr>
          <p:nvPr/>
        </p:nvPicPr>
        <p:blipFill>
          <a:blip r:embed="rId2"/>
          <a:stretch>
            <a:fillRect/>
          </a:stretch>
        </p:blipFill>
        <p:spPr>
          <a:xfrm>
            <a:off x="3886200" y="2819400"/>
            <a:ext cx="1428750" cy="1457325"/>
          </a:xfrm>
          <a:prstGeom prst="rect">
            <a:avLst/>
          </a:prstGeom>
        </p:spPr>
      </p:pic>
      <p:sp>
        <p:nvSpPr>
          <p:cNvPr id="2" name="Title 1"/>
          <p:cNvSpPr>
            <a:spLocks noGrp="1"/>
          </p:cNvSpPr>
          <p:nvPr>
            <p:ph type="title"/>
          </p:nvPr>
        </p:nvSpPr>
        <p:spPr/>
        <p:txBody>
          <a:bodyPr/>
          <a:lstStyle/>
          <a:p>
            <a:r>
              <a:rPr lang="id-ID" dirty="0" smtClean="0"/>
              <a:t>Bagaimana Berpikiran Kritis?</a:t>
            </a:r>
            <a:endParaRPr lang="en-US" dirty="0"/>
          </a:p>
        </p:txBody>
      </p:sp>
      <p:graphicFrame>
        <p:nvGraphicFramePr>
          <p:cNvPr id="4" name="Content Placeholder 3"/>
          <p:cNvGraphicFramePr>
            <a:graphicFrameLocks noGrp="1"/>
          </p:cNvGraphicFramePr>
          <p:nvPr>
            <p:ph sz="quarter" idx="1"/>
          </p:nvPr>
        </p:nvGraphicFramePr>
        <p:xfrm>
          <a:off x="2438400" y="1600201"/>
          <a:ext cx="4495800" cy="167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438400" y="3733800"/>
          <a:ext cx="44958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30330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from="(-#ppt_w/2)" to="(#ppt_x)" calcmode="lin" valueType="num">
                                      <p:cBhvr>
                                        <p:cTn id="25" dur="600" fill="hold">
                                          <p:stCondLst>
                                            <p:cond delay="0"/>
                                          </p:stCondLst>
                                        </p:cTn>
                                        <p:tgtEl>
                                          <p:spTgt spid="4"/>
                                        </p:tgtEl>
                                        <p:attrNameLst>
                                          <p:attrName>ppt_x</p:attrName>
                                        </p:attrNameLst>
                                      </p:cBhvr>
                                    </p:anim>
                                    <p:anim from="0" to="-1.0" calcmode="lin" valueType="num">
                                      <p:cBhvr>
                                        <p:cTn id="26" dur="200" decel="50000" autoRev="1" fill="hold">
                                          <p:stCondLst>
                                            <p:cond delay="600"/>
                                          </p:stCondLst>
                                        </p:cTn>
                                        <p:tgtEl>
                                          <p:spTgt spid="4"/>
                                        </p:tgtEl>
                                        <p:attrNameLst>
                                          <p:attrName>xshear</p:attrName>
                                        </p:attrNameLst>
                                      </p:cBhvr>
                                    </p:anim>
                                    <p:animScale>
                                      <p:cBhvr>
                                        <p:cTn id="27" dur="200" decel="100000" autoRev="1" fill="hold">
                                          <p:stCondLst>
                                            <p:cond delay="600"/>
                                          </p:stCondLst>
                                        </p:cTn>
                                        <p:tgtEl>
                                          <p:spTgt spid="4"/>
                                        </p:tgtEl>
                                      </p:cBhvr>
                                      <p:from x="100000" y="100000"/>
                                      <p:to x="80000" y="100000"/>
                                    </p:animScale>
                                    <p:anim by="(#ppt_h/3+#ppt_w*0.1)" calcmode="lin" valueType="num">
                                      <p:cBhvr additive="sum">
                                        <p:cTn id="28" dur="200" decel="100000" autoRev="1" fill="hold">
                                          <p:stCondLst>
                                            <p:cond delay="600"/>
                                          </p:stCondLst>
                                        </p:cTn>
                                        <p:tgtEl>
                                          <p:spTgt spid="4"/>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2.5"/>
                                          </p:val>
                                        </p:tav>
                                        <p:tav tm="100000">
                                          <p:val>
                                            <p:strVal val="#ppt_w"/>
                                          </p:val>
                                        </p:tav>
                                      </p:tavLst>
                                    </p:anim>
                                    <p:anim calcmode="lin" valueType="num">
                                      <p:cBhvr>
                                        <p:cTn id="34" dur="1000" fill="hold"/>
                                        <p:tgtEl>
                                          <p:spTgt spid="5"/>
                                        </p:tgtEl>
                                        <p:attrNameLst>
                                          <p:attrName>ppt_h</p:attrName>
                                        </p:attrNameLst>
                                      </p:cBhvr>
                                      <p:tavLst>
                                        <p:tav tm="0">
                                          <p:val>
                                            <p:strVal val="#ppt_h*0.01"/>
                                          </p:val>
                                        </p:tav>
                                        <p:tav tm="100000">
                                          <p:val>
                                            <p:strVal val="#ppt_h"/>
                                          </p:val>
                                        </p:tav>
                                      </p:tavLst>
                                    </p:anim>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h+1"/>
                                          </p:val>
                                        </p:tav>
                                        <p:tav tm="100000">
                                          <p:val>
                                            <p:strVal val="#ppt_y"/>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id-ID" dirty="0" smtClean="0"/>
              <a:t>er</a:t>
            </a:r>
            <a:r>
              <a:rPr lang="en-US" dirty="0" smtClean="0"/>
              <a:t>m</a:t>
            </a:r>
            <a:r>
              <a:rPr lang="id-ID" dirty="0" smtClean="0"/>
              <a:t>ikiran </a:t>
            </a:r>
            <a:r>
              <a:rPr lang="id-ID" dirty="0"/>
              <a:t>Kritis</a:t>
            </a:r>
            <a:endParaRPr lang="en-US" dirty="0"/>
          </a:p>
        </p:txBody>
      </p:sp>
      <p:sp>
        <p:nvSpPr>
          <p:cNvPr id="3" name="Content Placeholder 2"/>
          <p:cNvSpPr>
            <a:spLocks noGrp="1"/>
          </p:cNvSpPr>
          <p:nvPr>
            <p:ph idx="1"/>
          </p:nvPr>
        </p:nvSpPr>
        <p:spPr/>
        <p:txBody>
          <a:bodyPr/>
          <a:lstStyle/>
          <a:p>
            <a:r>
              <a:rPr lang="en-US" dirty="0"/>
              <a:t>Max </a:t>
            </a:r>
            <a:r>
              <a:rPr lang="en-US" dirty="0" err="1"/>
              <a:t>Werrtheimer</a:t>
            </a:r>
            <a:r>
              <a:rPr lang="en-US" dirty="0"/>
              <a:t> (1945) </a:t>
            </a:r>
          </a:p>
          <a:p>
            <a:pPr>
              <a:buNone/>
            </a:pPr>
            <a:r>
              <a:rPr lang="en-US" dirty="0" smtClean="0"/>
              <a:t>	</a:t>
            </a:r>
            <a:r>
              <a:rPr lang="en-US" dirty="0" err="1" smtClean="0"/>
              <a:t>Pemikiran</a:t>
            </a:r>
            <a:r>
              <a:rPr lang="en-US" dirty="0" smtClean="0"/>
              <a:t> </a:t>
            </a:r>
            <a:r>
              <a:rPr lang="en-US" dirty="0" err="1"/>
              <a:t>kritis</a:t>
            </a:r>
            <a:r>
              <a:rPr lang="en-US" dirty="0"/>
              <a:t> </a:t>
            </a:r>
            <a:r>
              <a:rPr lang="en-US" dirty="0" err="1"/>
              <a:t>adalah</a:t>
            </a:r>
            <a:r>
              <a:rPr lang="en-US" dirty="0"/>
              <a:t> </a:t>
            </a:r>
            <a:r>
              <a:rPr lang="en-US" dirty="0" err="1"/>
              <a:t>pemikiran</a:t>
            </a:r>
            <a:r>
              <a:rPr lang="en-US" dirty="0"/>
              <a:t> </a:t>
            </a:r>
            <a:r>
              <a:rPr lang="en-US" dirty="0" err="1"/>
              <a:t>reflektif</a:t>
            </a:r>
            <a:r>
              <a:rPr lang="en-US" dirty="0"/>
              <a:t> </a:t>
            </a:r>
            <a:r>
              <a:rPr lang="en-US" dirty="0" err="1"/>
              <a:t>dan</a:t>
            </a:r>
            <a:r>
              <a:rPr lang="en-US" dirty="0"/>
              <a:t> </a:t>
            </a:r>
            <a:r>
              <a:rPr lang="en-US" dirty="0" err="1" smtClean="0"/>
              <a:t>produktif</a:t>
            </a:r>
            <a:r>
              <a:rPr lang="en-US" dirty="0" smtClean="0"/>
              <a:t> </a:t>
            </a:r>
            <a:r>
              <a:rPr lang="en-US" dirty="0" err="1"/>
              <a:t>dan</a:t>
            </a:r>
            <a:r>
              <a:rPr lang="en-US" dirty="0"/>
              <a:t> </a:t>
            </a:r>
            <a:r>
              <a:rPr lang="en-US" dirty="0" err="1"/>
              <a:t>melibatkan</a:t>
            </a:r>
            <a:r>
              <a:rPr lang="en-US" dirty="0"/>
              <a:t> </a:t>
            </a:r>
            <a:r>
              <a:rPr lang="en-US" dirty="0" err="1"/>
              <a:t>evaluasi</a:t>
            </a:r>
            <a:r>
              <a:rPr lang="en-US" dirty="0"/>
              <a:t> </a:t>
            </a:r>
            <a:r>
              <a:rPr lang="en-US" dirty="0" err="1"/>
              <a:t>bukti</a:t>
            </a:r>
            <a:r>
              <a:rPr lang="en-US" dirty="0"/>
              <a:t>. </a:t>
            </a:r>
          </a:p>
          <a:p>
            <a:endParaRPr lang="en-US" dirty="0"/>
          </a:p>
        </p:txBody>
      </p:sp>
    </p:spTree>
    <p:extLst>
      <p:ext uri="{BB962C8B-B14F-4D97-AF65-F5344CB8AC3E}">
        <p14:creationId xmlns:p14="http://schemas.microsoft.com/office/powerpoint/2010/main" val="1575262916"/>
      </p:ext>
    </p:extLst>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Ada</a:t>
            </a:r>
            <a:r>
              <a:rPr lang="en-US" dirty="0" smtClean="0"/>
              <a:t> </a:t>
            </a:r>
            <a:r>
              <a:rPr lang="en-US" dirty="0" err="1"/>
              <a:t>bebarapa</a:t>
            </a:r>
            <a:r>
              <a:rPr lang="en-US" dirty="0"/>
              <a:t> </a:t>
            </a:r>
            <a:r>
              <a:rPr lang="en-US" dirty="0" err="1"/>
              <a:t>cara</a:t>
            </a:r>
            <a:r>
              <a:rPr lang="en-US" dirty="0"/>
              <a:t> yang </a:t>
            </a:r>
            <a:r>
              <a:rPr lang="en-US" dirty="0" err="1"/>
              <a:t>dapat</a:t>
            </a:r>
            <a:r>
              <a:rPr lang="en-US" dirty="0"/>
              <a:t> </a:t>
            </a:r>
            <a:r>
              <a:rPr lang="en-US" dirty="0" err="1"/>
              <a:t>digunakan</a:t>
            </a:r>
            <a:r>
              <a:rPr lang="en-US" dirty="0"/>
              <a:t> guru </a:t>
            </a:r>
            <a:r>
              <a:rPr lang="en-US" dirty="0" err="1"/>
              <a:t>untuk</a:t>
            </a:r>
            <a:r>
              <a:rPr lang="en-US" dirty="0"/>
              <a:t> </a:t>
            </a:r>
            <a:r>
              <a:rPr lang="en-US" dirty="0" err="1"/>
              <a:t>memasukkan</a:t>
            </a:r>
            <a:r>
              <a:rPr lang="en-US" dirty="0"/>
              <a:t> </a:t>
            </a:r>
            <a:r>
              <a:rPr lang="en-US" dirty="0" err="1"/>
              <a:t>pemikiran</a:t>
            </a:r>
            <a:r>
              <a:rPr lang="en-US" dirty="0"/>
              <a:t> </a:t>
            </a:r>
            <a:r>
              <a:rPr lang="en-US" dirty="0" err="1"/>
              <a:t>kritis</a:t>
            </a:r>
            <a:r>
              <a:rPr lang="en-US" dirty="0"/>
              <a:t> </a:t>
            </a:r>
            <a:r>
              <a:rPr lang="en-US" dirty="0" err="1"/>
              <a:t>dalam</a:t>
            </a:r>
            <a:r>
              <a:rPr lang="en-US" dirty="0"/>
              <a:t> </a:t>
            </a:r>
            <a:r>
              <a:rPr lang="en-US" dirty="0" err="1"/>
              <a:t>pengajaran</a:t>
            </a:r>
            <a:r>
              <a:rPr lang="en-US" dirty="0"/>
              <a:t> </a:t>
            </a:r>
            <a:r>
              <a:rPr lang="en-US" dirty="0" err="1"/>
              <a:t>mereka</a:t>
            </a:r>
            <a:r>
              <a:rPr lang="en-US" dirty="0"/>
              <a:t>:</a:t>
            </a:r>
          </a:p>
          <a:p>
            <a:pPr marL="514350" lvl="0" indent="-514350">
              <a:buFont typeface="+mj-lt"/>
              <a:buAutoNum type="arabicPeriod"/>
            </a:pPr>
            <a:r>
              <a:rPr lang="en-US" dirty="0" err="1"/>
              <a:t>Jangan</a:t>
            </a:r>
            <a:r>
              <a:rPr lang="en-US" dirty="0"/>
              <a:t> </a:t>
            </a:r>
            <a:r>
              <a:rPr lang="en-US" dirty="0" err="1"/>
              <a:t>hanya</a:t>
            </a:r>
            <a:r>
              <a:rPr lang="en-US" dirty="0"/>
              <a:t> </a:t>
            </a:r>
            <a:r>
              <a:rPr lang="en-US" dirty="0" err="1"/>
              <a:t>tanyakan</a:t>
            </a:r>
            <a:r>
              <a:rPr lang="en-US" dirty="0"/>
              <a:t> </a:t>
            </a:r>
            <a:r>
              <a:rPr lang="en-US" dirty="0" err="1"/>
              <a:t>tentang</a:t>
            </a:r>
            <a:r>
              <a:rPr lang="en-US" dirty="0"/>
              <a:t> </a:t>
            </a:r>
            <a:r>
              <a:rPr lang="en-US" dirty="0" err="1"/>
              <a:t>apa</a:t>
            </a:r>
            <a:r>
              <a:rPr lang="en-US" dirty="0"/>
              <a:t> yang </a:t>
            </a:r>
            <a:r>
              <a:rPr lang="en-US" dirty="0" err="1"/>
              <a:t>terjadi</a:t>
            </a:r>
            <a:r>
              <a:rPr lang="en-US" dirty="0"/>
              <a:t>, </a:t>
            </a:r>
            <a:r>
              <a:rPr lang="en-US" dirty="0" err="1"/>
              <a:t>tetapi</a:t>
            </a:r>
            <a:r>
              <a:rPr lang="en-US" dirty="0"/>
              <a:t> </a:t>
            </a:r>
            <a:r>
              <a:rPr lang="en-US" dirty="0" err="1"/>
              <a:t>tanyakan</a:t>
            </a:r>
            <a:r>
              <a:rPr lang="en-US" dirty="0"/>
              <a:t> </a:t>
            </a:r>
            <a:r>
              <a:rPr lang="en-US" dirty="0" err="1"/>
              <a:t>juga</a:t>
            </a:r>
            <a:r>
              <a:rPr lang="en-US" dirty="0"/>
              <a:t> </a:t>
            </a:r>
            <a:r>
              <a:rPr lang="en-US" dirty="0" err="1"/>
              <a:t>bagaiman</a:t>
            </a:r>
            <a:r>
              <a:rPr lang="en-US" dirty="0"/>
              <a:t> </a:t>
            </a:r>
            <a:r>
              <a:rPr lang="en-US" dirty="0" err="1"/>
              <a:t>dan</a:t>
            </a:r>
            <a:r>
              <a:rPr lang="en-US" dirty="0"/>
              <a:t> </a:t>
            </a:r>
            <a:r>
              <a:rPr lang="en-US" dirty="0" err="1"/>
              <a:t>mengapa</a:t>
            </a:r>
            <a:r>
              <a:rPr lang="en-US" dirty="0"/>
              <a:t>?</a:t>
            </a:r>
          </a:p>
          <a:p>
            <a:pPr marL="514350" lvl="0" indent="-514350">
              <a:buFont typeface="+mj-lt"/>
              <a:buAutoNum type="arabicPeriod"/>
            </a:pPr>
            <a:r>
              <a:rPr lang="en-US" dirty="0" err="1"/>
              <a:t>Berdebatlah</a:t>
            </a:r>
            <a:r>
              <a:rPr lang="en-US" dirty="0"/>
              <a:t> </a:t>
            </a:r>
            <a:r>
              <a:rPr lang="en-US" dirty="0" err="1"/>
              <a:t>secara</a:t>
            </a:r>
            <a:r>
              <a:rPr lang="en-US" dirty="0"/>
              <a:t> </a:t>
            </a:r>
            <a:r>
              <a:rPr lang="en-US" dirty="0" err="1"/>
              <a:t>rasional</a:t>
            </a:r>
            <a:r>
              <a:rPr lang="en-US" dirty="0"/>
              <a:t>, </a:t>
            </a:r>
            <a:r>
              <a:rPr lang="en-US" dirty="0" err="1"/>
              <a:t>bukan</a:t>
            </a:r>
            <a:r>
              <a:rPr lang="en-US" dirty="0"/>
              <a:t> </a:t>
            </a:r>
            <a:r>
              <a:rPr lang="en-US" dirty="0" err="1"/>
              <a:t>emosional</a:t>
            </a:r>
            <a:r>
              <a:rPr lang="en-US" dirty="0"/>
              <a:t>.</a:t>
            </a:r>
          </a:p>
          <a:p>
            <a:pPr marL="514350" lvl="0" indent="-514350">
              <a:buFont typeface="+mj-lt"/>
              <a:buAutoNum type="arabicPeriod"/>
            </a:pPr>
            <a:r>
              <a:rPr lang="en-US" dirty="0" err="1"/>
              <a:t>Akui</a:t>
            </a:r>
            <a:r>
              <a:rPr lang="en-US" dirty="0"/>
              <a:t> </a:t>
            </a:r>
            <a:r>
              <a:rPr lang="en-US" dirty="0" err="1"/>
              <a:t>bahwa</a:t>
            </a:r>
            <a:r>
              <a:rPr lang="en-US" dirty="0"/>
              <a:t> </a:t>
            </a:r>
            <a:r>
              <a:rPr lang="en-US" dirty="0" err="1"/>
              <a:t>kadang</a:t>
            </a:r>
            <a:r>
              <a:rPr lang="en-US" dirty="0"/>
              <a:t> </a:t>
            </a:r>
            <a:r>
              <a:rPr lang="en-US" dirty="0" err="1"/>
              <a:t>ada</a:t>
            </a:r>
            <a:r>
              <a:rPr lang="en-US" dirty="0"/>
              <a:t> </a:t>
            </a:r>
            <a:r>
              <a:rPr lang="en-US" dirty="0" err="1"/>
              <a:t>lebih</a:t>
            </a:r>
            <a:r>
              <a:rPr lang="en-US" dirty="0"/>
              <a:t> </a:t>
            </a:r>
            <a:r>
              <a:rPr lang="en-US" dirty="0" err="1"/>
              <a:t>dari</a:t>
            </a:r>
            <a:r>
              <a:rPr lang="en-US" dirty="0"/>
              <a:t> </a:t>
            </a:r>
            <a:r>
              <a:rPr lang="en-US" dirty="0" err="1"/>
              <a:t>satu</a:t>
            </a:r>
            <a:r>
              <a:rPr lang="en-US" dirty="0"/>
              <a:t> </a:t>
            </a:r>
            <a:r>
              <a:rPr lang="en-US" dirty="0" err="1"/>
              <a:t>jawaban</a:t>
            </a:r>
            <a:r>
              <a:rPr lang="en-US" dirty="0"/>
              <a:t> </a:t>
            </a:r>
            <a:r>
              <a:rPr lang="en-US" dirty="0" err="1"/>
              <a:t>atau</a:t>
            </a:r>
            <a:r>
              <a:rPr lang="en-US" dirty="0"/>
              <a:t> </a:t>
            </a:r>
            <a:r>
              <a:rPr lang="en-US" dirty="0" err="1"/>
              <a:t>penjelasan</a:t>
            </a:r>
            <a:r>
              <a:rPr lang="en-US" dirty="0"/>
              <a:t> yang </a:t>
            </a:r>
            <a:r>
              <a:rPr lang="en-US" dirty="0" err="1"/>
              <a:t>baik</a:t>
            </a:r>
            <a:r>
              <a:rPr lang="en-US" dirty="0"/>
              <a:t>.</a:t>
            </a:r>
          </a:p>
          <a:p>
            <a:pPr marL="514350" lvl="0" indent="-514350">
              <a:buFont typeface="+mj-lt"/>
              <a:buAutoNum type="arabicPeriod"/>
            </a:pPr>
            <a:r>
              <a:rPr lang="en-US" dirty="0" err="1"/>
              <a:t>Ajukan</a:t>
            </a:r>
            <a:r>
              <a:rPr lang="en-US" dirty="0"/>
              <a:t> </a:t>
            </a:r>
            <a:r>
              <a:rPr lang="en-US" dirty="0" err="1"/>
              <a:t>pertanyaan</a:t>
            </a:r>
            <a:r>
              <a:rPr lang="en-US" dirty="0"/>
              <a:t> </a:t>
            </a:r>
            <a:r>
              <a:rPr lang="en-US" dirty="0" err="1"/>
              <a:t>dan</a:t>
            </a:r>
            <a:r>
              <a:rPr lang="en-US" dirty="0"/>
              <a:t> </a:t>
            </a:r>
            <a:r>
              <a:rPr lang="en-US" dirty="0" err="1"/>
              <a:t>pikirkan</a:t>
            </a:r>
            <a:r>
              <a:rPr lang="en-US" dirty="0"/>
              <a:t> </a:t>
            </a:r>
            <a:r>
              <a:rPr lang="en-US" dirty="0" err="1"/>
              <a:t>di</a:t>
            </a:r>
            <a:r>
              <a:rPr lang="en-US" dirty="0"/>
              <a:t> </a:t>
            </a:r>
            <a:r>
              <a:rPr lang="en-US" dirty="0" err="1"/>
              <a:t>luar</a:t>
            </a:r>
            <a:r>
              <a:rPr lang="en-US" dirty="0"/>
              <a:t> </a:t>
            </a:r>
            <a:r>
              <a:rPr lang="en-US" dirty="0" err="1"/>
              <a:t>apa</a:t>
            </a:r>
            <a:r>
              <a:rPr lang="en-US" dirty="0"/>
              <a:t> yang </a:t>
            </a:r>
            <a:r>
              <a:rPr lang="en-US" dirty="0" err="1"/>
              <a:t>sudah</a:t>
            </a:r>
            <a:r>
              <a:rPr lang="en-US" dirty="0"/>
              <a:t> </a:t>
            </a:r>
            <a:r>
              <a:rPr lang="en-US" dirty="0" err="1"/>
              <a:t>kita</a:t>
            </a:r>
            <a:r>
              <a:rPr lang="en-US" dirty="0"/>
              <a:t> </a:t>
            </a:r>
            <a:r>
              <a:rPr lang="en-US" dirty="0" err="1"/>
              <a:t>tahu</a:t>
            </a:r>
            <a:r>
              <a:rPr lang="en-US" dirty="0"/>
              <a:t> </a:t>
            </a:r>
            <a:r>
              <a:rPr lang="en-US" dirty="0" err="1"/>
              <a:t>untuk</a:t>
            </a:r>
            <a:r>
              <a:rPr lang="en-US" dirty="0"/>
              <a:t> </a:t>
            </a:r>
            <a:r>
              <a:rPr lang="en-US" dirty="0" err="1"/>
              <a:t>menciptakan</a:t>
            </a:r>
            <a:r>
              <a:rPr lang="en-US" dirty="0"/>
              <a:t> </a:t>
            </a:r>
            <a:r>
              <a:rPr lang="en-US" dirty="0" err="1"/>
              <a:t>ide</a:t>
            </a:r>
            <a:r>
              <a:rPr lang="en-US" dirty="0"/>
              <a:t> </a:t>
            </a:r>
            <a:r>
              <a:rPr lang="en-US" dirty="0" err="1"/>
              <a:t>baru</a:t>
            </a:r>
            <a:r>
              <a:rPr lang="en-US" dirty="0"/>
              <a:t> </a:t>
            </a:r>
            <a:r>
              <a:rPr lang="en-US" dirty="0" err="1"/>
              <a:t>dan</a:t>
            </a:r>
            <a:r>
              <a:rPr lang="en-US" dirty="0"/>
              <a:t> </a:t>
            </a:r>
            <a:r>
              <a:rPr lang="en-US" dirty="0" err="1"/>
              <a:t>informasi</a:t>
            </a:r>
            <a:r>
              <a:rPr lang="en-US" dirty="0"/>
              <a:t> </a:t>
            </a:r>
            <a:r>
              <a:rPr lang="en-US" dirty="0" err="1"/>
              <a:t>baru</a:t>
            </a:r>
            <a:r>
              <a:rPr lang="en-US" dirty="0"/>
              <a:t>.</a:t>
            </a:r>
          </a:p>
          <a:p>
            <a:pPr marL="514350" indent="-514350">
              <a:buNone/>
            </a:pPr>
            <a:endParaRPr lang="en-US" dirty="0"/>
          </a:p>
        </p:txBody>
      </p:sp>
    </p:spTree>
    <p:extLst>
      <p:ext uri="{BB962C8B-B14F-4D97-AF65-F5344CB8AC3E}">
        <p14:creationId xmlns:p14="http://schemas.microsoft.com/office/powerpoint/2010/main" val="3173924719"/>
      </p:ext>
    </p:extLst>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467600" cy="1143000"/>
          </a:xfrm>
        </p:spPr>
        <p:txBody>
          <a:bodyPr/>
          <a:lstStyle/>
          <a:p>
            <a:pPr algn="ctr"/>
            <a:r>
              <a:rPr lang="id-ID" dirty="0" smtClean="0"/>
              <a:t>Proses Membuat Keputusan</a:t>
            </a:r>
            <a:endParaRPr lang="en-US" dirty="0"/>
          </a:p>
        </p:txBody>
      </p:sp>
      <p:sp>
        <p:nvSpPr>
          <p:cNvPr id="4" name="Explosion 1 3"/>
          <p:cNvSpPr/>
          <p:nvPr/>
        </p:nvSpPr>
        <p:spPr>
          <a:xfrm>
            <a:off x="1905000" y="2362200"/>
            <a:ext cx="6324600" cy="3657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dirty="0" smtClean="0"/>
              <a:t>(</a:t>
            </a:r>
            <a:r>
              <a:rPr lang="id-ID" sz="7200" i="1" dirty="0"/>
              <a:t>choice</a:t>
            </a:r>
            <a:r>
              <a:rPr lang="id-ID" sz="7200" dirty="0" smtClean="0"/>
              <a:t>) </a:t>
            </a:r>
            <a:endParaRPr lang="en-US" sz="7200" dirty="0"/>
          </a:p>
        </p:txBody>
      </p:sp>
      <p:pic>
        <p:nvPicPr>
          <p:cNvPr id="5" name="Picture 4" descr="ag00264_.gif"/>
          <p:cNvPicPr>
            <a:picLocks noChangeAspect="1"/>
          </p:cNvPicPr>
          <p:nvPr/>
        </p:nvPicPr>
        <p:blipFill>
          <a:blip r:embed="rId2"/>
          <a:stretch>
            <a:fillRect/>
          </a:stretch>
        </p:blipFill>
        <p:spPr>
          <a:xfrm>
            <a:off x="390525" y="255271"/>
            <a:ext cx="1362076" cy="2137408"/>
          </a:xfrm>
          <a:prstGeom prst="rect">
            <a:avLst/>
          </a:prstGeom>
        </p:spPr>
      </p:pic>
    </p:spTree>
    <p:extLst>
      <p:ext uri="{BB962C8B-B14F-4D97-AF65-F5344CB8AC3E}">
        <p14:creationId xmlns:p14="http://schemas.microsoft.com/office/powerpoint/2010/main" val="409855325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siklus </a:t>
            </a:r>
            <a:r>
              <a:rPr lang="id-ID" dirty="0"/>
              <a:t>kegiatan yang melibatkan pemikiran rasional baik secara individu maupun kelompok dalam semua tingkat dan bentuk organisasi. </a:t>
            </a:r>
            <a:endParaRPr lang="id-ID" dirty="0" smtClean="0"/>
          </a:p>
          <a:p>
            <a:r>
              <a:rPr lang="en-US" dirty="0" err="1"/>
              <a:t>Pembuatan</a:t>
            </a:r>
            <a:r>
              <a:rPr lang="en-US" dirty="0"/>
              <a:t> </a:t>
            </a:r>
            <a:r>
              <a:rPr lang="en-US" dirty="0" err="1"/>
              <a:t>keputusan</a:t>
            </a:r>
            <a:r>
              <a:rPr lang="en-US" dirty="0"/>
              <a:t> </a:t>
            </a:r>
            <a:r>
              <a:rPr lang="en-US" dirty="0" err="1"/>
              <a:t>adalah</a:t>
            </a:r>
            <a:r>
              <a:rPr lang="en-US" dirty="0"/>
              <a:t> </a:t>
            </a:r>
            <a:r>
              <a:rPr lang="en-US" dirty="0" err="1"/>
              <a:t>pemikiran</a:t>
            </a:r>
            <a:r>
              <a:rPr lang="en-US" dirty="0"/>
              <a:t> </a:t>
            </a:r>
            <a:r>
              <a:rPr lang="en-US" dirty="0" err="1"/>
              <a:t>dimana</a:t>
            </a:r>
            <a:r>
              <a:rPr lang="en-US" dirty="0"/>
              <a:t> </a:t>
            </a:r>
            <a:r>
              <a:rPr lang="en-US" dirty="0" err="1"/>
              <a:t>individu</a:t>
            </a:r>
            <a:r>
              <a:rPr lang="en-US" dirty="0"/>
              <a:t> </a:t>
            </a:r>
            <a:r>
              <a:rPr lang="en-US" dirty="0" err="1"/>
              <a:t>mengevaluasi</a:t>
            </a:r>
            <a:r>
              <a:rPr lang="en-US" dirty="0"/>
              <a:t> </a:t>
            </a:r>
            <a:r>
              <a:rPr lang="en-US" dirty="0" err="1"/>
              <a:t>berbagai</a:t>
            </a:r>
            <a:r>
              <a:rPr lang="en-US" dirty="0"/>
              <a:t> </a:t>
            </a:r>
            <a:r>
              <a:rPr lang="en-US" dirty="0" err="1"/>
              <a:t>pilihan</a:t>
            </a:r>
            <a:r>
              <a:rPr lang="en-US" dirty="0"/>
              <a:t> </a:t>
            </a:r>
            <a:r>
              <a:rPr lang="en-US" dirty="0" err="1"/>
              <a:t>dan</a:t>
            </a:r>
            <a:r>
              <a:rPr lang="en-US" dirty="0"/>
              <a:t> </a:t>
            </a:r>
            <a:r>
              <a:rPr lang="en-US" dirty="0" err="1"/>
              <a:t>memutuskan</a:t>
            </a:r>
            <a:r>
              <a:rPr lang="en-US" dirty="0"/>
              <a:t> </a:t>
            </a:r>
            <a:r>
              <a:rPr lang="en-US" dirty="0" err="1"/>
              <a:t>pilihan</a:t>
            </a:r>
            <a:r>
              <a:rPr lang="en-US" dirty="0"/>
              <a:t> </a:t>
            </a:r>
            <a:r>
              <a:rPr lang="en-US" dirty="0" err="1"/>
              <a:t>dari</a:t>
            </a:r>
            <a:r>
              <a:rPr lang="en-US" dirty="0"/>
              <a:t> </a:t>
            </a:r>
            <a:r>
              <a:rPr lang="en-US" dirty="0" err="1"/>
              <a:t>sekian</a:t>
            </a:r>
            <a:r>
              <a:rPr lang="en-US" dirty="0"/>
              <a:t> </a:t>
            </a:r>
            <a:r>
              <a:rPr lang="en-US" dirty="0" err="1"/>
              <a:t>banyak</a:t>
            </a:r>
            <a:r>
              <a:rPr lang="en-US" dirty="0"/>
              <a:t> </a:t>
            </a:r>
            <a:r>
              <a:rPr lang="en-US" dirty="0" err="1"/>
              <a:t>pilihan</a:t>
            </a:r>
            <a:r>
              <a:rPr lang="en-US" dirty="0"/>
              <a:t> </a:t>
            </a:r>
            <a:r>
              <a:rPr lang="en-US" dirty="0" err="1"/>
              <a:t>tersebut</a:t>
            </a:r>
            <a:r>
              <a:rPr lang="en-US" dirty="0"/>
              <a:t>.</a:t>
            </a:r>
          </a:p>
          <a:p>
            <a:endParaRPr lang="en-US" dirty="0"/>
          </a:p>
          <a:p>
            <a:pPr>
              <a:buNone/>
            </a:pPr>
            <a:endParaRPr lang="en-US" dirty="0"/>
          </a:p>
        </p:txBody>
      </p:sp>
    </p:spTree>
    <p:extLst>
      <p:ext uri="{BB962C8B-B14F-4D97-AF65-F5344CB8AC3E}">
        <p14:creationId xmlns:p14="http://schemas.microsoft.com/office/powerpoint/2010/main" val="251479259"/>
      </p:ext>
    </p:extLst>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id-ID" dirty="0"/>
              <a:t>Membuat keputusan melibatkan aktivitas seperti menggunakan proses berpikir dasar untuk memilih respons terbaik diantara beberapa pilihan, merakit informasi yang diperlukan dalam satu topik area, membandingkan keuntungan dan kerugian dari berbagai pendekatan alternatif, menentukan informasi tambahan yang diperlukan, menilai respons yang paling efektif dan mampu mengujinya.</a:t>
            </a:r>
            <a:endParaRPr lang="en-US" dirty="0"/>
          </a:p>
          <a:p>
            <a:endParaRPr lang="en-US" dirty="0"/>
          </a:p>
        </p:txBody>
      </p:sp>
    </p:spTree>
    <p:extLst>
      <p:ext uri="{BB962C8B-B14F-4D97-AF65-F5344CB8AC3E}">
        <p14:creationId xmlns:p14="http://schemas.microsoft.com/office/powerpoint/2010/main" val="542041217"/>
      </p:ext>
    </p:extLst>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Pemecahan</a:t>
            </a:r>
            <a:r>
              <a:rPr lang="en-US" sz="3600" dirty="0" smtClean="0"/>
              <a:t> </a:t>
            </a:r>
            <a:r>
              <a:rPr lang="en-US" sz="3600" dirty="0" err="1" smtClean="0"/>
              <a:t>Masalah</a:t>
            </a:r>
            <a:r>
              <a:rPr lang="en-US" sz="3600" dirty="0" smtClean="0"/>
              <a:t> (problem solving).</a:t>
            </a:r>
            <a:endParaRPr lang="en-US" sz="3600" dirty="0"/>
          </a:p>
        </p:txBody>
      </p:sp>
      <p:graphicFrame>
        <p:nvGraphicFramePr>
          <p:cNvPr id="4" name="Content Placeholder 3"/>
          <p:cNvGraphicFramePr>
            <a:graphicFrameLocks noGrp="1"/>
          </p:cNvGraphicFramePr>
          <p:nvPr>
            <p:ph sz="quarter"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g00296_.gif"/>
          <p:cNvPicPr>
            <a:picLocks noChangeAspect="1"/>
          </p:cNvPicPr>
          <p:nvPr/>
        </p:nvPicPr>
        <p:blipFill>
          <a:blip r:embed="rId8"/>
          <a:stretch>
            <a:fillRect/>
          </a:stretch>
        </p:blipFill>
        <p:spPr>
          <a:xfrm>
            <a:off x="3200400" y="3411380"/>
            <a:ext cx="2590800" cy="3416616"/>
          </a:xfrm>
          <a:prstGeom prst="rect">
            <a:avLst/>
          </a:prstGeom>
        </p:spPr>
      </p:pic>
    </p:spTree>
    <p:extLst>
      <p:ext uri="{BB962C8B-B14F-4D97-AF65-F5344CB8AC3E}">
        <p14:creationId xmlns:p14="http://schemas.microsoft.com/office/powerpoint/2010/main" val="619455127"/>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288268"/>
            <a:ext cx="5105400" cy="369332"/>
          </a:xfrm>
          <a:prstGeom prst="rect">
            <a:avLst/>
          </a:prstGeom>
          <a:noFill/>
        </p:spPr>
        <p:txBody>
          <a:bodyPr wrap="square" rtlCol="0">
            <a:spAutoFit/>
          </a:bodyPr>
          <a:lstStyle/>
          <a:p>
            <a:r>
              <a:rPr lang="id-ID" b="1" dirty="0" smtClean="0"/>
              <a:t>Pendekatan Pemrosesan Informasi</a:t>
            </a:r>
            <a:endParaRPr lang="id-ID" b="1" dirty="0"/>
          </a:p>
        </p:txBody>
      </p:sp>
      <p:sp>
        <p:nvSpPr>
          <p:cNvPr id="3" name="TextBox 2"/>
          <p:cNvSpPr txBox="1"/>
          <p:nvPr/>
        </p:nvSpPr>
        <p:spPr>
          <a:xfrm>
            <a:off x="4038600" y="3657600"/>
            <a:ext cx="5105400" cy="369332"/>
          </a:xfrm>
          <a:prstGeom prst="rect">
            <a:avLst/>
          </a:prstGeom>
          <a:noFill/>
        </p:spPr>
        <p:txBody>
          <a:bodyPr wrap="square" rtlCol="0">
            <a:spAutoFit/>
          </a:bodyPr>
          <a:lstStyle/>
          <a:p>
            <a:r>
              <a:rPr lang="id-ID" b="1" dirty="0" smtClean="0"/>
              <a:t>Proses Kognitif Kompleks</a:t>
            </a:r>
            <a:endParaRPr lang="id-ID" b="1" dirty="0"/>
          </a:p>
        </p:txBody>
      </p:sp>
      <p:sp>
        <p:nvSpPr>
          <p:cNvPr id="4" name="TextBox 3"/>
          <p:cNvSpPr txBox="1"/>
          <p:nvPr/>
        </p:nvSpPr>
        <p:spPr>
          <a:xfrm>
            <a:off x="4038600" y="4022375"/>
            <a:ext cx="5105400" cy="369332"/>
          </a:xfrm>
          <a:prstGeom prst="rect">
            <a:avLst/>
          </a:prstGeom>
          <a:noFill/>
        </p:spPr>
        <p:txBody>
          <a:bodyPr wrap="square" rtlCol="0">
            <a:spAutoFit/>
          </a:bodyPr>
          <a:lstStyle/>
          <a:p>
            <a:r>
              <a:rPr lang="id-ID" b="1" dirty="0" smtClean="0"/>
              <a:t>Pendekatan Konstruktivis Sosial</a:t>
            </a:r>
            <a:endParaRPr lang="id-ID" b="1" dirty="0"/>
          </a:p>
        </p:txBody>
      </p:sp>
      <p:sp>
        <p:nvSpPr>
          <p:cNvPr id="5" name="TextBox 4"/>
          <p:cNvSpPr txBox="1"/>
          <p:nvPr/>
        </p:nvSpPr>
        <p:spPr>
          <a:xfrm>
            <a:off x="4073236" y="4391707"/>
            <a:ext cx="5105400" cy="369332"/>
          </a:xfrm>
          <a:prstGeom prst="rect">
            <a:avLst/>
          </a:prstGeom>
          <a:noFill/>
        </p:spPr>
        <p:txBody>
          <a:bodyPr wrap="square" rtlCol="0">
            <a:spAutoFit/>
          </a:bodyPr>
          <a:lstStyle/>
          <a:p>
            <a:r>
              <a:rPr lang="id-ID" b="1" dirty="0" smtClean="0"/>
              <a:t>Motivasi, Pengajaran &amp; Pembelajaran</a:t>
            </a:r>
            <a:endParaRPr lang="id-ID" b="1" dirty="0"/>
          </a:p>
        </p:txBody>
      </p:sp>
      <p:sp>
        <p:nvSpPr>
          <p:cNvPr id="6" name="TextBox 5"/>
          <p:cNvSpPr txBox="1"/>
          <p:nvPr/>
        </p:nvSpPr>
        <p:spPr>
          <a:xfrm>
            <a:off x="4094018" y="4761039"/>
            <a:ext cx="5105400" cy="369332"/>
          </a:xfrm>
          <a:prstGeom prst="rect">
            <a:avLst/>
          </a:prstGeom>
          <a:noFill/>
        </p:spPr>
        <p:txBody>
          <a:bodyPr wrap="square" rtlCol="0">
            <a:spAutoFit/>
          </a:bodyPr>
          <a:lstStyle/>
          <a:p>
            <a:r>
              <a:rPr lang="id-ID" b="1" dirty="0" smtClean="0"/>
              <a:t>Manajemen Kelas</a:t>
            </a:r>
            <a:endParaRPr lang="id-ID" b="1" dirty="0"/>
          </a:p>
        </p:txBody>
      </p:sp>
      <p:sp>
        <p:nvSpPr>
          <p:cNvPr id="7" name="TextBox 6"/>
          <p:cNvSpPr txBox="1"/>
          <p:nvPr/>
        </p:nvSpPr>
        <p:spPr>
          <a:xfrm>
            <a:off x="4100945" y="5158080"/>
            <a:ext cx="5105400" cy="369332"/>
          </a:xfrm>
          <a:prstGeom prst="rect">
            <a:avLst/>
          </a:prstGeom>
          <a:noFill/>
        </p:spPr>
        <p:txBody>
          <a:bodyPr wrap="square" rtlCol="0">
            <a:spAutoFit/>
          </a:bodyPr>
          <a:lstStyle/>
          <a:p>
            <a:r>
              <a:rPr lang="id-ID" b="1" dirty="0" smtClean="0"/>
              <a:t>Asesmen Kelas</a:t>
            </a:r>
            <a:endParaRPr lang="id-ID" b="1" dirty="0"/>
          </a:p>
        </p:txBody>
      </p:sp>
      <p:sp>
        <p:nvSpPr>
          <p:cNvPr id="8" name="TextBox 7"/>
          <p:cNvSpPr txBox="1"/>
          <p:nvPr/>
        </p:nvSpPr>
        <p:spPr>
          <a:xfrm>
            <a:off x="4100945" y="5638800"/>
            <a:ext cx="5105400" cy="369332"/>
          </a:xfrm>
          <a:prstGeom prst="rect">
            <a:avLst/>
          </a:prstGeom>
          <a:noFill/>
        </p:spPr>
        <p:txBody>
          <a:bodyPr wrap="square" rtlCol="0">
            <a:spAutoFit/>
          </a:bodyPr>
          <a:lstStyle/>
          <a:p>
            <a:r>
              <a:rPr lang="id-ID" b="1" dirty="0" smtClean="0"/>
              <a:t>Review Materi UAS</a:t>
            </a:r>
            <a:endParaRPr lang="id-ID" b="1" dirty="0"/>
          </a:p>
        </p:txBody>
      </p:sp>
    </p:spTree>
    <p:extLst>
      <p:ext uri="{BB962C8B-B14F-4D97-AF65-F5344CB8AC3E}">
        <p14:creationId xmlns:p14="http://schemas.microsoft.com/office/powerpoint/2010/main" val="328074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p:txBody>
          <a:bodyPr/>
          <a:lstStyle/>
          <a:p>
            <a:r>
              <a:rPr lang="id-ID" dirty="0" smtClean="0"/>
              <a:t>metode </a:t>
            </a:r>
            <a:r>
              <a:rPr lang="id-ID" dirty="0"/>
              <a:t>pemecahan masalah menjadi sangat penting, agar kita terhindar dari tindakan </a:t>
            </a:r>
            <a:r>
              <a:rPr lang="id-ID" i="1" dirty="0"/>
              <a:t>jump to </a:t>
            </a:r>
            <a:r>
              <a:rPr lang="id-ID" i="1" dirty="0" smtClean="0"/>
              <a:t>conclusion</a:t>
            </a:r>
            <a:r>
              <a:rPr lang="id-ID" dirty="0" smtClean="0"/>
              <a:t> </a:t>
            </a:r>
          </a:p>
          <a:p>
            <a:pPr marL="0" indent="0">
              <a:buNone/>
            </a:pPr>
            <a:r>
              <a:rPr lang="id-ID" dirty="0" smtClean="0">
                <a:sym typeface="Wingdings" panose="05000000000000000000" pitchFamily="2" charset="2"/>
              </a:rPr>
              <a:t></a:t>
            </a:r>
            <a:r>
              <a:rPr lang="id-ID" dirty="0" smtClean="0"/>
              <a:t>yaitu </a:t>
            </a:r>
            <a:r>
              <a:rPr lang="id-ID" dirty="0"/>
              <a:t>proses penarikan kesimpulan terhadap suatu masalah tanpa melalui proses analisa masalah secara benar, serta didukung oleh bukti atau informasi yang akurat.</a:t>
            </a:r>
            <a:endParaRPr lang="en-US" dirty="0"/>
          </a:p>
        </p:txBody>
      </p:sp>
    </p:spTree>
    <p:extLst>
      <p:ext uri="{BB962C8B-B14F-4D97-AF65-F5344CB8AC3E}">
        <p14:creationId xmlns:p14="http://schemas.microsoft.com/office/powerpoint/2010/main" val="1149331281"/>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Transfer </a:t>
            </a:r>
            <a:endParaRPr lang="id-ID" dirty="0"/>
          </a:p>
        </p:txBody>
      </p:sp>
      <p:sp>
        <p:nvSpPr>
          <p:cNvPr id="3" name="Content Placeholder 2"/>
          <p:cNvSpPr>
            <a:spLocks noGrp="1"/>
          </p:cNvSpPr>
          <p:nvPr>
            <p:ph idx="1"/>
          </p:nvPr>
        </p:nvSpPr>
        <p:spPr/>
        <p:txBody>
          <a:bodyPr/>
          <a:lstStyle/>
          <a:p>
            <a:r>
              <a:rPr lang="id-ID" dirty="0" smtClean="0"/>
              <a:t>Terjadi ketika seseorang menerapkan </a:t>
            </a:r>
            <a:r>
              <a:rPr lang="id-ID" u="sng" dirty="0" smtClean="0"/>
              <a:t>pengalaman dan pengetahuan </a:t>
            </a:r>
            <a:r>
              <a:rPr lang="id-ID" dirty="0" smtClean="0"/>
              <a:t>dari pembelajaran atau pemecahan masalah dalam situasi yang baru</a:t>
            </a:r>
          </a:p>
          <a:p>
            <a:r>
              <a:rPr lang="id-ID" dirty="0" smtClean="0"/>
              <a:t>Siswa mendapatkan manfaat saat dapat menerapkan yang dipelajari di kelas untuk situasi kehidupan mereka </a:t>
            </a:r>
            <a:r>
              <a:rPr lang="id-ID" u="sng" dirty="0" smtClean="0"/>
              <a:t>di luar </a:t>
            </a:r>
            <a:r>
              <a:rPr lang="id-ID" dirty="0" smtClean="0"/>
              <a:t>kelas</a:t>
            </a:r>
            <a:endParaRPr lang="id-ID" dirty="0"/>
          </a:p>
        </p:txBody>
      </p:sp>
    </p:spTree>
    <p:extLst>
      <p:ext uri="{BB962C8B-B14F-4D97-AF65-F5344CB8AC3E}">
        <p14:creationId xmlns:p14="http://schemas.microsoft.com/office/powerpoint/2010/main" val="159355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id-ID" dirty="0" smtClean="0">
                <a:latin typeface="Calibri" pitchFamily="34" charset="0"/>
              </a:rPr>
              <a:t>Pendekatan Konstruktivis Sosial</a:t>
            </a:r>
            <a:endParaRPr lang="en-US" dirty="0">
              <a:latin typeface="Calibri" pitchFamily="34" charset="0"/>
            </a:endParaRPr>
          </a:p>
        </p:txBody>
      </p:sp>
      <p:sp>
        <p:nvSpPr>
          <p:cNvPr id="3" name="Content Placeholder 2"/>
          <p:cNvSpPr>
            <a:spLocks noGrp="1"/>
          </p:cNvSpPr>
          <p:nvPr>
            <p:ph idx="1"/>
          </p:nvPr>
        </p:nvSpPr>
        <p:spPr/>
        <p:txBody>
          <a:bodyPr>
            <a:normAutofit/>
          </a:bodyPr>
          <a:lstStyle/>
          <a:p>
            <a:pPr lvl="0"/>
            <a:r>
              <a:rPr lang="en-US" dirty="0" err="1"/>
              <a:t>Meskipun</a:t>
            </a:r>
            <a:r>
              <a:rPr lang="en-US" dirty="0"/>
              <a:t> </a:t>
            </a:r>
            <a:r>
              <a:rPr lang="en-US" dirty="0" err="1"/>
              <a:t>mereka</a:t>
            </a:r>
            <a:r>
              <a:rPr lang="en-US" dirty="0"/>
              <a:t> </a:t>
            </a:r>
            <a:r>
              <a:rPr lang="en-US" dirty="0" err="1"/>
              <a:t>tumpang</a:t>
            </a:r>
            <a:r>
              <a:rPr lang="en-US" dirty="0"/>
              <a:t> </a:t>
            </a:r>
            <a:r>
              <a:rPr lang="en-US" dirty="0" err="1"/>
              <a:t>tindih</a:t>
            </a:r>
            <a:r>
              <a:rPr lang="en-US" dirty="0"/>
              <a:t>, </a:t>
            </a:r>
            <a:r>
              <a:rPr lang="en-US" dirty="0" err="1"/>
              <a:t>apa</a:t>
            </a:r>
            <a:r>
              <a:rPr lang="en-US" dirty="0"/>
              <a:t> </a:t>
            </a:r>
            <a:r>
              <a:rPr lang="en-US" dirty="0" err="1"/>
              <a:t>perbedaan</a:t>
            </a:r>
            <a:r>
              <a:rPr lang="en-US" dirty="0"/>
              <a:t> </a:t>
            </a:r>
            <a:r>
              <a:rPr lang="en-US" dirty="0" err="1"/>
              <a:t>mendasar</a:t>
            </a:r>
            <a:r>
              <a:rPr lang="en-US" dirty="0"/>
              <a:t> </a:t>
            </a:r>
            <a:r>
              <a:rPr lang="en-US" dirty="0" err="1"/>
              <a:t>antara</a:t>
            </a:r>
            <a:r>
              <a:rPr lang="en-US" dirty="0"/>
              <a:t> </a:t>
            </a:r>
            <a:r>
              <a:rPr lang="en-US" dirty="0" err="1"/>
              <a:t>pendekatan</a:t>
            </a:r>
            <a:r>
              <a:rPr lang="en-US" dirty="0"/>
              <a:t> Piaget </a:t>
            </a:r>
            <a:r>
              <a:rPr lang="en-US" dirty="0" err="1"/>
              <a:t>dan</a:t>
            </a:r>
            <a:r>
              <a:rPr lang="en-US" dirty="0"/>
              <a:t> Vygotsky?</a:t>
            </a:r>
            <a:endParaRPr lang="id-ID" dirty="0"/>
          </a:p>
          <a:p>
            <a:pPr lvl="0"/>
            <a:r>
              <a:rPr lang="en-US" dirty="0" err="1"/>
              <a:t>Apa</a:t>
            </a:r>
            <a:r>
              <a:rPr lang="en-US" dirty="0"/>
              <a:t> yang </a:t>
            </a:r>
            <a:r>
              <a:rPr lang="en-US" dirty="0" err="1"/>
              <a:t>dimaksud</a:t>
            </a:r>
            <a:r>
              <a:rPr lang="en-US" dirty="0"/>
              <a:t> </a:t>
            </a:r>
            <a:r>
              <a:rPr lang="en-US" dirty="0" err="1"/>
              <a:t>pembelajaran</a:t>
            </a:r>
            <a:r>
              <a:rPr lang="en-US" dirty="0"/>
              <a:t> </a:t>
            </a:r>
            <a:r>
              <a:rPr lang="en-US" dirty="0" err="1"/>
              <a:t>kooperatif</a:t>
            </a:r>
            <a:r>
              <a:rPr lang="en-US" dirty="0"/>
              <a:t> </a:t>
            </a:r>
            <a:r>
              <a:rPr lang="en-US" dirty="0" err="1"/>
              <a:t>dan</a:t>
            </a:r>
            <a:r>
              <a:rPr lang="en-US" dirty="0"/>
              <a:t> </a:t>
            </a:r>
            <a:r>
              <a:rPr lang="en-US" dirty="0" err="1"/>
              <a:t>bagaimana</a:t>
            </a:r>
            <a:r>
              <a:rPr lang="en-US" dirty="0"/>
              <a:t> </a:t>
            </a:r>
            <a:r>
              <a:rPr lang="en-US" dirty="0" err="1"/>
              <a:t>mungkin</a:t>
            </a:r>
            <a:r>
              <a:rPr lang="en-US" dirty="0"/>
              <a:t> </a:t>
            </a:r>
            <a:r>
              <a:rPr lang="en-US" dirty="0" err="1"/>
              <a:t>menguntungkan</a:t>
            </a:r>
            <a:r>
              <a:rPr lang="en-US" dirty="0"/>
              <a:t> </a:t>
            </a:r>
            <a:r>
              <a:rPr lang="en-US" dirty="0" err="1"/>
              <a:t>sisw</a:t>
            </a:r>
            <a:r>
              <a:rPr lang="id-ID" dirty="0"/>
              <a:t>a?</a:t>
            </a:r>
          </a:p>
          <a:p>
            <a:pPr lvl="0"/>
            <a:r>
              <a:rPr lang="en-US" dirty="0" err="1"/>
              <a:t>Apa</a:t>
            </a:r>
            <a:r>
              <a:rPr lang="en-US" dirty="0"/>
              <a:t> </a:t>
            </a:r>
            <a:r>
              <a:rPr lang="en-US" dirty="0" err="1"/>
              <a:t>sajakah</a:t>
            </a:r>
            <a:r>
              <a:rPr lang="en-US" dirty="0"/>
              <a:t> </a:t>
            </a:r>
            <a:r>
              <a:rPr lang="en-US" dirty="0" err="1"/>
              <a:t>pertimbangan</a:t>
            </a:r>
            <a:r>
              <a:rPr lang="en-US" dirty="0"/>
              <a:t> </a:t>
            </a:r>
            <a:r>
              <a:rPr lang="en-US" dirty="0" err="1"/>
              <a:t>penting</a:t>
            </a:r>
            <a:r>
              <a:rPr lang="en-US" dirty="0"/>
              <a:t> </a:t>
            </a:r>
            <a:r>
              <a:rPr lang="en-US" dirty="0" err="1"/>
              <a:t>dalam</a:t>
            </a:r>
            <a:r>
              <a:rPr lang="en-US" dirty="0"/>
              <a:t> </a:t>
            </a:r>
            <a:r>
              <a:rPr lang="en-US" dirty="0" err="1"/>
              <a:t>menempatkan</a:t>
            </a:r>
            <a:r>
              <a:rPr lang="en-US" dirty="0"/>
              <a:t> </a:t>
            </a:r>
            <a:r>
              <a:rPr lang="en-US" dirty="0" err="1"/>
              <a:t>siswa</a:t>
            </a:r>
            <a:r>
              <a:rPr lang="en-US" dirty="0"/>
              <a:t> </a:t>
            </a:r>
            <a:r>
              <a:rPr lang="en-US" dirty="0" err="1"/>
              <a:t>pada</a:t>
            </a:r>
            <a:r>
              <a:rPr lang="en-US" dirty="0"/>
              <a:t> </a:t>
            </a:r>
            <a:r>
              <a:rPr lang="en-US" dirty="0" err="1"/>
              <a:t>berbagai</a:t>
            </a:r>
            <a:r>
              <a:rPr lang="en-US" dirty="0"/>
              <a:t> </a:t>
            </a:r>
            <a:r>
              <a:rPr lang="en-US" dirty="0" err="1"/>
              <a:t>kelompok</a:t>
            </a:r>
            <a:r>
              <a:rPr lang="en-US" dirty="0"/>
              <a:t> </a:t>
            </a:r>
            <a:r>
              <a:rPr lang="en-US" dirty="0" err="1"/>
              <a:t>kecil</a:t>
            </a:r>
            <a:r>
              <a:rPr lang="en-US" dirty="0"/>
              <a:t>?</a:t>
            </a:r>
            <a:endParaRPr lang="id-ID" dirty="0"/>
          </a:p>
          <a:p>
            <a:endParaRPr lang="en-US" dirty="0" smtClean="0">
              <a:latin typeface="Calibri" pitchFamily="34" charset="0"/>
            </a:endParaRPr>
          </a:p>
          <a:p>
            <a:endParaRPr lang="en-US" dirty="0" smtClean="0">
              <a:latin typeface="Calibri" pitchFamily="34" charset="0"/>
            </a:endParaRPr>
          </a:p>
          <a:p>
            <a:endParaRPr lang="en-US" i="1"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457200" y="1295400"/>
            <a:ext cx="8229600" cy="5143500"/>
          </a:xfrm>
        </p:spPr>
        <p:txBody>
          <a:bodyPr>
            <a:normAutofit fontScale="70000" lnSpcReduction="20000"/>
          </a:bodyPr>
          <a:lstStyle/>
          <a:p>
            <a:pPr>
              <a:buNone/>
            </a:pPr>
            <a:r>
              <a:rPr lang="en-US" sz="3100" dirty="0" smtClean="0">
                <a:latin typeface="Times New Roman" pitchFamily="18" charset="0"/>
                <a:cs typeface="Times New Roman" pitchFamily="18" charset="0"/>
              </a:rPr>
              <a:t>    </a:t>
            </a:r>
            <a:r>
              <a:rPr lang="id-ID" sz="3100" dirty="0" smtClean="0">
                <a:latin typeface="Times New Roman" pitchFamily="18" charset="0"/>
                <a:cs typeface="Times New Roman" pitchFamily="18" charset="0"/>
              </a:rPr>
              <a:t>Vygotsky vs Piaget</a:t>
            </a:r>
          </a:p>
          <a:p>
            <a:pPr lvl="0"/>
            <a:r>
              <a:rPr lang="id-ID" sz="4000" dirty="0" smtClean="0">
                <a:latin typeface="Times New Roman" pitchFamily="18" charset="0"/>
                <a:cs typeface="Times New Roman" pitchFamily="18" charset="0"/>
              </a:rPr>
              <a:t>Teori Piaget adalah teori konstruktivis kognitif sedangkan Vygotsky adalah konstruktivis sosial</a:t>
            </a:r>
          </a:p>
          <a:p>
            <a:pPr lvl="0"/>
            <a:r>
              <a:rPr lang="id-ID" sz="4000" dirty="0" smtClean="0">
                <a:latin typeface="Times New Roman" pitchFamily="18" charset="0"/>
                <a:cs typeface="Times New Roman" pitchFamily="18" charset="0"/>
              </a:rPr>
              <a:t>Implikasi model Vygotsky:  belajar melalui interaksi sosial dengan orang lain dan guru serta rekan sebaya dalam membentuk pengetahuan dan pemahaman. Model Piaget: siswa membentuk pengetahuan dengan mengubah, mengatur, serta mengorganisasikan kembali pengetahuan dan informasi sebelumnya.</a:t>
            </a:r>
          </a:p>
          <a:p>
            <a:pPr lvl="0"/>
            <a:r>
              <a:rPr lang="id-ID" sz="4000" dirty="0" smtClean="0">
                <a:latin typeface="Times New Roman" pitchFamily="18" charset="0"/>
                <a:cs typeface="Times New Roman" pitchFamily="18" charset="0"/>
              </a:rPr>
              <a:t>Piaget dan Vygotsky sepakat bahwa guru adalah fasilitator, bukan direksi. </a:t>
            </a:r>
          </a:p>
          <a:p>
            <a:pPr lvl="0"/>
            <a:r>
              <a:rPr lang="id-ID" sz="4000" dirty="0" smtClean="0">
                <a:latin typeface="Times New Roman" pitchFamily="18" charset="0"/>
                <a:cs typeface="Times New Roman" pitchFamily="18" charset="0"/>
              </a:rPr>
              <a:t>Perbedaan pendekatan konstruktivis sosial dan kognitif memang tidak selalu jelas</a:t>
            </a:r>
          </a:p>
          <a:p>
            <a:endParaRPr lang="en-US" dirty="0"/>
          </a:p>
        </p:txBody>
      </p:sp>
      <p:sp>
        <p:nvSpPr>
          <p:cNvPr id="4" name="Smiley Face 3">
            <a:hlinkClick r:id="" action="ppaction://noaction"/>
          </p:cNvPr>
          <p:cNvSpPr/>
          <p:nvPr/>
        </p:nvSpPr>
        <p:spPr>
          <a:xfrm>
            <a:off x="152400" y="6172200"/>
            <a:ext cx="533400" cy="533400"/>
          </a:xfrm>
          <a:prstGeom prst="smileyFac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 name="Rounded Rectangle 4"/>
          <p:cNvSpPr/>
          <p:nvPr/>
        </p:nvSpPr>
        <p:spPr>
          <a:xfrm>
            <a:off x="1524000" y="152400"/>
            <a:ext cx="6324600" cy="990600"/>
          </a:xfrm>
          <a:prstGeom prst="roundRect">
            <a:avLst/>
          </a:prstGeom>
          <a:gradFill flip="none" rotWithShape="1">
            <a:gsLst>
              <a:gs pos="38000">
                <a:schemeClr val="accent6">
                  <a:lumMod val="60000"/>
                  <a:lumOff val="40000"/>
                </a:schemeClr>
              </a:gs>
              <a:gs pos="64999">
                <a:srgbClr val="F0EBD5"/>
              </a:gs>
              <a:gs pos="100000">
                <a:srgbClr val="D1C39F"/>
              </a:gs>
            </a:gsLst>
            <a:lin ang="27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Pendekatan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konstruktivitas</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80071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Guru dan sebaya dalam belajar</a:t>
            </a:r>
            <a:endParaRPr lang="id-ID" dirty="0"/>
          </a:p>
        </p:txBody>
      </p:sp>
      <p:sp>
        <p:nvSpPr>
          <p:cNvPr id="3" name="Content Placeholder 2"/>
          <p:cNvSpPr>
            <a:spLocks noGrp="1"/>
          </p:cNvSpPr>
          <p:nvPr>
            <p:ph idx="1"/>
          </p:nvPr>
        </p:nvSpPr>
        <p:spPr/>
        <p:txBody>
          <a:bodyPr/>
          <a:lstStyle/>
          <a:p>
            <a:r>
              <a:rPr lang="id-ID" dirty="0" smtClean="0"/>
              <a:t>Scaffolding</a:t>
            </a:r>
          </a:p>
          <a:p>
            <a:r>
              <a:rPr lang="id-ID" dirty="0" smtClean="0"/>
              <a:t>Magang kognitif</a:t>
            </a:r>
          </a:p>
          <a:p>
            <a:r>
              <a:rPr lang="id-ID" dirty="0" smtClean="0"/>
              <a:t>Bimbingan belajar</a:t>
            </a:r>
          </a:p>
          <a:p>
            <a:r>
              <a:rPr lang="id-ID" dirty="0" smtClean="0"/>
              <a:t>Pembelajaran kooperatif</a:t>
            </a:r>
            <a:endParaRPr lang="id-ID" dirty="0"/>
          </a:p>
        </p:txBody>
      </p:sp>
    </p:spTree>
    <p:extLst>
      <p:ext uri="{BB962C8B-B14F-4D97-AF65-F5344CB8AC3E}">
        <p14:creationId xmlns:p14="http://schemas.microsoft.com/office/powerpoint/2010/main" val="208474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Penataan kerja kelompok</a:t>
            </a:r>
            <a:endParaRPr lang="id-ID" dirty="0"/>
          </a:p>
        </p:txBody>
      </p:sp>
      <p:sp>
        <p:nvSpPr>
          <p:cNvPr id="3" name="Content Placeholder 2"/>
          <p:cNvSpPr>
            <a:spLocks noGrp="1"/>
          </p:cNvSpPr>
          <p:nvPr>
            <p:ph idx="1"/>
          </p:nvPr>
        </p:nvSpPr>
        <p:spPr/>
        <p:txBody>
          <a:bodyPr/>
          <a:lstStyle/>
          <a:p>
            <a:r>
              <a:rPr lang="id-ID" dirty="0" smtClean="0"/>
              <a:t>Mengatur kelompok</a:t>
            </a:r>
          </a:p>
          <a:p>
            <a:pPr lvl="1"/>
            <a:r>
              <a:rPr lang="id-ID" dirty="0" smtClean="0"/>
              <a:t>Kelompok heterogen dan mencerminkan keragaman (kemampuan, etnis, ses, gender)</a:t>
            </a:r>
          </a:p>
          <a:p>
            <a:r>
              <a:rPr lang="id-ID" dirty="0" smtClean="0"/>
              <a:t>Menata kelompok</a:t>
            </a:r>
          </a:p>
          <a:p>
            <a:pPr lvl="1"/>
            <a:r>
              <a:rPr lang="id-ID" dirty="0" smtClean="0"/>
              <a:t>Mengasah keterampilan teamwork</a:t>
            </a:r>
          </a:p>
          <a:p>
            <a:r>
              <a:rPr lang="id-ID" dirty="0" smtClean="0"/>
              <a:t>Menata interaksi kelompok kecil</a:t>
            </a:r>
          </a:p>
          <a:p>
            <a:pPr lvl="1"/>
            <a:r>
              <a:rPr lang="id-ID" dirty="0" smtClean="0"/>
              <a:t>Memberikan peran-peran yang berbeda pada anggota kelompok</a:t>
            </a:r>
            <a:endParaRPr lang="id-ID" dirty="0"/>
          </a:p>
        </p:txBody>
      </p:sp>
    </p:spTree>
    <p:extLst>
      <p:ext uri="{BB962C8B-B14F-4D97-AF65-F5344CB8AC3E}">
        <p14:creationId xmlns:p14="http://schemas.microsoft.com/office/powerpoint/2010/main" val="217702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smtClean="0">
                <a:latin typeface="Calibri" pitchFamily="34" charset="0"/>
              </a:rPr>
              <a:t>Motivasi</a:t>
            </a:r>
            <a:r>
              <a:rPr lang="en-US" dirty="0" smtClean="0">
                <a:latin typeface="Calibri" pitchFamily="34" charset="0"/>
              </a:rPr>
              <a:t>, </a:t>
            </a:r>
            <a:r>
              <a:rPr lang="en-US" dirty="0" err="1" smtClean="0">
                <a:latin typeface="Calibri" pitchFamily="34" charset="0"/>
              </a:rPr>
              <a:t>Pengajaran</a:t>
            </a:r>
            <a:r>
              <a:rPr lang="en-US" dirty="0" smtClean="0">
                <a:latin typeface="Calibri" pitchFamily="34" charset="0"/>
              </a:rPr>
              <a:t> &amp; </a:t>
            </a:r>
            <a:r>
              <a:rPr lang="en-US" dirty="0" err="1" smtClean="0">
                <a:latin typeface="Calibri" pitchFamily="34" charset="0"/>
              </a:rPr>
              <a:t>Pembelajaran</a:t>
            </a:r>
            <a:endParaRPr lang="en-US" dirty="0">
              <a:latin typeface="Calibri" pitchFamily="34" charset="0"/>
            </a:endParaRPr>
          </a:p>
        </p:txBody>
      </p:sp>
      <p:sp>
        <p:nvSpPr>
          <p:cNvPr id="3" name="Content Placeholder 2"/>
          <p:cNvSpPr>
            <a:spLocks noGrp="1"/>
          </p:cNvSpPr>
          <p:nvPr>
            <p:ph idx="1"/>
          </p:nvPr>
        </p:nvSpPr>
        <p:spPr/>
        <p:txBody>
          <a:bodyPr>
            <a:normAutofit fontScale="77500" lnSpcReduction="20000"/>
          </a:bodyPr>
          <a:lstStyle/>
          <a:p>
            <a:pPr lvl="0"/>
            <a:r>
              <a:rPr lang="en-US" dirty="0" err="1"/>
              <a:t>Definisikan</a:t>
            </a:r>
            <a:r>
              <a:rPr lang="en-US" dirty="0"/>
              <a:t> </a:t>
            </a:r>
            <a:r>
              <a:rPr lang="en-US" dirty="0" err="1"/>
              <a:t>motivasi</a:t>
            </a:r>
            <a:r>
              <a:rPr lang="en-US" dirty="0"/>
              <a:t> </a:t>
            </a:r>
            <a:r>
              <a:rPr lang="en-US" dirty="0" err="1"/>
              <a:t>dan</a:t>
            </a:r>
            <a:r>
              <a:rPr lang="en-US" dirty="0"/>
              <a:t> </a:t>
            </a:r>
            <a:r>
              <a:rPr lang="en-US" dirty="0" err="1"/>
              <a:t>bandingkan</a:t>
            </a:r>
            <a:r>
              <a:rPr lang="en-US" dirty="0"/>
              <a:t> </a:t>
            </a:r>
            <a:r>
              <a:rPr lang="en-US" dirty="0" err="1"/>
              <a:t>perspektif</a:t>
            </a:r>
            <a:r>
              <a:rPr lang="en-US" dirty="0"/>
              <a:t> </a:t>
            </a:r>
            <a:r>
              <a:rPr lang="en-US" dirty="0" err="1"/>
              <a:t>perilaku</a:t>
            </a:r>
            <a:r>
              <a:rPr lang="en-US" dirty="0"/>
              <a:t>, </a:t>
            </a:r>
            <a:r>
              <a:rPr lang="en-US" dirty="0" err="1"/>
              <a:t>humanistik</a:t>
            </a:r>
            <a:r>
              <a:rPr lang="en-US" dirty="0"/>
              <a:t>, </a:t>
            </a:r>
            <a:r>
              <a:rPr lang="en-US" dirty="0" err="1"/>
              <a:t>kognitif</a:t>
            </a:r>
            <a:r>
              <a:rPr lang="en-US" dirty="0"/>
              <a:t>, </a:t>
            </a:r>
            <a:r>
              <a:rPr lang="en-US" dirty="0" err="1"/>
              <a:t>dan</a:t>
            </a:r>
            <a:r>
              <a:rPr lang="en-US" dirty="0"/>
              <a:t> </a:t>
            </a:r>
            <a:r>
              <a:rPr lang="en-US" dirty="0" err="1"/>
              <a:t>sosial</a:t>
            </a:r>
            <a:r>
              <a:rPr lang="en-US" dirty="0"/>
              <a:t> </a:t>
            </a:r>
            <a:r>
              <a:rPr lang="en-US" dirty="0" err="1"/>
              <a:t>terhadap</a:t>
            </a:r>
            <a:r>
              <a:rPr lang="en-US" dirty="0"/>
              <a:t> </a:t>
            </a:r>
            <a:r>
              <a:rPr lang="en-US" dirty="0" err="1"/>
              <a:t>motivasi</a:t>
            </a:r>
            <a:endParaRPr lang="id-ID" dirty="0"/>
          </a:p>
          <a:p>
            <a:pPr lvl="0"/>
            <a:r>
              <a:rPr lang="en-US" dirty="0" err="1"/>
              <a:t>Apa</a:t>
            </a:r>
            <a:r>
              <a:rPr lang="en-US" dirty="0"/>
              <a:t> yang </a:t>
            </a:r>
            <a:r>
              <a:rPr lang="en-US" dirty="0" err="1"/>
              <a:t>mencirikan</a:t>
            </a:r>
            <a:r>
              <a:rPr lang="en-US" dirty="0"/>
              <a:t> </a:t>
            </a:r>
            <a:r>
              <a:rPr lang="en-US" dirty="0" err="1"/>
              <a:t>teori</a:t>
            </a:r>
            <a:r>
              <a:rPr lang="en-US" dirty="0"/>
              <a:t> </a:t>
            </a:r>
            <a:r>
              <a:rPr lang="en-US" dirty="0" err="1"/>
              <a:t>atribusi</a:t>
            </a:r>
            <a:r>
              <a:rPr lang="en-US" dirty="0"/>
              <a:t> </a:t>
            </a:r>
            <a:r>
              <a:rPr lang="en-US" dirty="0" err="1"/>
              <a:t>dan</a:t>
            </a:r>
            <a:r>
              <a:rPr lang="en-US" dirty="0"/>
              <a:t> </a:t>
            </a:r>
            <a:r>
              <a:rPr lang="en-US" dirty="0" err="1"/>
              <a:t>pendekatan</a:t>
            </a:r>
            <a:r>
              <a:rPr lang="en-US" dirty="0"/>
              <a:t> </a:t>
            </a:r>
            <a:r>
              <a:rPr lang="en-US" dirty="0" err="1"/>
              <a:t>atribusi</a:t>
            </a:r>
            <a:r>
              <a:rPr lang="en-US" dirty="0"/>
              <a:t> </a:t>
            </a:r>
            <a:r>
              <a:rPr lang="en-US" dirty="0" err="1"/>
              <a:t>terhadap</a:t>
            </a:r>
            <a:r>
              <a:rPr lang="en-US" dirty="0"/>
              <a:t> </a:t>
            </a:r>
            <a:r>
              <a:rPr lang="en-US" dirty="0" err="1"/>
              <a:t>prestasi</a:t>
            </a:r>
            <a:r>
              <a:rPr lang="en-US" dirty="0"/>
              <a:t> </a:t>
            </a:r>
            <a:r>
              <a:rPr lang="en-US" dirty="0" err="1"/>
              <a:t>siswa</a:t>
            </a:r>
            <a:r>
              <a:rPr lang="en-US" dirty="0"/>
              <a:t>?</a:t>
            </a:r>
            <a:endParaRPr lang="id-ID" dirty="0"/>
          </a:p>
          <a:p>
            <a:pPr lvl="0"/>
            <a:r>
              <a:rPr lang="id-ID" dirty="0"/>
              <a:t>Bagaimana p</a:t>
            </a:r>
            <a:r>
              <a:rPr lang="en-US" dirty="0" err="1"/>
              <a:t>enetapan</a:t>
            </a:r>
            <a:r>
              <a:rPr lang="en-US" dirty="0"/>
              <a:t> </a:t>
            </a:r>
            <a:r>
              <a:rPr lang="en-US" dirty="0" err="1"/>
              <a:t>tujuan</a:t>
            </a:r>
            <a:r>
              <a:rPr lang="en-US" dirty="0"/>
              <a:t> </a:t>
            </a:r>
            <a:r>
              <a:rPr lang="en-US" dirty="0" err="1"/>
              <a:t>perencanaan</a:t>
            </a:r>
            <a:r>
              <a:rPr lang="en-US" dirty="0"/>
              <a:t> </a:t>
            </a:r>
            <a:r>
              <a:rPr lang="en-US" dirty="0" err="1"/>
              <a:t>dan</a:t>
            </a:r>
            <a:r>
              <a:rPr lang="en-US" dirty="0"/>
              <a:t> </a:t>
            </a:r>
            <a:r>
              <a:rPr lang="en-US" dirty="0" err="1"/>
              <a:t>pemantauan</a:t>
            </a:r>
            <a:r>
              <a:rPr lang="en-US" dirty="0"/>
              <a:t> </a:t>
            </a:r>
            <a:r>
              <a:rPr lang="en-US" dirty="0" err="1"/>
              <a:t>diri</a:t>
            </a:r>
            <a:r>
              <a:rPr lang="en-US" dirty="0"/>
              <a:t> </a:t>
            </a:r>
            <a:r>
              <a:rPr lang="en-US" dirty="0" err="1"/>
              <a:t>penting</a:t>
            </a:r>
            <a:r>
              <a:rPr lang="en-US" dirty="0"/>
              <a:t> </a:t>
            </a:r>
            <a:r>
              <a:rPr lang="en-US" dirty="0" err="1"/>
              <a:t>dalam</a:t>
            </a:r>
            <a:r>
              <a:rPr lang="en-US" dirty="0"/>
              <a:t> </a:t>
            </a:r>
            <a:r>
              <a:rPr lang="en-US" dirty="0" err="1"/>
              <a:t>meningkatkan</a:t>
            </a:r>
            <a:r>
              <a:rPr lang="en-US" dirty="0"/>
              <a:t> </a:t>
            </a:r>
            <a:r>
              <a:rPr lang="en-US" dirty="0" err="1"/>
              <a:t>motivasi</a:t>
            </a:r>
            <a:r>
              <a:rPr lang="en-US" dirty="0"/>
              <a:t> </a:t>
            </a:r>
            <a:r>
              <a:rPr lang="en-US" dirty="0" err="1"/>
              <a:t>belajar</a:t>
            </a:r>
            <a:r>
              <a:rPr lang="en-US" dirty="0"/>
              <a:t> </a:t>
            </a:r>
            <a:r>
              <a:rPr lang="en-US" dirty="0" err="1"/>
              <a:t>siswa</a:t>
            </a:r>
            <a:r>
              <a:rPr lang="en-US" dirty="0"/>
              <a:t> </a:t>
            </a:r>
            <a:r>
              <a:rPr lang="en-US" dirty="0" err="1"/>
              <a:t>untuk</a:t>
            </a:r>
            <a:r>
              <a:rPr lang="en-US" dirty="0"/>
              <a:t> </a:t>
            </a:r>
            <a:r>
              <a:rPr lang="en-US" dirty="0" err="1"/>
              <a:t>berprestasi</a:t>
            </a:r>
            <a:r>
              <a:rPr lang="en-US" dirty="0"/>
              <a:t>?</a:t>
            </a:r>
            <a:endParaRPr lang="id-ID" dirty="0"/>
          </a:p>
          <a:p>
            <a:pPr lvl="0"/>
            <a:r>
              <a:rPr lang="id-ID" dirty="0"/>
              <a:t>Jelaskan mengenai salah satu kesulitan berprestasi ( antara lain: siswa dengan harapan prestasi yang rendah, siswa yang menunda-nunda, siswa yang cemas, siswa yang menghindari kegagalan, dll) dan bagaimana guru dapat membantu siswa dengan kesulitan tersebut! </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i="1"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id-ID" altLang="id-ID"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27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pPr>
              <a:defRPr/>
            </a:pPr>
            <a:fld id="{D3689D94-8DB4-4E69-B436-45AE6F248292}" type="slidenum">
              <a:rPr lang="en-US"/>
              <a:pPr>
                <a:defRPr/>
              </a:pPr>
              <a:t>28</a:t>
            </a:fld>
            <a:endParaRPr lang="en-US"/>
          </a:p>
        </p:txBody>
      </p:sp>
      <p:sp>
        <p:nvSpPr>
          <p:cNvPr id="14339" name="Line 18"/>
          <p:cNvSpPr>
            <a:spLocks noChangeShapeType="1"/>
          </p:cNvSpPr>
          <p:nvPr/>
        </p:nvSpPr>
        <p:spPr bwMode="auto">
          <a:xfrm>
            <a:off x="338504" y="3265488"/>
            <a:ext cx="0" cy="374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8676" name="Rectangle 4"/>
          <p:cNvSpPr>
            <a:spLocks noChangeArrowheads="1"/>
          </p:cNvSpPr>
          <p:nvPr/>
        </p:nvSpPr>
        <p:spPr bwMode="auto">
          <a:xfrm>
            <a:off x="108439" y="101601"/>
            <a:ext cx="9035562" cy="49859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l">
              <a:lnSpc>
                <a:spcPct val="120000"/>
              </a:lnSpc>
              <a:buFont typeface="Wingdings" pitchFamily="2" charset="2"/>
              <a:buNone/>
              <a:defRPr/>
            </a:pPr>
            <a:r>
              <a:rPr lang="en-US" sz="2200" b="1" i="1" dirty="0" err="1">
                <a:effectLst>
                  <a:outerShdw blurRad="38100" dist="38100" dir="2700000" algn="tl">
                    <a:srgbClr val="000000"/>
                  </a:outerShdw>
                </a:effectLst>
                <a:latin typeface="Tahoma" pitchFamily="34" charset="0"/>
              </a:rPr>
              <a:t>Sebuah</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Grafik</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Perbandingan</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Empat</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Kandungan</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Teori</a:t>
            </a:r>
            <a:r>
              <a:rPr lang="en-US" sz="2200" b="1" i="1" dirty="0">
                <a:effectLst>
                  <a:outerShdw blurRad="38100" dist="38100" dir="2700000" algn="tl">
                    <a:srgbClr val="000000"/>
                  </a:outerShdw>
                </a:effectLst>
                <a:latin typeface="Tahoma" pitchFamily="34" charset="0"/>
              </a:rPr>
              <a:t> </a:t>
            </a:r>
            <a:r>
              <a:rPr lang="en-US" sz="2200" b="1" i="1" dirty="0" err="1">
                <a:effectLst>
                  <a:outerShdw blurRad="38100" dist="38100" dir="2700000" algn="tl">
                    <a:srgbClr val="000000"/>
                  </a:outerShdw>
                </a:effectLst>
                <a:latin typeface="Tahoma" pitchFamily="34" charset="0"/>
              </a:rPr>
              <a:t>Motivasi</a:t>
            </a:r>
            <a:endParaRPr lang="en-US" sz="2200" b="1" i="1" u="sng" dirty="0">
              <a:effectLst>
                <a:outerShdw blurRad="38100" dist="38100" dir="2700000" algn="tl">
                  <a:srgbClr val="000000"/>
                </a:outerShdw>
              </a:effectLst>
              <a:latin typeface="Tahoma" pitchFamily="34" charset="0"/>
            </a:endParaRPr>
          </a:p>
        </p:txBody>
      </p:sp>
      <p:sp>
        <p:nvSpPr>
          <p:cNvPr id="28677" name="Rectangle 5"/>
          <p:cNvSpPr>
            <a:spLocks noChangeArrowheads="1"/>
          </p:cNvSpPr>
          <p:nvPr/>
        </p:nvSpPr>
        <p:spPr bwMode="auto">
          <a:xfrm>
            <a:off x="783982" y="790576"/>
            <a:ext cx="1972408" cy="58467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l">
              <a:lnSpc>
                <a:spcPct val="120000"/>
              </a:lnSpc>
              <a:buFont typeface="Wingdings" pitchFamily="2" charset="2"/>
              <a:buNone/>
              <a:defRPr/>
            </a:pPr>
            <a:r>
              <a:rPr lang="en-US" sz="1600" b="1" dirty="0">
                <a:effectLst>
                  <a:outerShdw blurRad="38100" dist="38100" dir="2700000" algn="tl">
                    <a:srgbClr val="000000"/>
                  </a:outerShdw>
                </a:effectLst>
                <a:latin typeface="Tahoma" pitchFamily="34" charset="0"/>
              </a:rPr>
              <a:t>Maslow</a:t>
            </a:r>
          </a:p>
          <a:p>
            <a:pPr algn="l">
              <a:lnSpc>
                <a:spcPct val="120000"/>
              </a:lnSpc>
              <a:buFont typeface="Wingdings" pitchFamily="2" charset="2"/>
              <a:buNone/>
              <a:defRPr/>
            </a:pPr>
            <a:r>
              <a:rPr lang="en-US" sz="1600" b="1" dirty="0">
                <a:effectLst>
                  <a:outerShdw blurRad="38100" dist="38100" dir="2700000" algn="tl">
                    <a:srgbClr val="000000"/>
                  </a:outerShdw>
                </a:effectLst>
                <a:latin typeface="Tahoma" pitchFamily="34" charset="0"/>
              </a:rPr>
              <a:t>(</a:t>
            </a:r>
            <a:r>
              <a:rPr lang="en-US" sz="1200" b="1" dirty="0" err="1">
                <a:effectLst>
                  <a:outerShdw blurRad="38100" dist="38100" dir="2700000" algn="tl">
                    <a:srgbClr val="000000"/>
                  </a:outerShdw>
                </a:effectLst>
                <a:latin typeface="Tahoma" pitchFamily="34" charset="0"/>
              </a:rPr>
              <a:t>hierarki</a:t>
            </a:r>
            <a:r>
              <a:rPr lang="en-US" sz="1200" b="1" dirty="0">
                <a:effectLst>
                  <a:outerShdw blurRad="38100" dist="38100" dir="2700000" algn="tl">
                    <a:srgbClr val="000000"/>
                  </a:outerShdw>
                </a:effectLst>
                <a:latin typeface="Tahoma" pitchFamily="34" charset="0"/>
              </a:rPr>
              <a:t> </a:t>
            </a:r>
            <a:r>
              <a:rPr lang="en-US" sz="1200" b="1" dirty="0" err="1">
                <a:effectLst>
                  <a:outerShdw blurRad="38100" dist="38100" dir="2700000" algn="tl">
                    <a:srgbClr val="000000"/>
                  </a:outerShdw>
                </a:effectLst>
                <a:latin typeface="Tahoma" pitchFamily="34" charset="0"/>
              </a:rPr>
              <a:t>kebutuhan</a:t>
            </a:r>
            <a:r>
              <a:rPr lang="en-US" sz="1600" b="1" dirty="0">
                <a:effectLst>
                  <a:outerShdw blurRad="38100" dist="38100" dir="2700000" algn="tl">
                    <a:srgbClr val="000000"/>
                  </a:outerShdw>
                </a:effectLst>
                <a:latin typeface="Tahoma" pitchFamily="34" charset="0"/>
              </a:rPr>
              <a:t>)</a:t>
            </a:r>
          </a:p>
          <a:p>
            <a:pPr algn="l">
              <a:lnSpc>
                <a:spcPct val="120000"/>
              </a:lnSpc>
              <a:buFont typeface="Wingdings" pitchFamily="2" charset="2"/>
              <a:buNone/>
              <a:defRPr/>
            </a:pPr>
            <a:endParaRPr lang="en-US" sz="1600" b="1"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Aktualisasi</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diri</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Kemuliaan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a:effectLst>
                  <a:outerShdw blurRad="38100" dist="38100" dir="2700000" algn="tl">
                    <a:srgbClr val="000000"/>
                  </a:outerShdw>
                </a:effectLst>
                <a:latin typeface="Tahoma" pitchFamily="34" charset="0"/>
              </a:rPr>
              <a:t>Rasa </a:t>
            </a:r>
            <a:r>
              <a:rPr lang="en-US" sz="1600" dirty="0" err="1">
                <a:effectLst>
                  <a:outerShdw blurRad="38100" dist="38100" dir="2700000" algn="tl">
                    <a:srgbClr val="000000"/>
                  </a:outerShdw>
                </a:effectLst>
                <a:latin typeface="Tahoma" pitchFamily="34" charset="0"/>
              </a:rPr>
              <a:t>memiliki</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sosial</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cinta</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Fisiologikal</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p:txBody>
      </p:sp>
      <p:sp>
        <p:nvSpPr>
          <p:cNvPr id="28678" name="Rectangle 6"/>
          <p:cNvSpPr>
            <a:spLocks noChangeArrowheads="1"/>
          </p:cNvSpPr>
          <p:nvPr/>
        </p:nvSpPr>
        <p:spPr bwMode="auto">
          <a:xfrm>
            <a:off x="3880339" y="790575"/>
            <a:ext cx="2261089" cy="55324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l">
              <a:lnSpc>
                <a:spcPct val="120000"/>
              </a:lnSpc>
              <a:buFont typeface="Wingdings" pitchFamily="2" charset="2"/>
              <a:buNone/>
              <a:defRPr/>
            </a:pPr>
            <a:r>
              <a:rPr lang="en-US" sz="1600" b="1" dirty="0">
                <a:effectLst>
                  <a:outerShdw blurRad="38100" dist="38100" dir="2700000" algn="tl">
                    <a:srgbClr val="000000"/>
                  </a:outerShdw>
                </a:effectLst>
                <a:latin typeface="Tahoma" pitchFamily="34" charset="0"/>
              </a:rPr>
              <a:t>Herzberg</a:t>
            </a:r>
          </a:p>
          <a:p>
            <a:pPr algn="l">
              <a:lnSpc>
                <a:spcPct val="120000"/>
              </a:lnSpc>
              <a:buFont typeface="Wingdings" pitchFamily="2" charset="2"/>
              <a:buNone/>
              <a:defRPr/>
            </a:pPr>
            <a:r>
              <a:rPr lang="en-US" sz="1600" b="1" dirty="0">
                <a:effectLst>
                  <a:outerShdw blurRad="38100" dist="38100" dir="2700000" algn="tl">
                    <a:srgbClr val="000000"/>
                  </a:outerShdw>
                </a:effectLst>
                <a:latin typeface="Tahoma" pitchFamily="34" charset="0"/>
              </a:rPr>
              <a:t>(</a:t>
            </a:r>
            <a:r>
              <a:rPr lang="en-US" sz="1600" b="1" dirty="0" err="1">
                <a:effectLst>
                  <a:outerShdw blurRad="38100" dist="38100" dir="2700000" algn="tl">
                    <a:srgbClr val="000000"/>
                  </a:outerShdw>
                </a:effectLst>
                <a:latin typeface="Tahoma" pitchFamily="34" charset="0"/>
              </a:rPr>
              <a:t>teori</a:t>
            </a:r>
            <a:r>
              <a:rPr lang="en-US" sz="1600" b="1" dirty="0">
                <a:effectLst>
                  <a:outerShdw blurRad="38100" dist="38100" dir="2700000" algn="tl">
                    <a:srgbClr val="000000"/>
                  </a:outerShdw>
                </a:effectLst>
                <a:latin typeface="Tahoma" pitchFamily="34" charset="0"/>
              </a:rPr>
              <a:t> </a:t>
            </a:r>
            <a:r>
              <a:rPr lang="en-US" sz="1600" b="1" dirty="0" err="1">
                <a:effectLst>
                  <a:outerShdw blurRad="38100" dist="38100" dir="2700000" algn="tl">
                    <a:srgbClr val="000000"/>
                  </a:outerShdw>
                </a:effectLst>
                <a:latin typeface="Tahoma" pitchFamily="34" charset="0"/>
              </a:rPr>
              <a:t>dua</a:t>
            </a:r>
            <a:r>
              <a:rPr lang="en-US" sz="1600" b="1" dirty="0">
                <a:effectLst>
                  <a:outerShdw blurRad="38100" dist="38100" dir="2700000" algn="tl">
                    <a:srgbClr val="000000"/>
                  </a:outerShdw>
                </a:effectLst>
                <a:latin typeface="Tahoma" pitchFamily="34" charset="0"/>
              </a:rPr>
              <a:t> </a:t>
            </a:r>
            <a:r>
              <a:rPr lang="en-US" sz="1600" b="1" dirty="0" err="1">
                <a:effectLst>
                  <a:outerShdw blurRad="38100" dist="38100" dir="2700000" algn="tl">
                    <a:srgbClr val="000000"/>
                  </a:outerShdw>
                </a:effectLst>
                <a:latin typeface="Tahoma" pitchFamily="34" charset="0"/>
              </a:rPr>
              <a:t>faktor</a:t>
            </a:r>
            <a:r>
              <a:rPr lang="en-US" sz="1600" b="1" dirty="0">
                <a:effectLst>
                  <a:outerShdw blurRad="38100" dist="38100" dir="2700000" algn="tl">
                    <a:srgbClr val="000000"/>
                  </a:outerShdw>
                </a:effectLst>
                <a:latin typeface="Tahoma" pitchFamily="34" charset="0"/>
              </a:rPr>
              <a:t>)</a:t>
            </a: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Pekerjaan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itu</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sendiri</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Tanggung</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jawab</a:t>
            </a:r>
            <a:endParaRPr lang="en-US" sz="1600" dirty="0">
              <a:effectLst>
                <a:outerShdw blurRad="38100" dist="38100" dir="2700000" algn="tl">
                  <a:srgbClr val="000000"/>
                </a:outerShdw>
              </a:effectLst>
              <a:latin typeface="Tahoma" pitchFamily="34" charset="0"/>
            </a:endParaRPr>
          </a:p>
          <a:p>
            <a:pPr algn="l">
              <a:lnSpc>
                <a:spcPct val="120000"/>
              </a:lnSpc>
              <a:buFontTx/>
              <a:buChar char="-"/>
              <a:defRPr/>
            </a:pP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Kemajuan</a:t>
            </a:r>
            <a:endParaRPr lang="en-US" sz="1600" dirty="0">
              <a:effectLst>
                <a:outerShdw blurRad="38100" dist="38100" dir="2700000" algn="tl">
                  <a:srgbClr val="000000"/>
                </a:outerShdw>
              </a:effectLst>
              <a:latin typeface="Tahoma" pitchFamily="34" charset="0"/>
            </a:endParaRPr>
          </a:p>
          <a:p>
            <a:pPr algn="l">
              <a:lnSpc>
                <a:spcPct val="120000"/>
              </a:lnSpc>
              <a:buFontTx/>
              <a:buChar char="-"/>
              <a:defRPr/>
            </a:pP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Pertumbuhan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Pencapaian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Pengakuan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Kualitas</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dari</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hubungan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perorangan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diantara</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karyawan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dengan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atassan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dengan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bawahan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Keamanan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kerja</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Kondisi</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kerja</a:t>
            </a:r>
            <a:r>
              <a:rPr lang="en-US" sz="1600" dirty="0">
                <a:effectLst>
                  <a:outerShdw blurRad="38100" dist="38100" dir="2700000" algn="tl">
                    <a:srgbClr val="000000"/>
                  </a:outerShdw>
                </a:effectLst>
                <a:latin typeface="Tahoma" pitchFamily="34" charset="0"/>
              </a:rPr>
              <a:t> </a:t>
            </a: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Gaji</a:t>
            </a:r>
            <a:endParaRPr lang="en-US" sz="1600" dirty="0">
              <a:effectLst>
                <a:outerShdw blurRad="38100" dist="38100" dir="2700000" algn="tl">
                  <a:srgbClr val="000000"/>
                </a:outerShdw>
              </a:effectLst>
              <a:latin typeface="Tahoma" pitchFamily="34" charset="0"/>
            </a:endParaRPr>
          </a:p>
        </p:txBody>
      </p:sp>
      <p:sp>
        <p:nvSpPr>
          <p:cNvPr id="28679" name="Rectangle 7"/>
          <p:cNvSpPr>
            <a:spLocks noChangeArrowheads="1"/>
          </p:cNvSpPr>
          <p:nvPr/>
        </p:nvSpPr>
        <p:spPr bwMode="auto">
          <a:xfrm>
            <a:off x="6227885" y="790575"/>
            <a:ext cx="1296866" cy="54371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l">
              <a:lnSpc>
                <a:spcPct val="120000"/>
              </a:lnSpc>
              <a:buFont typeface="Wingdings" pitchFamily="2" charset="2"/>
              <a:buNone/>
              <a:defRPr/>
            </a:pPr>
            <a:r>
              <a:rPr lang="en-US" sz="1600" b="1" dirty="0" err="1">
                <a:effectLst>
                  <a:outerShdw blurRad="38100" dist="38100" dir="2700000" algn="tl">
                    <a:srgbClr val="000000"/>
                  </a:outerShdw>
                </a:effectLst>
                <a:latin typeface="Tahoma" pitchFamily="34" charset="0"/>
              </a:rPr>
              <a:t>Alderfer</a:t>
            </a:r>
            <a:endParaRPr lang="en-US" sz="1600" b="1"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500" dirty="0" err="1">
                <a:effectLst>
                  <a:outerShdw blurRad="38100" dist="38100" dir="2700000" algn="tl">
                    <a:srgbClr val="000000"/>
                  </a:outerShdw>
                </a:effectLst>
                <a:latin typeface="Tahoma" pitchFamily="34" charset="0"/>
              </a:rPr>
              <a:t>Berkembang</a:t>
            </a:r>
            <a:endParaRPr lang="en-US" sz="1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400" dirty="0" err="1">
                <a:effectLst>
                  <a:outerShdw blurRad="38100" dist="38100" dir="2700000" algn="tl">
                    <a:srgbClr val="000000"/>
                  </a:outerShdw>
                </a:effectLst>
                <a:latin typeface="Tahoma" pitchFamily="34" charset="0"/>
              </a:rPr>
              <a:t>Berhubungan</a:t>
            </a:r>
            <a:endParaRPr lang="en-US" sz="14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4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a:effectLst>
                  <a:outerShdw blurRad="38100" dist="38100" dir="2700000" algn="tl">
                    <a:srgbClr val="000000"/>
                  </a:outerShdw>
                </a:effectLst>
                <a:latin typeface="Tahoma" pitchFamily="34" charset="0"/>
              </a:rPr>
              <a:t>Ada</a:t>
            </a: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0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p:txBody>
      </p:sp>
      <p:sp>
        <p:nvSpPr>
          <p:cNvPr id="28680" name="Rectangle 8"/>
          <p:cNvSpPr>
            <a:spLocks noChangeArrowheads="1"/>
          </p:cNvSpPr>
          <p:nvPr/>
        </p:nvSpPr>
        <p:spPr bwMode="auto">
          <a:xfrm>
            <a:off x="7611208" y="808038"/>
            <a:ext cx="1436077" cy="555844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l">
              <a:lnSpc>
                <a:spcPct val="120000"/>
              </a:lnSpc>
              <a:buFont typeface="Wingdings" pitchFamily="2" charset="2"/>
              <a:buNone/>
              <a:defRPr/>
            </a:pPr>
            <a:r>
              <a:rPr lang="en-US" sz="1600" b="1" dirty="0">
                <a:effectLst>
                  <a:outerShdw blurRad="38100" dist="38100" dir="2700000" algn="tl">
                    <a:srgbClr val="000000"/>
                  </a:outerShdw>
                </a:effectLst>
                <a:latin typeface="Tahoma" pitchFamily="34" charset="0"/>
              </a:rPr>
              <a:t>Mc </a:t>
            </a:r>
            <a:r>
              <a:rPr lang="en-US" sz="1600" b="1" dirty="0" err="1">
                <a:effectLst>
                  <a:outerShdw blurRad="38100" dist="38100" dir="2700000" algn="tl">
                    <a:srgbClr val="000000"/>
                  </a:outerShdw>
                </a:effectLst>
                <a:latin typeface="Tahoma" pitchFamily="34" charset="0"/>
              </a:rPr>
              <a:t>Clelland</a:t>
            </a:r>
            <a:endParaRPr lang="en-US" sz="1600" b="1"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Kebutuhan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akan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pencapaian</a:t>
            </a:r>
            <a:r>
              <a:rPr lang="en-US" sz="1600" dirty="0">
                <a:effectLst>
                  <a:outerShdw blurRad="38100" dist="38100" dir="2700000" algn="tl">
                    <a:srgbClr val="000000"/>
                  </a:outerShdw>
                </a:effectLst>
                <a:latin typeface="Tahoma" pitchFamily="34" charset="0"/>
              </a:rPr>
              <a:t> </a:t>
            </a: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Kebutuhan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akan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kekuatan</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r>
              <a:rPr lang="en-US" sz="1600" dirty="0" err="1">
                <a:effectLst>
                  <a:outerShdw blurRad="38100" dist="38100" dir="2700000" algn="tl">
                    <a:srgbClr val="000000"/>
                  </a:outerShdw>
                </a:effectLst>
                <a:latin typeface="Tahoma" pitchFamily="34" charset="0"/>
              </a:rPr>
              <a:t>Kebutuhan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akan</a:t>
            </a:r>
            <a:r>
              <a:rPr lang="en-US" sz="1600" dirty="0">
                <a:effectLst>
                  <a:outerShdw blurRad="38100" dist="38100" dir="2700000" algn="tl">
                    <a:srgbClr val="000000"/>
                  </a:outerShdw>
                </a:effectLst>
                <a:latin typeface="Tahoma" pitchFamily="34" charset="0"/>
              </a:rPr>
              <a:t> </a:t>
            </a:r>
            <a:r>
              <a:rPr lang="en-US" sz="1600" dirty="0" err="1">
                <a:effectLst>
                  <a:outerShdw blurRad="38100" dist="38100" dir="2700000" algn="tl">
                    <a:srgbClr val="000000"/>
                  </a:outerShdw>
                </a:effectLst>
                <a:latin typeface="Tahoma" pitchFamily="34" charset="0"/>
              </a:rPr>
              <a:t>afiliasi</a:t>
            </a: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1600" dirty="0">
              <a:effectLst>
                <a:outerShdw blurRad="38100" dist="38100" dir="2700000" algn="tl">
                  <a:srgbClr val="000000"/>
                </a:outerShdw>
              </a:effectLst>
              <a:latin typeface="Tahoma" pitchFamily="34" charset="0"/>
            </a:endParaRPr>
          </a:p>
          <a:p>
            <a:pPr algn="l">
              <a:lnSpc>
                <a:spcPct val="120000"/>
              </a:lnSpc>
              <a:buFont typeface="Wingdings" pitchFamily="2" charset="2"/>
              <a:buNone/>
              <a:defRPr/>
            </a:pPr>
            <a:endParaRPr lang="en-US" sz="500" dirty="0">
              <a:effectLst>
                <a:outerShdw blurRad="38100" dist="38100" dir="2700000" algn="tl">
                  <a:srgbClr val="000000"/>
                </a:outerShdw>
              </a:effectLst>
              <a:latin typeface="Tahoma" pitchFamily="34" charset="0"/>
            </a:endParaRPr>
          </a:p>
        </p:txBody>
      </p:sp>
      <p:sp>
        <p:nvSpPr>
          <p:cNvPr id="14345" name="Line 9"/>
          <p:cNvSpPr>
            <a:spLocks noChangeShapeType="1"/>
          </p:cNvSpPr>
          <p:nvPr/>
        </p:nvSpPr>
        <p:spPr bwMode="auto">
          <a:xfrm>
            <a:off x="86458" y="1366838"/>
            <a:ext cx="4674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46" name="Line 10"/>
          <p:cNvSpPr>
            <a:spLocks noChangeShapeType="1"/>
          </p:cNvSpPr>
          <p:nvPr/>
        </p:nvSpPr>
        <p:spPr bwMode="auto">
          <a:xfrm>
            <a:off x="338504" y="1366838"/>
            <a:ext cx="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47" name="Text Box 12"/>
          <p:cNvSpPr txBox="1">
            <a:spLocks noChangeArrowheads="1"/>
          </p:cNvSpPr>
          <p:nvPr/>
        </p:nvSpPr>
        <p:spPr bwMode="auto">
          <a:xfrm>
            <a:off x="-93784" y="4535489"/>
            <a:ext cx="93638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id-ID" sz="1500" b="1">
                <a:latin typeface="Tahoma" pitchFamily="34" charset="0"/>
              </a:rPr>
              <a:t>Kebutuhan dasar</a:t>
            </a:r>
          </a:p>
        </p:txBody>
      </p:sp>
      <p:sp>
        <p:nvSpPr>
          <p:cNvPr id="14348" name="Line 13"/>
          <p:cNvSpPr>
            <a:spLocks noChangeShapeType="1"/>
          </p:cNvSpPr>
          <p:nvPr/>
        </p:nvSpPr>
        <p:spPr bwMode="auto">
          <a:xfrm>
            <a:off x="86458" y="3671888"/>
            <a:ext cx="4674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49" name="Line 15"/>
          <p:cNvSpPr>
            <a:spLocks noChangeShapeType="1"/>
          </p:cNvSpPr>
          <p:nvPr/>
        </p:nvSpPr>
        <p:spPr bwMode="auto">
          <a:xfrm>
            <a:off x="121627" y="5903913"/>
            <a:ext cx="4689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0" name="Line 19"/>
          <p:cNvSpPr>
            <a:spLocks noChangeShapeType="1"/>
          </p:cNvSpPr>
          <p:nvPr/>
        </p:nvSpPr>
        <p:spPr bwMode="auto">
          <a:xfrm>
            <a:off x="338504" y="3743325"/>
            <a:ext cx="0" cy="6477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4351" name="Line 20"/>
          <p:cNvSpPr>
            <a:spLocks noChangeShapeType="1"/>
          </p:cNvSpPr>
          <p:nvPr/>
        </p:nvSpPr>
        <p:spPr bwMode="auto">
          <a:xfrm>
            <a:off x="338504" y="5183188"/>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52" name="Line 21"/>
          <p:cNvSpPr>
            <a:spLocks noChangeShapeType="1"/>
          </p:cNvSpPr>
          <p:nvPr/>
        </p:nvSpPr>
        <p:spPr bwMode="auto">
          <a:xfrm>
            <a:off x="3050931" y="1366838"/>
            <a:ext cx="4689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3" name="Line 22"/>
          <p:cNvSpPr>
            <a:spLocks noChangeShapeType="1"/>
          </p:cNvSpPr>
          <p:nvPr/>
        </p:nvSpPr>
        <p:spPr bwMode="auto">
          <a:xfrm flipH="1">
            <a:off x="3297115" y="1366838"/>
            <a:ext cx="5862"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4" name="Text Box 23"/>
          <p:cNvSpPr txBox="1">
            <a:spLocks noChangeArrowheads="1"/>
          </p:cNvSpPr>
          <p:nvPr/>
        </p:nvSpPr>
        <p:spPr bwMode="auto">
          <a:xfrm>
            <a:off x="2655278" y="2325689"/>
            <a:ext cx="136866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id-ID" sz="1500" b="1">
                <a:latin typeface="Tahoma" pitchFamily="34" charset="0"/>
              </a:rPr>
              <a:t>Motivator</a:t>
            </a:r>
          </a:p>
        </p:txBody>
      </p:sp>
      <p:sp>
        <p:nvSpPr>
          <p:cNvPr id="14355" name="Text Box 24"/>
          <p:cNvSpPr txBox="1">
            <a:spLocks noChangeArrowheads="1"/>
          </p:cNvSpPr>
          <p:nvPr/>
        </p:nvSpPr>
        <p:spPr bwMode="auto">
          <a:xfrm>
            <a:off x="2627436" y="4492626"/>
            <a:ext cx="1403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id-ID" sz="1500" b="1">
                <a:latin typeface="Tahoma" pitchFamily="34" charset="0"/>
              </a:rPr>
              <a:t>Kondisi sehat</a:t>
            </a:r>
          </a:p>
        </p:txBody>
      </p:sp>
      <p:sp>
        <p:nvSpPr>
          <p:cNvPr id="14356" name="Line 25"/>
          <p:cNvSpPr>
            <a:spLocks noChangeShapeType="1"/>
          </p:cNvSpPr>
          <p:nvPr/>
        </p:nvSpPr>
        <p:spPr bwMode="auto">
          <a:xfrm>
            <a:off x="3045070" y="3671888"/>
            <a:ext cx="4674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7" name="Line 26"/>
          <p:cNvSpPr>
            <a:spLocks noChangeShapeType="1"/>
          </p:cNvSpPr>
          <p:nvPr/>
        </p:nvSpPr>
        <p:spPr bwMode="auto">
          <a:xfrm>
            <a:off x="3065585" y="5903913"/>
            <a:ext cx="4689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8" name="Line 27"/>
          <p:cNvSpPr>
            <a:spLocks noChangeShapeType="1"/>
          </p:cNvSpPr>
          <p:nvPr/>
        </p:nvSpPr>
        <p:spPr bwMode="auto">
          <a:xfrm>
            <a:off x="3297115" y="2806701"/>
            <a:ext cx="0"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59" name="Line 28"/>
          <p:cNvSpPr>
            <a:spLocks noChangeShapeType="1"/>
          </p:cNvSpPr>
          <p:nvPr/>
        </p:nvSpPr>
        <p:spPr bwMode="auto">
          <a:xfrm>
            <a:off x="3297115" y="3743325"/>
            <a:ext cx="0" cy="6477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4360" name="Line 29"/>
          <p:cNvSpPr>
            <a:spLocks noChangeShapeType="1"/>
          </p:cNvSpPr>
          <p:nvPr/>
        </p:nvSpPr>
        <p:spPr bwMode="auto">
          <a:xfrm>
            <a:off x="3280997" y="5183188"/>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61" name="Text Box 11"/>
          <p:cNvSpPr txBox="1">
            <a:spLocks noChangeArrowheads="1"/>
          </p:cNvSpPr>
          <p:nvPr/>
        </p:nvSpPr>
        <p:spPr bwMode="auto">
          <a:xfrm>
            <a:off x="-57150" y="2054226"/>
            <a:ext cx="936381"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id-ID" sz="1500" b="1">
                <a:latin typeface="Tahoma" pitchFamily="34" charset="0"/>
              </a:rPr>
              <a:t>Kebutuhan tingkat lebih tinggi</a:t>
            </a:r>
          </a:p>
        </p:txBody>
      </p:sp>
    </p:spTree>
    <p:extLst>
      <p:ext uri="{BB962C8B-B14F-4D97-AF65-F5344CB8AC3E}">
        <p14:creationId xmlns:p14="http://schemas.microsoft.com/office/powerpoint/2010/main" val="3765991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Motivasi</a:t>
            </a:r>
            <a:endParaRPr lang="id-ID" dirty="0"/>
          </a:p>
        </p:txBody>
      </p:sp>
      <p:sp>
        <p:nvSpPr>
          <p:cNvPr id="3" name="Content Placeholder 2"/>
          <p:cNvSpPr>
            <a:spLocks noGrp="1"/>
          </p:cNvSpPr>
          <p:nvPr>
            <p:ph idx="1"/>
          </p:nvPr>
        </p:nvSpPr>
        <p:spPr/>
        <p:txBody>
          <a:bodyPr/>
          <a:lstStyle/>
          <a:p>
            <a:pPr>
              <a:buNone/>
            </a:pPr>
            <a:r>
              <a:rPr lang="id-ID" dirty="0" smtClean="0"/>
              <a:t>	Motivasi  Internal</a:t>
            </a:r>
          </a:p>
          <a:p>
            <a:pPr>
              <a:buNone/>
            </a:pPr>
            <a:r>
              <a:rPr lang="id-ID" dirty="0" smtClean="0"/>
              <a:t>		-Diri Sendiri-</a:t>
            </a:r>
          </a:p>
          <a:p>
            <a:pPr>
              <a:buNone/>
            </a:pPr>
            <a:endParaRPr lang="id-ID" dirty="0"/>
          </a:p>
          <a:p>
            <a:pPr>
              <a:buNone/>
            </a:pPr>
            <a:r>
              <a:rPr lang="id-ID" dirty="0" smtClean="0"/>
              <a:t>	Motivasi Eksternal</a:t>
            </a:r>
          </a:p>
          <a:p>
            <a:pPr>
              <a:buNone/>
            </a:pPr>
            <a:r>
              <a:rPr lang="id-ID" dirty="0"/>
              <a:t>	</a:t>
            </a:r>
            <a:r>
              <a:rPr lang="id-ID" dirty="0" smtClean="0"/>
              <a:t>	-Orangtua, Saudara, Teman, Guru,dll-</a:t>
            </a:r>
            <a:endParaRPr lang="id-ID" dirty="0"/>
          </a:p>
        </p:txBody>
      </p:sp>
      <p:sp>
        <p:nvSpPr>
          <p:cNvPr id="4" name="Half Frame 3"/>
          <p:cNvSpPr/>
          <p:nvPr/>
        </p:nvSpPr>
        <p:spPr>
          <a:xfrm>
            <a:off x="0" y="-24"/>
            <a:ext cx="5286380" cy="1571612"/>
          </a:xfrm>
          <a:prstGeom prst="halfFram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5" name="Action Button: Home 4">
            <a:hlinkClick r:id="" action="ppaction://hlinkshowjump?jump=firstslide" highlightClick="1"/>
          </p:cNvPr>
          <p:cNvSpPr/>
          <p:nvPr/>
        </p:nvSpPr>
        <p:spPr>
          <a:xfrm>
            <a:off x="71438" y="6143620"/>
            <a:ext cx="714348" cy="642942"/>
          </a:xfrm>
          <a:prstGeom prst="actionButtonHome">
            <a:avLst/>
          </a:prstGeom>
          <a:blipFill>
            <a:blip r:embed="rId2"/>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ction Button: Forward or Next 5">
            <a:hlinkClick r:id="" action="ppaction://hlinkshowjump?jump=nextslide" highlightClick="1"/>
          </p:cNvPr>
          <p:cNvSpPr/>
          <p:nvPr/>
        </p:nvSpPr>
        <p:spPr>
          <a:xfrm>
            <a:off x="857224" y="6143644"/>
            <a:ext cx="571504" cy="642918"/>
          </a:xfrm>
          <a:prstGeom prst="actionButtonForwardNext">
            <a:avLst/>
          </a:prstGeom>
          <a:blipFill>
            <a:blip r:embed="rId2"/>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Cross 6">
            <a:hlinkClick r:id="" action="ppaction://hlinkshowjump?jump=endshow"/>
          </p:cNvPr>
          <p:cNvSpPr/>
          <p:nvPr/>
        </p:nvSpPr>
        <p:spPr>
          <a:xfrm rot="2546744">
            <a:off x="8354862" y="5956463"/>
            <a:ext cx="803423" cy="725468"/>
          </a:xfrm>
          <a:prstGeom prst="plus">
            <a:avLst>
              <a:gd name="adj" fmla="val 40663"/>
            </a:avLst>
          </a:prstGeom>
          <a:solidFill>
            <a:schemeClr val="accent2">
              <a:lumMod val="75000"/>
            </a:schemeClr>
          </a:solidFill>
          <a:ln>
            <a:solidFill>
              <a:schemeClr val="accent2">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29997" y="-33061"/>
            <a:ext cx="4356317" cy="523220"/>
          </a:xfrm>
          <a:prstGeom prst="rect">
            <a:avLst/>
          </a:prstGeom>
          <a:noFill/>
        </p:spPr>
        <p:txBody>
          <a:bodyPr wrap="square" rtlCol="0">
            <a:spAutoFit/>
          </a:bodyPr>
          <a:lstStyle/>
          <a:p>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Psikologi Pendidikan</a:t>
            </a:r>
            <a:endPar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81982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Petunjuk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Calibri" pitchFamily="34" charset="0"/>
              </a:rPr>
              <a:t>Ada </a:t>
            </a:r>
            <a:r>
              <a:rPr lang="id-ID" dirty="0" smtClean="0">
                <a:latin typeface="Calibri" pitchFamily="34" charset="0"/>
              </a:rPr>
              <a:t>6 </a:t>
            </a:r>
            <a:r>
              <a:rPr lang="en-US" dirty="0" err="1" smtClean="0">
                <a:latin typeface="Calibri" pitchFamily="34" charset="0"/>
              </a:rPr>
              <a:t>materi</a:t>
            </a:r>
            <a:r>
              <a:rPr lang="en-US" dirty="0" smtClean="0">
                <a:latin typeface="Calibri" pitchFamily="34" charset="0"/>
              </a:rPr>
              <a:t> </a:t>
            </a:r>
            <a:r>
              <a:rPr lang="en-US" dirty="0" smtClean="0">
                <a:latin typeface="Calibri" pitchFamily="34" charset="0"/>
              </a:rPr>
              <a:t>yang </a:t>
            </a:r>
            <a:r>
              <a:rPr lang="en-US" dirty="0" err="1" smtClean="0">
                <a:latin typeface="Calibri" pitchFamily="34" charset="0"/>
              </a:rPr>
              <a:t>akan</a:t>
            </a:r>
            <a:r>
              <a:rPr lang="en-US" dirty="0" smtClean="0">
                <a:latin typeface="Calibri" pitchFamily="34" charset="0"/>
              </a:rPr>
              <a:t> </a:t>
            </a:r>
            <a:r>
              <a:rPr lang="en-US" dirty="0" err="1" smtClean="0">
                <a:latin typeface="Calibri" pitchFamily="34" charset="0"/>
              </a:rPr>
              <a:t>diujikan</a:t>
            </a:r>
            <a:r>
              <a:rPr lang="en-US" dirty="0" smtClean="0">
                <a:latin typeface="Calibri" pitchFamily="34" charset="0"/>
              </a:rPr>
              <a:t>.</a:t>
            </a:r>
          </a:p>
          <a:p>
            <a:endParaRPr lang="en-US" dirty="0" smtClean="0">
              <a:latin typeface="Calibri" pitchFamily="34" charset="0"/>
            </a:endParaRPr>
          </a:p>
          <a:p>
            <a:r>
              <a:rPr lang="en-US" dirty="0" err="1" smtClean="0">
                <a:latin typeface="Calibri" pitchFamily="34" charset="0"/>
              </a:rPr>
              <a:t>Dalam</a:t>
            </a:r>
            <a:r>
              <a:rPr lang="en-US" dirty="0" smtClean="0">
                <a:latin typeface="Calibri" pitchFamily="34" charset="0"/>
              </a:rPr>
              <a:t> review </a:t>
            </a:r>
            <a:r>
              <a:rPr lang="en-US" dirty="0" err="1" smtClean="0">
                <a:latin typeface="Calibri" pitchFamily="34" charset="0"/>
              </a:rPr>
              <a:t>ini</a:t>
            </a:r>
            <a:r>
              <a:rPr lang="en-US" dirty="0" smtClean="0">
                <a:latin typeface="Calibri" pitchFamily="34" charset="0"/>
              </a:rPr>
              <a:t>, </a:t>
            </a:r>
            <a:r>
              <a:rPr lang="en-US" dirty="0" err="1" smtClean="0">
                <a:latin typeface="Calibri" pitchFamily="34" charset="0"/>
              </a:rPr>
              <a:t>setiap</a:t>
            </a:r>
            <a:r>
              <a:rPr lang="en-US" dirty="0" smtClean="0">
                <a:latin typeface="Calibri" pitchFamily="34" charset="0"/>
              </a:rPr>
              <a:t> </a:t>
            </a:r>
            <a:r>
              <a:rPr lang="en-US" dirty="0" err="1" smtClean="0">
                <a:latin typeface="Calibri" pitchFamily="34" charset="0"/>
              </a:rPr>
              <a:t>materi</a:t>
            </a:r>
            <a:r>
              <a:rPr lang="en-US" dirty="0" smtClean="0">
                <a:latin typeface="Calibri" pitchFamily="34" charset="0"/>
              </a:rPr>
              <a:t> </a:t>
            </a:r>
            <a:r>
              <a:rPr lang="en-US" dirty="0" err="1" smtClean="0">
                <a:latin typeface="Calibri" pitchFamily="34" charset="0"/>
              </a:rPr>
              <a:t>diwakili</a:t>
            </a:r>
            <a:r>
              <a:rPr lang="en-US" dirty="0" smtClean="0">
                <a:latin typeface="Calibri" pitchFamily="34" charset="0"/>
              </a:rPr>
              <a:t> </a:t>
            </a:r>
            <a:r>
              <a:rPr lang="en-US" dirty="0" smtClean="0">
                <a:latin typeface="Calibri" pitchFamily="34" charset="0"/>
              </a:rPr>
              <a:t>3</a:t>
            </a:r>
            <a:r>
              <a:rPr lang="id-ID" dirty="0" smtClean="0">
                <a:latin typeface="Calibri" pitchFamily="34" charset="0"/>
              </a:rPr>
              <a:t>-4</a:t>
            </a:r>
            <a:r>
              <a:rPr lang="en-US" dirty="0" smtClean="0">
                <a:latin typeface="Calibri" pitchFamily="34" charset="0"/>
              </a:rPr>
              <a:t> </a:t>
            </a:r>
            <a:r>
              <a:rPr lang="en-US" dirty="0" err="1" smtClean="0">
                <a:latin typeface="Calibri" pitchFamily="34" charset="0"/>
              </a:rPr>
              <a:t>soal</a:t>
            </a:r>
            <a:r>
              <a:rPr lang="en-US" dirty="0" smtClean="0">
                <a:latin typeface="Calibri" pitchFamily="34" charset="0"/>
              </a:rPr>
              <a:t>. </a:t>
            </a:r>
          </a:p>
          <a:p>
            <a:endParaRPr lang="en-US" dirty="0" smtClean="0">
              <a:latin typeface="Calibri" pitchFamily="34" charset="0"/>
            </a:endParaRPr>
          </a:p>
          <a:p>
            <a:r>
              <a:rPr lang="en-US" dirty="0" err="1" smtClean="0">
                <a:latin typeface="Calibri" pitchFamily="34" charset="0"/>
              </a:rPr>
              <a:t>Sebagian</a:t>
            </a:r>
            <a:r>
              <a:rPr lang="en-US" dirty="0" smtClean="0">
                <a:latin typeface="Calibri" pitchFamily="34" charset="0"/>
              </a:rPr>
              <a:t> </a:t>
            </a:r>
            <a:r>
              <a:rPr lang="en-US" dirty="0" err="1" smtClean="0">
                <a:latin typeface="Calibri" pitchFamily="34" charset="0"/>
              </a:rPr>
              <a:t>bahan</a:t>
            </a:r>
            <a:r>
              <a:rPr lang="en-US" dirty="0" smtClean="0">
                <a:latin typeface="Calibri" pitchFamily="34" charset="0"/>
              </a:rPr>
              <a:t> review </a:t>
            </a:r>
            <a:r>
              <a:rPr lang="en-US" dirty="0" err="1" smtClean="0">
                <a:latin typeface="Calibri" pitchFamily="34" charset="0"/>
              </a:rPr>
              <a:t>ini</a:t>
            </a:r>
            <a:r>
              <a:rPr lang="en-US" dirty="0" smtClean="0">
                <a:latin typeface="Calibri" pitchFamily="34" charset="0"/>
              </a:rPr>
              <a:t> </a:t>
            </a:r>
            <a:r>
              <a:rPr lang="en-US" dirty="0" err="1" smtClean="0">
                <a:latin typeface="Calibri" pitchFamily="34" charset="0"/>
              </a:rPr>
              <a:t>akan</a:t>
            </a:r>
            <a:r>
              <a:rPr lang="en-US" dirty="0" smtClean="0">
                <a:latin typeface="Calibri" pitchFamily="34" charset="0"/>
              </a:rPr>
              <a:t> </a:t>
            </a:r>
            <a:r>
              <a:rPr lang="en-US" dirty="0" err="1" smtClean="0">
                <a:latin typeface="Calibri" pitchFamily="34" charset="0"/>
              </a:rPr>
              <a:t>menjadi</a:t>
            </a:r>
            <a:r>
              <a:rPr lang="en-US" dirty="0" smtClean="0">
                <a:latin typeface="Calibri" pitchFamily="34" charset="0"/>
              </a:rPr>
              <a:t> </a:t>
            </a:r>
            <a:r>
              <a:rPr lang="en-US" dirty="0" err="1" smtClean="0">
                <a:latin typeface="Calibri" pitchFamily="34" charset="0"/>
              </a:rPr>
              <a:t>bahan</a:t>
            </a:r>
            <a:r>
              <a:rPr lang="en-US" dirty="0" smtClean="0">
                <a:latin typeface="Calibri" pitchFamily="34" charset="0"/>
              </a:rPr>
              <a:t> UAS, </a:t>
            </a:r>
            <a:r>
              <a:rPr lang="en-US" dirty="0" err="1" smtClean="0">
                <a:latin typeface="Calibri" pitchFamily="34" charset="0"/>
              </a:rPr>
              <a:t>jadi</a:t>
            </a:r>
            <a:r>
              <a:rPr lang="en-US" dirty="0" smtClean="0">
                <a:latin typeface="Calibri" pitchFamily="34" charset="0"/>
              </a:rPr>
              <a:t> </a:t>
            </a:r>
            <a:r>
              <a:rPr lang="en-US" dirty="0" err="1" smtClean="0">
                <a:latin typeface="Calibri" pitchFamily="34" charset="0"/>
              </a:rPr>
              <a:t>silakan</a:t>
            </a:r>
            <a:r>
              <a:rPr lang="en-US" dirty="0" smtClean="0">
                <a:latin typeface="Calibri" pitchFamily="34" charset="0"/>
              </a:rPr>
              <a:t> </a:t>
            </a:r>
            <a:r>
              <a:rPr lang="en-US" dirty="0" err="1" smtClean="0">
                <a:latin typeface="Calibri" pitchFamily="34" charset="0"/>
              </a:rPr>
              <a:t>anda</a:t>
            </a:r>
            <a:r>
              <a:rPr lang="en-US" dirty="0" smtClean="0">
                <a:latin typeface="Calibri" pitchFamily="34" charset="0"/>
              </a:rPr>
              <a:t> </a:t>
            </a:r>
            <a:r>
              <a:rPr lang="en-US" dirty="0" err="1" smtClean="0">
                <a:latin typeface="Calibri" pitchFamily="34" charset="0"/>
              </a:rPr>
              <a:t>belajar</a:t>
            </a:r>
            <a:r>
              <a:rPr lang="en-US" dirty="0" smtClean="0">
                <a:latin typeface="Calibri" pitchFamily="34" charset="0"/>
              </a:rPr>
              <a:t> </a:t>
            </a:r>
            <a:r>
              <a:rPr lang="en-US" dirty="0" err="1" smtClean="0">
                <a:latin typeface="Calibri" pitchFamily="34" charset="0"/>
              </a:rPr>
              <a:t>dan</a:t>
            </a:r>
            <a:r>
              <a:rPr lang="en-US" dirty="0" smtClean="0">
                <a:latin typeface="Calibri" pitchFamily="34" charset="0"/>
              </a:rPr>
              <a:t> </a:t>
            </a:r>
            <a:r>
              <a:rPr lang="en-US" dirty="0" err="1" smtClean="0">
                <a:latin typeface="Calibri" pitchFamily="34" charset="0"/>
              </a:rPr>
              <a:t>latihan</a:t>
            </a:r>
            <a:r>
              <a:rPr lang="en-US" dirty="0" smtClean="0">
                <a:latin typeface="Calibri" pitchFamily="34" charset="0"/>
              </a:rPr>
              <a:t> </a:t>
            </a:r>
            <a:r>
              <a:rPr lang="en-US" dirty="0" err="1" smtClean="0">
                <a:latin typeface="Calibri" pitchFamily="34" charset="0"/>
              </a:rPr>
              <a:t>mengerjakan</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a:t>
            </a:r>
            <a:r>
              <a:rPr lang="en-US" dirty="0" err="1" smtClean="0">
                <a:latin typeface="Calibri" pitchFamily="34" charset="0"/>
              </a:rPr>
              <a:t>rumah</a:t>
            </a:r>
            <a:r>
              <a:rPr lang="en-US" dirty="0" smtClean="0">
                <a:latin typeface="Calibri" pitchFamily="34" charset="0"/>
              </a:rPr>
              <a:t>.</a:t>
            </a:r>
          </a:p>
          <a:p>
            <a:endParaRPr lang="en-US" dirty="0" smtClean="0">
              <a:latin typeface="Calibri" pitchFamily="34" charset="0"/>
            </a:endParaRPr>
          </a:p>
          <a:p>
            <a:r>
              <a:rPr lang="en-US" dirty="0" smtClean="0">
                <a:latin typeface="Calibri" pitchFamily="34" charset="0"/>
              </a:rPr>
              <a:t>Baca </a:t>
            </a:r>
            <a:r>
              <a:rPr lang="en-US" dirty="0" err="1" smtClean="0">
                <a:latin typeface="Calibri" pitchFamily="34" charset="0"/>
              </a:rPr>
              <a:t>dengan</a:t>
            </a:r>
            <a:r>
              <a:rPr lang="en-US" dirty="0" smtClean="0">
                <a:latin typeface="Calibri" pitchFamily="34" charset="0"/>
              </a:rPr>
              <a:t> </a:t>
            </a:r>
            <a:r>
              <a:rPr lang="en-US" dirty="0" err="1" smtClean="0">
                <a:latin typeface="Calibri" pitchFamily="34" charset="0"/>
              </a:rPr>
              <a:t>teliti</a:t>
            </a:r>
            <a:r>
              <a:rPr lang="en-US" dirty="0" smtClean="0">
                <a:latin typeface="Calibri" pitchFamily="34" charset="0"/>
              </a:rPr>
              <a:t> </a:t>
            </a:r>
            <a:r>
              <a:rPr lang="en-US" dirty="0" err="1" smtClean="0">
                <a:latin typeface="Calibri" pitchFamily="34" charset="0"/>
              </a:rPr>
              <a:t>mengenai</a:t>
            </a:r>
            <a:r>
              <a:rPr lang="en-US" dirty="0" smtClean="0">
                <a:latin typeface="Calibri" pitchFamily="34" charset="0"/>
              </a:rPr>
              <a:t> </a:t>
            </a:r>
            <a:r>
              <a:rPr lang="en-US" dirty="0" err="1" smtClean="0">
                <a:latin typeface="Calibri" pitchFamily="34" charset="0"/>
              </a:rPr>
              <a:t>perintah</a:t>
            </a:r>
            <a:r>
              <a:rPr lang="en-US" dirty="0" smtClean="0">
                <a:latin typeface="Calibri" pitchFamily="34" charset="0"/>
              </a:rPr>
              <a:t> </a:t>
            </a:r>
            <a:r>
              <a:rPr lang="en-US" dirty="0" err="1" smtClean="0">
                <a:latin typeface="Calibri" pitchFamily="34" charset="0"/>
              </a:rPr>
              <a:t>soal</a:t>
            </a:r>
            <a:r>
              <a:rPr lang="en-US" dirty="0" smtClean="0">
                <a:latin typeface="Calibri" pitchFamily="34" charset="0"/>
              </a:rPr>
              <a:t> (al: </a:t>
            </a:r>
            <a:r>
              <a:rPr lang="en-US" dirty="0" err="1" smtClean="0">
                <a:latin typeface="Calibri" pitchFamily="34" charset="0"/>
              </a:rPr>
              <a:t>Sebutkan</a:t>
            </a:r>
            <a:r>
              <a:rPr lang="en-US" dirty="0" smtClean="0">
                <a:latin typeface="Calibri" pitchFamily="34" charset="0"/>
              </a:rPr>
              <a:t>, </a:t>
            </a:r>
            <a:r>
              <a:rPr lang="en-US" dirty="0" err="1" smtClean="0">
                <a:latin typeface="Calibri" pitchFamily="34" charset="0"/>
              </a:rPr>
              <a:t>Jelaskan</a:t>
            </a:r>
            <a:r>
              <a:rPr lang="en-US" dirty="0" smtClean="0">
                <a:latin typeface="Calibri" pitchFamily="34" charset="0"/>
              </a:rPr>
              <a:t>, </a:t>
            </a:r>
            <a:r>
              <a:rPr lang="en-US" dirty="0" err="1" smtClean="0">
                <a:latin typeface="Calibri" pitchFamily="34" charset="0"/>
              </a:rPr>
              <a:t>Apa</a:t>
            </a:r>
            <a:r>
              <a:rPr lang="en-US" dirty="0" smtClean="0">
                <a:latin typeface="Calibri" pitchFamily="34" charset="0"/>
              </a:rPr>
              <a:t> </a:t>
            </a:r>
            <a:r>
              <a:rPr lang="en-US" dirty="0" err="1" smtClean="0">
                <a:latin typeface="Calibri" pitchFamily="34" charset="0"/>
              </a:rPr>
              <a:t>yg</a:t>
            </a:r>
            <a:r>
              <a:rPr lang="en-US" dirty="0" smtClean="0">
                <a:latin typeface="Calibri" pitchFamily="34" charset="0"/>
              </a:rPr>
              <a:t> </a:t>
            </a:r>
            <a:r>
              <a:rPr lang="en-US" dirty="0" err="1" smtClean="0">
                <a:latin typeface="Calibri" pitchFamily="34" charset="0"/>
              </a:rPr>
              <a:t>dimaksud</a:t>
            </a:r>
            <a:r>
              <a:rPr lang="en-US" dirty="0" smtClean="0">
                <a:latin typeface="Calibri" pitchFamily="34" charset="0"/>
              </a:rPr>
              <a:t>, </a:t>
            </a:r>
            <a:r>
              <a:rPr lang="en-US" dirty="0" err="1" smtClean="0">
                <a:latin typeface="Calibri" pitchFamily="34" charset="0"/>
              </a:rPr>
              <a:t>Berikan</a:t>
            </a:r>
            <a:r>
              <a:rPr lang="en-US" dirty="0" smtClean="0">
                <a:latin typeface="Calibri" pitchFamily="34" charset="0"/>
              </a:rPr>
              <a:t> </a:t>
            </a:r>
            <a:r>
              <a:rPr lang="en-US" dirty="0" err="1" smtClean="0">
                <a:latin typeface="Calibri" pitchFamily="34" charset="0"/>
              </a:rPr>
              <a:t>Contoh</a:t>
            </a:r>
            <a:r>
              <a:rPr lang="en-US" dirty="0" smtClean="0">
                <a:latin typeface="Calibri" pitchFamily="34" charset="0"/>
              </a:rPr>
              <a:t>, </a:t>
            </a:r>
            <a:r>
              <a:rPr lang="en-US" dirty="0" err="1" smtClean="0">
                <a:latin typeface="Calibri" pitchFamily="34" charset="0"/>
              </a:rPr>
              <a:t>Gambarkan</a:t>
            </a:r>
            <a:r>
              <a:rPr lang="en-US" dirty="0" smtClean="0">
                <a:latin typeface="Calibri" pitchFamily="34" charset="0"/>
              </a:rPr>
              <a:t>).</a:t>
            </a:r>
          </a:p>
          <a:p>
            <a:endParaRPr lang="en-US" dirty="0" smtClean="0">
              <a:latin typeface="Calibri" pitchFamily="34" charset="0"/>
            </a:endParaRPr>
          </a:p>
          <a:p>
            <a:r>
              <a:rPr lang="en-US" dirty="0" err="1" smtClean="0">
                <a:latin typeface="Calibri" pitchFamily="34" charset="0"/>
              </a:rPr>
              <a:t>Selamat</a:t>
            </a:r>
            <a:r>
              <a:rPr lang="en-US" dirty="0" smtClean="0">
                <a:latin typeface="Calibri" pitchFamily="34" charset="0"/>
              </a:rPr>
              <a:t> </a:t>
            </a:r>
            <a:r>
              <a:rPr lang="en-US" dirty="0" err="1" smtClean="0">
                <a:latin typeface="Calibri" pitchFamily="34" charset="0"/>
              </a:rPr>
              <a:t>belajar</a:t>
            </a:r>
            <a:r>
              <a:rPr lang="en-US" dirty="0" smtClean="0">
                <a:latin typeface="Calibri" pitchFamily="34" charset="0"/>
              </a:rPr>
              <a:t> &amp; </a:t>
            </a:r>
            <a:r>
              <a:rPr lang="en-US" dirty="0" err="1" smtClean="0">
                <a:latin typeface="Calibri" pitchFamily="34" charset="0"/>
              </a:rPr>
              <a:t>berlatih</a:t>
            </a:r>
            <a:r>
              <a:rPr lang="en-US" dirty="0" smtClean="0">
                <a:latin typeface="Calibri" pitchFamily="34" charset="0"/>
              </a:rPr>
              <a:t>. </a:t>
            </a:r>
            <a:r>
              <a:rPr lang="en-US" dirty="0" err="1" smtClean="0">
                <a:latin typeface="Calibri" pitchFamily="34" charset="0"/>
              </a:rPr>
              <a:t>Semoga</a:t>
            </a:r>
            <a:r>
              <a:rPr lang="en-US" dirty="0" smtClean="0">
                <a:latin typeface="Calibri" pitchFamily="34" charset="0"/>
              </a:rPr>
              <a:t> </a:t>
            </a:r>
            <a:r>
              <a:rPr lang="en-US" dirty="0" err="1" smtClean="0">
                <a:latin typeface="Calibri" pitchFamily="34" charset="0"/>
              </a:rPr>
              <a:t>sukses</a:t>
            </a:r>
            <a:r>
              <a:rPr lang="en-US" dirty="0" smtClean="0">
                <a:latin typeface="Calibri" pitchFamily="34" charset="0"/>
              </a:rPr>
              <a:t> ^_^</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Kesulitan berprestasi</a:t>
            </a:r>
            <a:endParaRPr lang="id-ID" dirty="0"/>
          </a:p>
        </p:txBody>
      </p:sp>
      <p:sp>
        <p:nvSpPr>
          <p:cNvPr id="3" name="Content Placeholder 2"/>
          <p:cNvSpPr>
            <a:spLocks noGrp="1"/>
          </p:cNvSpPr>
          <p:nvPr>
            <p:ph idx="1"/>
          </p:nvPr>
        </p:nvSpPr>
        <p:spPr/>
        <p:txBody>
          <a:bodyPr/>
          <a:lstStyle/>
          <a:p>
            <a:r>
              <a:rPr lang="id-ID" dirty="0" smtClean="0"/>
              <a:t>Prestasi rendah dan harapan rendah untuk sukses</a:t>
            </a:r>
          </a:p>
          <a:p>
            <a:r>
              <a:rPr lang="id-ID" dirty="0" smtClean="0"/>
              <a:t>Melindungi harga diri dengan menghindari kegagalan</a:t>
            </a:r>
          </a:p>
          <a:p>
            <a:r>
              <a:rPr lang="id-ID" dirty="0" smtClean="0"/>
              <a:t>Siswa yang menunda</a:t>
            </a:r>
          </a:p>
          <a:p>
            <a:r>
              <a:rPr lang="id-ID" dirty="0" smtClean="0"/>
              <a:t>Siswa yang perfeksionis</a:t>
            </a:r>
          </a:p>
          <a:p>
            <a:r>
              <a:rPr lang="id-ID" dirty="0" smtClean="0"/>
              <a:t>Siswa dengan kecemasan tinggi</a:t>
            </a:r>
          </a:p>
          <a:p>
            <a:r>
              <a:rPr lang="id-ID" dirty="0" smtClean="0"/>
              <a:t>Siswa yang tidak tertarik atau terasing</a:t>
            </a:r>
            <a:endParaRPr lang="id-ID" dirty="0"/>
          </a:p>
        </p:txBody>
      </p:sp>
    </p:spTree>
    <p:extLst>
      <p:ext uri="{BB962C8B-B14F-4D97-AF65-F5344CB8AC3E}">
        <p14:creationId xmlns:p14="http://schemas.microsoft.com/office/powerpoint/2010/main" val="227174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n-US" dirty="0" err="1" smtClean="0">
                <a:latin typeface="Calibri" pitchFamily="34" charset="0"/>
              </a:rPr>
              <a:t>Manajemen</a:t>
            </a:r>
            <a:r>
              <a:rPr lang="en-US" dirty="0" smtClean="0">
                <a:latin typeface="Calibri" pitchFamily="34" charset="0"/>
              </a:rPr>
              <a:t> </a:t>
            </a:r>
            <a:r>
              <a:rPr lang="en-US" dirty="0" err="1" smtClean="0">
                <a:latin typeface="Calibri" pitchFamily="34" charset="0"/>
              </a:rPr>
              <a:t>Kelas</a:t>
            </a:r>
            <a:endParaRPr lang="en-US" dirty="0">
              <a:latin typeface="Calibri" pitchFamily="34" charset="0"/>
            </a:endParaRPr>
          </a:p>
        </p:txBody>
      </p:sp>
      <p:sp>
        <p:nvSpPr>
          <p:cNvPr id="3" name="Content Placeholder 2"/>
          <p:cNvSpPr>
            <a:spLocks noGrp="1"/>
          </p:cNvSpPr>
          <p:nvPr>
            <p:ph idx="1"/>
          </p:nvPr>
        </p:nvSpPr>
        <p:spPr/>
        <p:txBody>
          <a:bodyPr>
            <a:normAutofit/>
          </a:bodyPr>
          <a:lstStyle/>
          <a:p>
            <a:pPr lvl="0"/>
            <a:r>
              <a:rPr lang="en-US" dirty="0" err="1"/>
              <a:t>Apakah</a:t>
            </a:r>
            <a:r>
              <a:rPr lang="en-US" dirty="0"/>
              <a:t> </a:t>
            </a:r>
            <a:r>
              <a:rPr lang="en-US" dirty="0" err="1"/>
              <a:t>dua</a:t>
            </a:r>
            <a:r>
              <a:rPr lang="en-US" dirty="0"/>
              <a:t> </a:t>
            </a:r>
            <a:r>
              <a:rPr lang="en-US" dirty="0" err="1"/>
              <a:t>tujuan</a:t>
            </a:r>
            <a:r>
              <a:rPr lang="en-US" dirty="0"/>
              <a:t> </a:t>
            </a:r>
            <a:r>
              <a:rPr lang="en-US" dirty="0" err="1"/>
              <a:t>utama</a:t>
            </a:r>
            <a:r>
              <a:rPr lang="en-US" dirty="0"/>
              <a:t> </a:t>
            </a:r>
            <a:r>
              <a:rPr lang="en-US" dirty="0" err="1"/>
              <a:t>manajemen</a:t>
            </a:r>
            <a:r>
              <a:rPr lang="en-US" dirty="0"/>
              <a:t> </a:t>
            </a:r>
            <a:r>
              <a:rPr lang="en-US" dirty="0" err="1"/>
              <a:t>kelas</a:t>
            </a:r>
            <a:r>
              <a:rPr lang="en-US" dirty="0"/>
              <a:t> yang </a:t>
            </a:r>
            <a:r>
              <a:rPr lang="en-US" dirty="0" err="1"/>
              <a:t>efektif</a:t>
            </a:r>
            <a:r>
              <a:rPr lang="en-US" dirty="0"/>
              <a:t>? </a:t>
            </a:r>
            <a:endParaRPr lang="id-ID" dirty="0"/>
          </a:p>
          <a:p>
            <a:pPr lvl="0"/>
            <a:r>
              <a:rPr lang="en-US" dirty="0" err="1"/>
              <a:t>Sebutkan</a:t>
            </a:r>
            <a:r>
              <a:rPr lang="en-US" dirty="0"/>
              <a:t> </a:t>
            </a:r>
            <a:r>
              <a:rPr lang="en-US" dirty="0" err="1"/>
              <a:t>strategi</a:t>
            </a:r>
            <a:r>
              <a:rPr lang="en-US" dirty="0"/>
              <a:t> </a:t>
            </a:r>
            <a:r>
              <a:rPr lang="en-US" dirty="0" err="1"/>
              <a:t>umum</a:t>
            </a:r>
            <a:r>
              <a:rPr lang="en-US" dirty="0"/>
              <a:t> </a:t>
            </a:r>
            <a:r>
              <a:rPr lang="en-US" dirty="0" err="1"/>
              <a:t>untuk</a:t>
            </a:r>
            <a:r>
              <a:rPr lang="en-US" dirty="0"/>
              <a:t> </a:t>
            </a:r>
            <a:r>
              <a:rPr lang="en-US" dirty="0" err="1"/>
              <a:t>menciptakan</a:t>
            </a:r>
            <a:r>
              <a:rPr lang="en-US" dirty="0"/>
              <a:t> </a:t>
            </a:r>
            <a:r>
              <a:rPr lang="en-US" dirty="0" err="1"/>
              <a:t>lingkungan</a:t>
            </a:r>
            <a:r>
              <a:rPr lang="en-US" dirty="0"/>
              <a:t> </a:t>
            </a:r>
            <a:r>
              <a:rPr lang="en-US" dirty="0" err="1"/>
              <a:t>pembelajaran</a:t>
            </a:r>
            <a:r>
              <a:rPr lang="en-US" dirty="0"/>
              <a:t> yang </a:t>
            </a:r>
            <a:r>
              <a:rPr lang="en-US" dirty="0" err="1"/>
              <a:t>positif</a:t>
            </a:r>
            <a:r>
              <a:rPr lang="en-US" dirty="0"/>
              <a:t>!</a:t>
            </a:r>
            <a:endParaRPr lang="id-ID" dirty="0"/>
          </a:p>
          <a:p>
            <a:pPr lvl="0"/>
            <a:r>
              <a:rPr lang="en-US" dirty="0" err="1"/>
              <a:t>Sebutkan</a:t>
            </a:r>
            <a:r>
              <a:rPr lang="en-US" dirty="0"/>
              <a:t> </a:t>
            </a:r>
            <a:r>
              <a:rPr lang="en-US" dirty="0" err="1"/>
              <a:t>beberapa</a:t>
            </a:r>
            <a:r>
              <a:rPr lang="en-US" dirty="0"/>
              <a:t> </a:t>
            </a:r>
            <a:r>
              <a:rPr lang="en-US" dirty="0" err="1"/>
              <a:t>intervensi</a:t>
            </a:r>
            <a:r>
              <a:rPr lang="en-US" dirty="0"/>
              <a:t> minor </a:t>
            </a:r>
            <a:r>
              <a:rPr lang="en-US" dirty="0" err="1"/>
              <a:t>dan</a:t>
            </a:r>
            <a:r>
              <a:rPr lang="en-US" dirty="0"/>
              <a:t> </a:t>
            </a:r>
            <a:r>
              <a:rPr lang="en-US" dirty="0" err="1"/>
              <a:t>moderat</a:t>
            </a:r>
            <a:r>
              <a:rPr lang="en-US" dirty="0"/>
              <a:t> </a:t>
            </a:r>
            <a:r>
              <a:rPr lang="en-US" dirty="0" err="1"/>
              <a:t>untuk</a:t>
            </a:r>
            <a:r>
              <a:rPr lang="en-US" dirty="0"/>
              <a:t> </a:t>
            </a:r>
            <a:r>
              <a:rPr lang="en-US" dirty="0" err="1"/>
              <a:t>mengelola</a:t>
            </a:r>
            <a:r>
              <a:rPr lang="en-US" dirty="0"/>
              <a:t> </a:t>
            </a:r>
            <a:r>
              <a:rPr lang="en-US" dirty="0" err="1"/>
              <a:t>masalah</a:t>
            </a:r>
            <a:r>
              <a:rPr lang="en-US" dirty="0"/>
              <a:t> </a:t>
            </a:r>
            <a:r>
              <a:rPr lang="en-US" dirty="0" err="1"/>
              <a:t>perilaku</a:t>
            </a:r>
            <a:r>
              <a:rPr lang="en-US" dirty="0"/>
              <a:t> di </a:t>
            </a:r>
            <a:r>
              <a:rPr lang="en-US" dirty="0" err="1"/>
              <a:t>lingkungan</a:t>
            </a:r>
            <a:r>
              <a:rPr lang="en-US" dirty="0"/>
              <a:t> </a:t>
            </a:r>
            <a:r>
              <a:rPr lang="en-US" dirty="0" err="1"/>
              <a:t>kelas</a:t>
            </a:r>
            <a:r>
              <a:rPr lang="en-US" dirty="0"/>
              <a:t>! </a:t>
            </a:r>
            <a:r>
              <a:rPr lang="en-US" dirty="0" err="1"/>
              <a:t>Siapa</a:t>
            </a:r>
            <a:r>
              <a:rPr lang="en-US" dirty="0"/>
              <a:t> </a:t>
            </a:r>
            <a:r>
              <a:rPr lang="en-US" dirty="0" err="1"/>
              <a:t>lagi</a:t>
            </a:r>
            <a:r>
              <a:rPr lang="en-US" dirty="0"/>
              <a:t> yang </a:t>
            </a:r>
            <a:r>
              <a:rPr lang="en-US" dirty="0" err="1"/>
              <a:t>bisa</a:t>
            </a:r>
            <a:r>
              <a:rPr lang="en-US" dirty="0"/>
              <a:t> </a:t>
            </a:r>
            <a:r>
              <a:rPr lang="en-US" dirty="0" err="1"/>
              <a:t>membantu</a:t>
            </a:r>
            <a:r>
              <a:rPr lang="en-US" dirty="0"/>
              <a:t>?</a:t>
            </a:r>
            <a:endParaRPr lang="id-ID" dirty="0"/>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i="1"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946525" y="6172200"/>
            <a:ext cx="3978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lvl="1">
              <a:lnSpc>
                <a:spcPct val="90000"/>
              </a:lnSpc>
            </a:pPr>
            <a:endParaRPr lang="en-US" altLang="id-ID"/>
          </a:p>
          <a:p>
            <a:endParaRPr lang="en-US" altLang="id-ID">
              <a:latin typeface="Times New Roman" pitchFamily="18" charset="0"/>
            </a:endParaRPr>
          </a:p>
        </p:txBody>
      </p:sp>
      <p:sp>
        <p:nvSpPr>
          <p:cNvPr id="11267" name="Rectangle 9"/>
          <p:cNvSpPr>
            <a:spLocks noChangeArrowheads="1"/>
          </p:cNvSpPr>
          <p:nvPr/>
        </p:nvSpPr>
        <p:spPr bwMode="auto">
          <a:xfrm>
            <a:off x="2911475" y="1485900"/>
            <a:ext cx="6413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8" charset="0"/>
              </a:defRPr>
            </a:lvl1pPr>
            <a:lvl2pPr>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lvl="1">
              <a:lnSpc>
                <a:spcPct val="90000"/>
              </a:lnSpc>
            </a:pPr>
            <a:endParaRPr lang="id-ID" altLang="id-ID"/>
          </a:p>
        </p:txBody>
      </p:sp>
      <p:pic>
        <p:nvPicPr>
          <p:cNvPr id="11268" name="Picture 18" descr="PE0265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17033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35"/>
          <p:cNvSpPr>
            <a:spLocks noChangeArrowheads="1"/>
          </p:cNvSpPr>
          <p:nvPr/>
        </p:nvSpPr>
        <p:spPr bwMode="auto">
          <a:xfrm>
            <a:off x="5638800" y="4037013"/>
            <a:ext cx="2362200" cy="923925"/>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Things happen quickly</a:t>
            </a:r>
          </a:p>
        </p:txBody>
      </p:sp>
      <p:sp>
        <p:nvSpPr>
          <p:cNvPr id="11270" name="Rectangle 36"/>
          <p:cNvSpPr>
            <a:spLocks noChangeArrowheads="1"/>
          </p:cNvSpPr>
          <p:nvPr/>
        </p:nvSpPr>
        <p:spPr bwMode="auto">
          <a:xfrm>
            <a:off x="3657600" y="5638800"/>
            <a:ext cx="3810000" cy="558800"/>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Classrooms have histories</a:t>
            </a:r>
          </a:p>
        </p:txBody>
      </p:sp>
      <p:sp>
        <p:nvSpPr>
          <p:cNvPr id="11271" name="Rectangle 37"/>
          <p:cNvSpPr>
            <a:spLocks noChangeArrowheads="1"/>
          </p:cNvSpPr>
          <p:nvPr/>
        </p:nvSpPr>
        <p:spPr bwMode="auto">
          <a:xfrm>
            <a:off x="685800" y="5027613"/>
            <a:ext cx="2743200" cy="923925"/>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Events are often unpredictable</a:t>
            </a:r>
          </a:p>
        </p:txBody>
      </p:sp>
      <p:sp>
        <p:nvSpPr>
          <p:cNvPr id="11272" name="Rectangle 38"/>
          <p:cNvSpPr>
            <a:spLocks noChangeArrowheads="1"/>
          </p:cNvSpPr>
          <p:nvPr/>
        </p:nvSpPr>
        <p:spPr bwMode="auto">
          <a:xfrm>
            <a:off x="685800" y="3429000"/>
            <a:ext cx="2819400" cy="923925"/>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Classrooms are multidimensional</a:t>
            </a:r>
          </a:p>
        </p:txBody>
      </p:sp>
      <p:sp>
        <p:nvSpPr>
          <p:cNvPr id="11273" name="Rectangle 39"/>
          <p:cNvSpPr>
            <a:spLocks noChangeArrowheads="1"/>
          </p:cNvSpPr>
          <p:nvPr/>
        </p:nvSpPr>
        <p:spPr bwMode="auto">
          <a:xfrm>
            <a:off x="6172200" y="2589213"/>
            <a:ext cx="2362200" cy="923925"/>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Activities occur simultaneously</a:t>
            </a:r>
          </a:p>
        </p:txBody>
      </p:sp>
      <p:sp>
        <p:nvSpPr>
          <p:cNvPr id="11274" name="Rectangle 40"/>
          <p:cNvSpPr>
            <a:spLocks noChangeArrowheads="1"/>
          </p:cNvSpPr>
          <p:nvPr/>
        </p:nvSpPr>
        <p:spPr bwMode="auto">
          <a:xfrm>
            <a:off x="3429000" y="2209800"/>
            <a:ext cx="2362200" cy="923925"/>
          </a:xfrm>
          <a:prstGeom prst="rect">
            <a:avLst/>
          </a:prstGeom>
          <a:solidFill>
            <a:srgbClr val="FFCC66"/>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There is little privacy</a:t>
            </a:r>
          </a:p>
        </p:txBody>
      </p:sp>
      <p:sp>
        <p:nvSpPr>
          <p:cNvPr id="11275" name="Rectangle 42"/>
          <p:cNvSpPr>
            <a:spLocks noGrp="1" noChangeArrowheads="1"/>
          </p:cNvSpPr>
          <p:nvPr>
            <p:ph type="title"/>
          </p:nvPr>
        </p:nvSpPr>
        <p:spPr/>
        <p:txBody>
          <a:bodyPr/>
          <a:lstStyle/>
          <a:p>
            <a:pPr eaLnBrk="1" hangingPunct="1"/>
            <a:r>
              <a:rPr lang="en-US" altLang="id-ID" sz="3600" smtClean="0"/>
              <a:t>Classrooms Can Be Crowded, Complex, and Potentially Chaotic</a:t>
            </a:r>
          </a:p>
        </p:txBody>
      </p:sp>
    </p:spTree>
    <p:extLst>
      <p:ext uri="{BB962C8B-B14F-4D97-AF65-F5344CB8AC3E}">
        <p14:creationId xmlns:p14="http://schemas.microsoft.com/office/powerpoint/2010/main" val="16943618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id-ID" smtClean="0"/>
              <a:t>Getting Off to the Right Start</a:t>
            </a:r>
          </a:p>
        </p:txBody>
      </p:sp>
      <p:sp>
        <p:nvSpPr>
          <p:cNvPr id="12291" name="Rectangle 5"/>
          <p:cNvSpPr>
            <a:spLocks noChangeArrowheads="1"/>
          </p:cNvSpPr>
          <p:nvPr/>
        </p:nvSpPr>
        <p:spPr bwMode="auto">
          <a:xfrm>
            <a:off x="914400" y="21336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30000"/>
              </a:spcBef>
              <a:buClr>
                <a:schemeClr val="accent1"/>
              </a:buClr>
              <a:buSzPct val="70000"/>
              <a:buFont typeface="Wingdings" pitchFamily="2" charset="2"/>
              <a:buChar char="n"/>
            </a:pPr>
            <a:r>
              <a:rPr lang="en-US" altLang="id-ID" sz="3200">
                <a:latin typeface="Arial" charset="0"/>
              </a:rPr>
              <a:t>Establish behavioral expectations and address student uncertainties</a:t>
            </a:r>
          </a:p>
          <a:p>
            <a:pPr eaLnBrk="1" hangingPunct="1">
              <a:spcBef>
                <a:spcPct val="30000"/>
              </a:spcBef>
              <a:buClr>
                <a:schemeClr val="accent1"/>
              </a:buClr>
              <a:buSzPct val="70000"/>
              <a:buFont typeface="Wingdings" pitchFamily="2" charset="2"/>
              <a:buChar char="n"/>
            </a:pPr>
            <a:r>
              <a:rPr lang="en-US" altLang="id-ID" sz="3200">
                <a:latin typeface="Arial" charset="0"/>
              </a:rPr>
              <a:t>Ensure students experience success </a:t>
            </a:r>
          </a:p>
          <a:p>
            <a:pPr eaLnBrk="1" hangingPunct="1">
              <a:spcBef>
                <a:spcPct val="30000"/>
              </a:spcBef>
              <a:buClr>
                <a:schemeClr val="accent1"/>
              </a:buClr>
              <a:buSzPct val="70000"/>
              <a:buFont typeface="Wingdings" pitchFamily="2" charset="2"/>
              <a:buChar char="n"/>
            </a:pPr>
            <a:r>
              <a:rPr lang="en-US" altLang="id-ID" sz="3200">
                <a:latin typeface="Arial" charset="0"/>
              </a:rPr>
              <a:t>Be available and visible</a:t>
            </a:r>
          </a:p>
          <a:p>
            <a:pPr eaLnBrk="1" hangingPunct="1">
              <a:spcBef>
                <a:spcPct val="30000"/>
              </a:spcBef>
              <a:buClr>
                <a:schemeClr val="accent1"/>
              </a:buClr>
              <a:buSzPct val="70000"/>
              <a:buFont typeface="Wingdings" pitchFamily="2" charset="2"/>
              <a:buChar char="n"/>
            </a:pPr>
            <a:r>
              <a:rPr lang="en-US" altLang="id-ID" sz="3200">
                <a:latin typeface="Arial" charset="0"/>
              </a:rPr>
              <a:t>Be in charge</a:t>
            </a:r>
          </a:p>
        </p:txBody>
      </p:sp>
    </p:spTree>
    <p:extLst>
      <p:ext uri="{BB962C8B-B14F-4D97-AF65-F5344CB8AC3E}">
        <p14:creationId xmlns:p14="http://schemas.microsoft.com/office/powerpoint/2010/main" val="28584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altLang="id-ID" sz="3600" smtClean="0"/>
              <a:t>Management Goals and Strategies</a:t>
            </a:r>
          </a:p>
        </p:txBody>
      </p:sp>
      <p:sp>
        <p:nvSpPr>
          <p:cNvPr id="13315" name="Rectangle 5"/>
          <p:cNvSpPr>
            <a:spLocks noChangeArrowheads="1"/>
          </p:cNvSpPr>
          <p:nvPr/>
        </p:nvSpPr>
        <p:spPr bwMode="auto">
          <a:xfrm>
            <a:off x="3276600" y="2057400"/>
            <a:ext cx="525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20000"/>
              </a:spcBef>
              <a:spcAft>
                <a:spcPct val="50000"/>
              </a:spcAft>
              <a:buClr>
                <a:schemeClr val="accent1"/>
              </a:buClr>
              <a:buSzPct val="70000"/>
              <a:buFont typeface="Wingdings" pitchFamily="2" charset="2"/>
              <a:buNone/>
            </a:pPr>
            <a:r>
              <a:rPr lang="en-US" altLang="id-ID" sz="3200">
                <a:latin typeface="Arial" charset="0"/>
              </a:rPr>
              <a:t>Help students spend more time on learning and less time on non-goal-directed behavior</a:t>
            </a:r>
          </a:p>
          <a:p>
            <a:pPr eaLnBrk="1" hangingPunct="1">
              <a:spcBef>
                <a:spcPct val="20000"/>
              </a:spcBef>
              <a:spcAft>
                <a:spcPct val="50000"/>
              </a:spcAft>
              <a:buClr>
                <a:schemeClr val="accent1"/>
              </a:buClr>
              <a:buSzPct val="70000"/>
              <a:buFont typeface="Wingdings" pitchFamily="2" charset="2"/>
              <a:buNone/>
            </a:pPr>
            <a:r>
              <a:rPr lang="en-US" altLang="id-ID" sz="3200">
                <a:latin typeface="Arial" charset="0"/>
              </a:rPr>
              <a:t>Prevent students from developing problems</a:t>
            </a:r>
          </a:p>
        </p:txBody>
      </p:sp>
      <p:pic>
        <p:nvPicPr>
          <p:cNvPr id="13316" name="Picture 6" descr="MCj03975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0"/>
            <a:ext cx="3200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16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id-ID" smtClean="0"/>
              <a:t>Managing the Classroom</a:t>
            </a:r>
          </a:p>
        </p:txBody>
      </p:sp>
      <p:sp>
        <p:nvSpPr>
          <p:cNvPr id="14339" name="Text Box 3"/>
          <p:cNvSpPr txBox="1">
            <a:spLocks noChangeArrowheads="1"/>
          </p:cNvSpPr>
          <p:nvPr/>
        </p:nvSpPr>
        <p:spPr bwMode="auto">
          <a:xfrm>
            <a:off x="3048000" y="1858963"/>
            <a:ext cx="3048000" cy="1654175"/>
          </a:xfrm>
          <a:prstGeom prst="rect">
            <a:avLst/>
          </a:prstGeom>
          <a:solidFill>
            <a:srgbClr val="000099"/>
          </a:solidFill>
          <a:ln w="9525" algn="ctr">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b="1">
                <a:solidFill>
                  <a:srgbClr val="FFFFFF"/>
                </a:solidFill>
                <a:latin typeface="Arial" charset="0"/>
              </a:rPr>
              <a:t>Designing the</a:t>
            </a:r>
            <a:br>
              <a:rPr lang="en-US" altLang="id-ID" b="1">
                <a:solidFill>
                  <a:srgbClr val="FFFFFF"/>
                </a:solidFill>
                <a:latin typeface="Arial" charset="0"/>
              </a:rPr>
            </a:br>
            <a:r>
              <a:rPr lang="en-US" altLang="id-ID" b="1">
                <a:solidFill>
                  <a:srgbClr val="FFFFFF"/>
                </a:solidFill>
                <a:latin typeface="Arial" charset="0"/>
              </a:rPr>
              <a:t>Physical Environment of the Classroom</a:t>
            </a:r>
          </a:p>
        </p:txBody>
      </p:sp>
      <p:cxnSp>
        <p:nvCxnSpPr>
          <p:cNvPr id="14340" name="AutoShape 4"/>
          <p:cNvCxnSpPr>
            <a:cxnSpLocks noChangeShapeType="1"/>
            <a:stCxn id="14339" idx="2"/>
            <a:endCxn id="14341" idx="0"/>
          </p:cNvCxnSpPr>
          <p:nvPr/>
        </p:nvCxnSpPr>
        <p:spPr bwMode="auto">
          <a:xfrm flipH="1">
            <a:off x="2971800" y="3513138"/>
            <a:ext cx="1600200" cy="9826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341" name="Text Box 6"/>
          <p:cNvSpPr txBox="1">
            <a:spLocks noChangeArrowheads="1"/>
          </p:cNvSpPr>
          <p:nvPr/>
        </p:nvSpPr>
        <p:spPr bwMode="auto">
          <a:xfrm>
            <a:off x="1828800" y="4495800"/>
            <a:ext cx="2286000" cy="1371600"/>
          </a:xfrm>
          <a:prstGeom prst="rect">
            <a:avLst/>
          </a:prstGeom>
          <a:solidFill>
            <a:srgbClr val="007254"/>
          </a:solidFill>
          <a:ln w="9525" algn="ctr">
            <a:solidFill>
              <a:schemeClr val="tx1"/>
            </a:solidFill>
            <a:miter lim="800000"/>
            <a:headEnd/>
            <a:tailEnd/>
          </a:ln>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sz="2000" b="1">
                <a:solidFill>
                  <a:schemeClr val="bg1"/>
                </a:solidFill>
                <a:latin typeface="Arial" charset="0"/>
              </a:rPr>
              <a:t>Principles of Classroom</a:t>
            </a:r>
          </a:p>
          <a:p>
            <a:pPr algn="ctr"/>
            <a:r>
              <a:rPr lang="en-US" altLang="id-ID" sz="2000" b="1">
                <a:solidFill>
                  <a:schemeClr val="bg1"/>
                </a:solidFill>
                <a:latin typeface="Arial" charset="0"/>
              </a:rPr>
              <a:t>Arrangement</a:t>
            </a:r>
          </a:p>
        </p:txBody>
      </p:sp>
      <p:sp>
        <p:nvSpPr>
          <p:cNvPr id="14342" name="Text Box 7"/>
          <p:cNvSpPr txBox="1">
            <a:spLocks noChangeArrowheads="1"/>
          </p:cNvSpPr>
          <p:nvPr/>
        </p:nvSpPr>
        <p:spPr bwMode="auto">
          <a:xfrm>
            <a:off x="5257800" y="4495800"/>
            <a:ext cx="2286000" cy="1371600"/>
          </a:xfrm>
          <a:prstGeom prst="rect">
            <a:avLst/>
          </a:prstGeom>
          <a:solidFill>
            <a:srgbClr val="007254"/>
          </a:solidFill>
          <a:ln w="9525" algn="ctr">
            <a:solidFill>
              <a:schemeClr val="tx1"/>
            </a:solidFill>
            <a:miter lim="800000"/>
            <a:headEnd/>
            <a:tailEnd/>
          </a:ln>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sz="2000" b="1">
                <a:solidFill>
                  <a:schemeClr val="bg1"/>
                </a:solidFill>
                <a:latin typeface="Arial" charset="0"/>
              </a:rPr>
              <a:t>Arrangement Style</a:t>
            </a:r>
          </a:p>
        </p:txBody>
      </p:sp>
      <p:sp>
        <p:nvSpPr>
          <p:cNvPr id="14343" name="Line 8"/>
          <p:cNvSpPr>
            <a:spLocks noChangeShapeType="1"/>
          </p:cNvSpPr>
          <p:nvPr/>
        </p:nvSpPr>
        <p:spPr bwMode="auto">
          <a:xfrm>
            <a:off x="4572000" y="3505200"/>
            <a:ext cx="1752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2029226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normAutofit fontScale="90000"/>
          </a:bodyPr>
          <a:lstStyle/>
          <a:p>
            <a:pPr algn="l"/>
            <a:r>
              <a:rPr lang="en-US" dirty="0" err="1" smtClean="0"/>
              <a:t>Mengapa</a:t>
            </a:r>
            <a:r>
              <a:rPr lang="en-US" dirty="0" smtClean="0"/>
              <a:t> </a:t>
            </a:r>
            <a:r>
              <a:rPr lang="en-US" dirty="0" err="1" smtClean="0"/>
              <a:t>kelas</a:t>
            </a:r>
            <a:r>
              <a:rPr lang="en-US" dirty="0" smtClean="0"/>
              <a:t> </a:t>
            </a:r>
            <a:r>
              <a:rPr lang="en-US" dirty="0" err="1" smtClean="0"/>
              <a:t>harus</a:t>
            </a:r>
            <a:r>
              <a:rPr lang="en-US" dirty="0" smtClean="0"/>
              <a:t> </a:t>
            </a:r>
            <a:r>
              <a:rPr lang="en-US" dirty="0" err="1" smtClean="0"/>
              <a:t>dikelola</a:t>
            </a:r>
            <a:r>
              <a:rPr lang="en-US" dirty="0" smtClean="0"/>
              <a:t>?</a:t>
            </a:r>
            <a:endParaRPr lang="en-US" dirty="0"/>
          </a:p>
        </p:txBody>
      </p:sp>
      <p:graphicFrame>
        <p:nvGraphicFramePr>
          <p:cNvPr id="4" name="Content Placeholder 3"/>
          <p:cNvGraphicFramePr>
            <a:graphicFrameLocks noGrp="1"/>
          </p:cNvGraphicFramePr>
          <p:nvPr>
            <p:ph idx="1"/>
          </p:nvPr>
        </p:nvGraphicFramePr>
        <p:xfrm>
          <a:off x="3048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401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0"/>
            <a:ext cx="3429000" cy="1020762"/>
          </a:xfrm>
        </p:spPr>
        <p:txBody>
          <a:bodyPr>
            <a:noAutofit/>
          </a:bodyPr>
          <a:lstStyle/>
          <a:p>
            <a:r>
              <a:rPr lang="en-US" sz="3600" dirty="0" err="1" smtClean="0"/>
              <a:t>Kelas</a:t>
            </a:r>
            <a:r>
              <a:rPr lang="en-US" sz="3600" dirty="0" smtClean="0"/>
              <a:t> = </a:t>
            </a:r>
            <a:r>
              <a:rPr lang="en-US" sz="3600" dirty="0" err="1" smtClean="0"/>
              <a:t>Kompleks</a:t>
            </a:r>
            <a:r>
              <a:rPr lang="en-US" sz="3600" dirty="0" smtClean="0"/>
              <a:t> = </a:t>
            </a:r>
            <a:r>
              <a:rPr lang="en-US" sz="3600" dirty="0" err="1"/>
              <a:t>K</a:t>
            </a:r>
            <a:r>
              <a:rPr lang="en-US" sz="3600" dirty="0" err="1" smtClean="0"/>
              <a:t>ekacauan</a:t>
            </a:r>
            <a:r>
              <a:rPr lang="en-US" sz="3600" dirty="0" smtClean="0"/>
              <a:t>?</a:t>
            </a:r>
            <a:endParaRPr lang="en-US" sz="3600" dirty="0"/>
          </a:p>
        </p:txBody>
      </p:sp>
      <p:graphicFrame>
        <p:nvGraphicFramePr>
          <p:cNvPr id="4" name="Content Placeholder 3"/>
          <p:cNvGraphicFramePr>
            <a:graphicFrameLocks noGrp="1"/>
          </p:cNvGraphicFramePr>
          <p:nvPr>
            <p:ph idx="1"/>
          </p:nvPr>
        </p:nvGraphicFramePr>
        <p:xfrm>
          <a:off x="-304800" y="304800"/>
          <a:ext cx="9448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58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81000"/>
          <a:ext cx="8991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805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0"/>
          <a:ext cx="8229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7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n-US" dirty="0" err="1" smtClean="0">
                <a:latin typeface="Calibri" pitchFamily="34" charset="0"/>
              </a:rPr>
              <a:t>Pendekatan</a:t>
            </a:r>
            <a:r>
              <a:rPr lang="en-US" dirty="0" smtClean="0">
                <a:latin typeface="Calibri" pitchFamily="34" charset="0"/>
              </a:rPr>
              <a:t> </a:t>
            </a:r>
            <a:r>
              <a:rPr lang="en-US" dirty="0" err="1" smtClean="0">
                <a:latin typeface="Calibri" pitchFamily="34" charset="0"/>
              </a:rPr>
              <a:t>Pemrosesan</a:t>
            </a:r>
            <a:r>
              <a:rPr lang="en-US" dirty="0" smtClean="0">
                <a:latin typeface="Calibri" pitchFamily="34" charset="0"/>
              </a:rPr>
              <a:t> </a:t>
            </a:r>
            <a:r>
              <a:rPr lang="en-US" dirty="0" err="1" smtClean="0">
                <a:latin typeface="Calibri" pitchFamily="34" charset="0"/>
              </a:rPr>
              <a:t>Informasi</a:t>
            </a:r>
            <a:endParaRPr lang="en-US" dirty="0">
              <a:latin typeface="Calibri" pitchFamily="34" charset="0"/>
            </a:endParaRPr>
          </a:p>
        </p:txBody>
      </p:sp>
      <p:sp>
        <p:nvSpPr>
          <p:cNvPr id="3" name="Content Placeholder 2"/>
          <p:cNvSpPr>
            <a:spLocks noGrp="1"/>
          </p:cNvSpPr>
          <p:nvPr>
            <p:ph idx="1"/>
          </p:nvPr>
        </p:nvSpPr>
        <p:spPr/>
        <p:txBody>
          <a:bodyPr>
            <a:normAutofit fontScale="92500"/>
          </a:bodyPr>
          <a:lstStyle/>
          <a:p>
            <a:pPr lvl="0"/>
            <a:r>
              <a:rPr lang="id-ID" dirty="0"/>
              <a:t>Jelaskan mengenai pendekatan pemrosesan informasi (information processing theory). </a:t>
            </a:r>
            <a:r>
              <a:rPr lang="en-US" dirty="0" err="1"/>
              <a:t>Apakah</a:t>
            </a:r>
            <a:r>
              <a:rPr lang="en-US" dirty="0"/>
              <a:t> </a:t>
            </a:r>
            <a:r>
              <a:rPr lang="en-US" dirty="0" err="1"/>
              <a:t>pandangan</a:t>
            </a:r>
            <a:r>
              <a:rPr lang="en-US" dirty="0"/>
              <a:t> </a:t>
            </a:r>
            <a:r>
              <a:rPr lang="en-US" dirty="0" err="1"/>
              <a:t>pendekatan</a:t>
            </a:r>
            <a:r>
              <a:rPr lang="en-US" dirty="0"/>
              <a:t> </a:t>
            </a:r>
            <a:r>
              <a:rPr lang="en-US" dirty="0" err="1"/>
              <a:t>pemrosesan</a:t>
            </a:r>
            <a:r>
              <a:rPr lang="en-US" dirty="0"/>
              <a:t> </a:t>
            </a:r>
            <a:r>
              <a:rPr lang="en-US" dirty="0" err="1"/>
              <a:t>informasi</a:t>
            </a:r>
            <a:r>
              <a:rPr lang="en-US" dirty="0"/>
              <a:t> yang </a:t>
            </a:r>
            <a:r>
              <a:rPr lang="en-US" dirty="0" err="1"/>
              <a:t>menerapkan</a:t>
            </a:r>
            <a:r>
              <a:rPr lang="en-US" dirty="0"/>
              <a:t> </a:t>
            </a:r>
            <a:r>
              <a:rPr lang="en-US" dirty="0" err="1"/>
              <a:t>teori</a:t>
            </a:r>
            <a:r>
              <a:rPr lang="en-US" dirty="0"/>
              <a:t> </a:t>
            </a:r>
            <a:r>
              <a:rPr lang="en-US" dirty="0" err="1"/>
              <a:t>anak-anak</a:t>
            </a:r>
            <a:r>
              <a:rPr lang="en-US" dirty="0"/>
              <a:t> </a:t>
            </a:r>
            <a:r>
              <a:rPr lang="en-US" dirty="0" err="1"/>
              <a:t>sebagai</a:t>
            </a:r>
            <a:r>
              <a:rPr lang="en-US" dirty="0"/>
              <a:t> </a:t>
            </a:r>
            <a:r>
              <a:rPr lang="en-US" dirty="0" err="1"/>
              <a:t>pelajar</a:t>
            </a:r>
            <a:r>
              <a:rPr lang="en-US" dirty="0"/>
              <a:t>?</a:t>
            </a:r>
            <a:endParaRPr lang="id-ID" dirty="0"/>
          </a:p>
          <a:p>
            <a:pPr lvl="0"/>
            <a:r>
              <a:rPr lang="en-US" dirty="0" err="1"/>
              <a:t>Prinsip</a:t>
            </a:r>
            <a:r>
              <a:rPr lang="en-US" dirty="0"/>
              <a:t> </a:t>
            </a:r>
            <a:r>
              <a:rPr lang="en-US" dirty="0" err="1"/>
              <a:t>dan</a:t>
            </a:r>
            <a:r>
              <a:rPr lang="en-US" dirty="0"/>
              <a:t> </a:t>
            </a:r>
            <a:r>
              <a:rPr lang="en-US" dirty="0" err="1"/>
              <a:t>strategi</a:t>
            </a:r>
            <a:r>
              <a:rPr lang="en-US" dirty="0"/>
              <a:t> </a:t>
            </a:r>
            <a:r>
              <a:rPr lang="en-US" dirty="0" err="1"/>
              <a:t>manakah</a:t>
            </a:r>
            <a:r>
              <a:rPr lang="en-US" dirty="0"/>
              <a:t> </a:t>
            </a:r>
            <a:r>
              <a:rPr lang="en-US" dirty="0" err="1"/>
              <a:t>tentang</a:t>
            </a:r>
            <a:r>
              <a:rPr lang="en-US" dirty="0"/>
              <a:t> </a:t>
            </a:r>
            <a:r>
              <a:rPr lang="en-US" dirty="0" err="1"/>
              <a:t>memor</a:t>
            </a:r>
            <a:r>
              <a:rPr lang="id-ID" dirty="0"/>
              <a:t>i</a:t>
            </a:r>
            <a:r>
              <a:rPr lang="en-US" dirty="0"/>
              <a:t> yang </a:t>
            </a:r>
            <a:r>
              <a:rPr lang="en-US" dirty="0" err="1"/>
              <a:t>mungkin</a:t>
            </a:r>
            <a:r>
              <a:rPr lang="en-US" dirty="0"/>
              <a:t> </a:t>
            </a:r>
            <a:r>
              <a:rPr lang="en-US" dirty="0" err="1"/>
              <a:t>berguna</a:t>
            </a:r>
            <a:r>
              <a:rPr lang="en-US" dirty="0"/>
              <a:t> </a:t>
            </a:r>
            <a:r>
              <a:rPr lang="en-US" dirty="0" err="1"/>
              <a:t>dalam</a:t>
            </a:r>
            <a:r>
              <a:rPr lang="en-US" dirty="0"/>
              <a:t> proses </a:t>
            </a:r>
            <a:r>
              <a:rPr lang="en-US" dirty="0" err="1"/>
              <a:t>belajar</a:t>
            </a:r>
            <a:r>
              <a:rPr lang="en-US" dirty="0"/>
              <a:t> di </a:t>
            </a:r>
            <a:r>
              <a:rPr lang="en-US" dirty="0" err="1"/>
              <a:t>kelas</a:t>
            </a:r>
            <a:r>
              <a:rPr lang="en-US" dirty="0"/>
              <a:t>?</a:t>
            </a:r>
            <a:endParaRPr lang="id-ID" dirty="0"/>
          </a:p>
          <a:p>
            <a:pPr lvl="0"/>
            <a:r>
              <a:rPr lang="en-US" dirty="0" err="1"/>
              <a:t>Jelaskan</a:t>
            </a:r>
            <a:r>
              <a:rPr lang="en-US" dirty="0"/>
              <a:t> </a:t>
            </a:r>
            <a:r>
              <a:rPr lang="en-US" dirty="0" err="1"/>
              <a:t>konsep</a:t>
            </a:r>
            <a:r>
              <a:rPr lang="en-US" dirty="0"/>
              <a:t> </a:t>
            </a:r>
            <a:r>
              <a:rPr lang="en-US" dirty="0" err="1"/>
              <a:t>metakognisi</a:t>
            </a:r>
            <a:r>
              <a:rPr lang="en-US" dirty="0"/>
              <a:t> </a:t>
            </a:r>
            <a:r>
              <a:rPr lang="en-US" dirty="0" err="1"/>
              <a:t>dan</a:t>
            </a:r>
            <a:r>
              <a:rPr lang="en-US" dirty="0"/>
              <a:t> </a:t>
            </a:r>
            <a:r>
              <a:rPr lang="en-US" dirty="0" err="1"/>
              <a:t>beberapa</a:t>
            </a:r>
            <a:r>
              <a:rPr lang="en-US" dirty="0"/>
              <a:t> </a:t>
            </a:r>
            <a:r>
              <a:rPr lang="en-US" dirty="0" err="1"/>
              <a:t>cara</a:t>
            </a:r>
            <a:r>
              <a:rPr lang="en-US" dirty="0"/>
              <a:t> </a:t>
            </a:r>
            <a:r>
              <a:rPr lang="en-US" dirty="0" err="1"/>
              <a:t>untuk</a:t>
            </a:r>
            <a:r>
              <a:rPr lang="en-US" dirty="0"/>
              <a:t> </a:t>
            </a:r>
            <a:r>
              <a:rPr lang="en-US" dirty="0" err="1"/>
              <a:t>meningkatkan</a:t>
            </a:r>
            <a:r>
              <a:rPr lang="en-US" dirty="0"/>
              <a:t> </a:t>
            </a:r>
            <a:r>
              <a:rPr lang="en-US" dirty="0" err="1"/>
              <a:t>metakognisi</a:t>
            </a:r>
            <a:r>
              <a:rPr lang="en-US" dirty="0"/>
              <a:t> </a:t>
            </a:r>
            <a:r>
              <a:rPr lang="en-US" dirty="0" err="1"/>
              <a:t>anak-ana</a:t>
            </a:r>
            <a:r>
              <a:rPr lang="id-ID" dirty="0"/>
              <a:t>k</a:t>
            </a:r>
          </a:p>
          <a:p>
            <a:endParaRPr lang="en-US" dirty="0" smtClean="0">
              <a:latin typeface="Calibri" pitchFamily="34" charset="0"/>
            </a:endParaRPr>
          </a:p>
          <a:p>
            <a:endParaRPr lang="en-US" dirty="0" smtClean="0">
              <a:latin typeface="Calibri" pitchFamily="34" charset="0"/>
            </a:endParaRPr>
          </a:p>
          <a:p>
            <a:endParaRPr lang="en-US" dirty="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Menata</a:t>
            </a:r>
            <a:r>
              <a:rPr lang="en-US" dirty="0" smtClean="0"/>
              <a:t> </a:t>
            </a:r>
            <a:r>
              <a:rPr lang="en-US" dirty="0" err="1" smtClean="0"/>
              <a:t>Lingkungan</a:t>
            </a:r>
            <a:r>
              <a:rPr lang="en-US" dirty="0" smtClean="0"/>
              <a:t> </a:t>
            </a:r>
            <a:r>
              <a:rPr lang="en-US" dirty="0" err="1" smtClean="0"/>
              <a:t>Fisik</a:t>
            </a:r>
            <a:r>
              <a:rPr lang="en-US" dirty="0" smtClean="0"/>
              <a:t> </a:t>
            </a:r>
            <a:r>
              <a:rPr lang="en-US" dirty="0" err="1" smtClean="0"/>
              <a:t>Kelas</a:t>
            </a:r>
            <a:endParaRPr lang="en-US" dirty="0"/>
          </a:p>
        </p:txBody>
      </p:sp>
      <p:graphicFrame>
        <p:nvGraphicFramePr>
          <p:cNvPr id="4" name="Content Placeholder 3"/>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987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04999" y="2438400"/>
            <a:ext cx="5715001" cy="1905002"/>
          </a:xfrm>
        </p:spPr>
        <p:txBody>
          <a:bodyPr/>
          <a:lstStyle/>
          <a:p>
            <a:r>
              <a:rPr lang="en-US" dirty="0" smtClean="0"/>
              <a:t>Gaya </a:t>
            </a:r>
            <a:r>
              <a:rPr lang="en-US" dirty="0" err="1" smtClean="0"/>
              <a:t>Penyusunan</a:t>
            </a:r>
            <a:endParaRPr lang="en-US" dirty="0"/>
          </a:p>
        </p:txBody>
      </p:sp>
      <p:pic>
        <p:nvPicPr>
          <p:cNvPr id="4" name="Content Placeholder 3" descr="Bagan Pendidikan.png"/>
          <p:cNvPicPr>
            <a:picLocks noGrp="1" noChangeAspect="1"/>
          </p:cNvPicPr>
          <p:nvPr>
            <p:ph idx="1"/>
          </p:nvPr>
        </p:nvPicPr>
        <p:blipFill>
          <a:blip r:embed="rId2"/>
          <a:stretch>
            <a:fillRect/>
          </a:stretch>
        </p:blipFill>
        <p:spPr>
          <a:xfrm>
            <a:off x="2653253" y="175761"/>
            <a:ext cx="5500147" cy="6453639"/>
          </a:xfrm>
          <a:prstGeom prst="rect">
            <a:avLst/>
          </a:prstGeom>
          <a:ln>
            <a:noFill/>
          </a:ln>
          <a:effectLst>
            <a:softEdge rad="112500"/>
          </a:effectLst>
        </p:spPr>
      </p:pic>
    </p:spTree>
    <p:extLst>
      <p:ext uri="{BB962C8B-B14F-4D97-AF65-F5344CB8AC3E}">
        <p14:creationId xmlns:p14="http://schemas.microsoft.com/office/powerpoint/2010/main" val="821400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id-ID" sz="3600" smtClean="0"/>
              <a:t>Classroom Arrangement Styles</a:t>
            </a:r>
          </a:p>
        </p:txBody>
      </p:sp>
      <p:sp>
        <p:nvSpPr>
          <p:cNvPr id="20483" name="Rectangle 3"/>
          <p:cNvSpPr>
            <a:spLocks noChangeArrowheads="1"/>
          </p:cNvSpPr>
          <p:nvPr/>
        </p:nvSpPr>
        <p:spPr bwMode="auto">
          <a:xfrm>
            <a:off x="2286000" y="2043113"/>
            <a:ext cx="4618038"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20000"/>
              </a:spcBef>
              <a:buClr>
                <a:schemeClr val="accent1"/>
              </a:buClr>
              <a:buSzPct val="70000"/>
              <a:buFont typeface="Wingdings" pitchFamily="2" charset="2"/>
              <a:buChar char="n"/>
            </a:pPr>
            <a:r>
              <a:rPr lang="en-US" altLang="id-ID" sz="3200">
                <a:latin typeface="Arial" charset="0"/>
              </a:rPr>
              <a:t>Auditorium style</a:t>
            </a:r>
          </a:p>
          <a:p>
            <a:pPr eaLnBrk="1" hangingPunct="1">
              <a:spcBef>
                <a:spcPct val="20000"/>
              </a:spcBef>
              <a:buClr>
                <a:schemeClr val="accent1"/>
              </a:buClr>
              <a:buSzPct val="70000"/>
              <a:buFont typeface="Wingdings" pitchFamily="2" charset="2"/>
              <a:buChar char="n"/>
            </a:pPr>
            <a:r>
              <a:rPr lang="en-US" altLang="id-ID" sz="3200">
                <a:latin typeface="Arial" charset="0"/>
              </a:rPr>
              <a:t>Face-to-face style</a:t>
            </a:r>
          </a:p>
          <a:p>
            <a:pPr eaLnBrk="1" hangingPunct="1">
              <a:spcBef>
                <a:spcPct val="20000"/>
              </a:spcBef>
              <a:buClr>
                <a:schemeClr val="accent1"/>
              </a:buClr>
              <a:buSzPct val="70000"/>
              <a:buFont typeface="Wingdings" pitchFamily="2" charset="2"/>
              <a:buChar char="n"/>
            </a:pPr>
            <a:r>
              <a:rPr lang="en-US" altLang="id-ID" sz="3200">
                <a:latin typeface="Arial" charset="0"/>
              </a:rPr>
              <a:t>Off-set style</a:t>
            </a:r>
          </a:p>
          <a:p>
            <a:pPr eaLnBrk="1" hangingPunct="1">
              <a:spcBef>
                <a:spcPct val="20000"/>
              </a:spcBef>
              <a:buClr>
                <a:schemeClr val="accent1"/>
              </a:buClr>
              <a:buSzPct val="70000"/>
              <a:buFont typeface="Wingdings" pitchFamily="2" charset="2"/>
              <a:buChar char="n"/>
            </a:pPr>
            <a:r>
              <a:rPr lang="en-US" altLang="id-ID" sz="3200">
                <a:latin typeface="Arial" charset="0"/>
              </a:rPr>
              <a:t>Seminar style</a:t>
            </a:r>
          </a:p>
          <a:p>
            <a:pPr eaLnBrk="1" hangingPunct="1">
              <a:spcBef>
                <a:spcPct val="20000"/>
              </a:spcBef>
              <a:buClr>
                <a:schemeClr val="accent1"/>
              </a:buClr>
              <a:buSzPct val="70000"/>
              <a:buFont typeface="Wingdings" pitchFamily="2" charset="2"/>
              <a:buChar char="n"/>
            </a:pPr>
            <a:r>
              <a:rPr lang="en-US" altLang="id-ID" sz="3200">
                <a:latin typeface="Arial" charset="0"/>
              </a:rPr>
              <a:t>Cluster style</a:t>
            </a:r>
            <a:endParaRPr lang="en-US" altLang="id-ID" sz="2800">
              <a:latin typeface="Arial" charset="0"/>
            </a:endParaRPr>
          </a:p>
        </p:txBody>
      </p:sp>
    </p:spTree>
    <p:extLst>
      <p:ext uri="{BB962C8B-B14F-4D97-AF65-F5344CB8AC3E}">
        <p14:creationId xmlns:p14="http://schemas.microsoft.com/office/powerpoint/2010/main" val="46183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sz="quarter"/>
          </p:nvPr>
        </p:nvSpPr>
        <p:spPr/>
        <p:txBody>
          <a:bodyPr/>
          <a:lstStyle/>
          <a:p>
            <a:pPr eaLnBrk="1" hangingPunct="1"/>
            <a:r>
              <a:rPr lang="en-US" altLang="id-ID" smtClean="0"/>
              <a:t>Auditorium Style</a:t>
            </a:r>
          </a:p>
        </p:txBody>
      </p:sp>
      <p:graphicFrame>
        <p:nvGraphicFramePr>
          <p:cNvPr id="1026" name="Object 3"/>
          <p:cNvGraphicFramePr>
            <a:graphicFrameLocks noGrp="1" noChangeAspect="1"/>
          </p:cNvGraphicFramePr>
          <p:nvPr>
            <p:ph sz="quarter" idx="1"/>
          </p:nvPr>
        </p:nvGraphicFramePr>
        <p:xfrm>
          <a:off x="1587500" y="1981200"/>
          <a:ext cx="2767013" cy="1454150"/>
        </p:xfrm>
        <a:graphic>
          <a:graphicData uri="http://schemas.openxmlformats.org/presentationml/2006/ole">
            <mc:AlternateContent xmlns:mc="http://schemas.openxmlformats.org/markup-compatibility/2006">
              <mc:Choice xmlns:v="urn:schemas-microsoft-com:vml" Requires="v">
                <p:oleObj spid="_x0000_s1070" name="Visio" r:id="rId3" imgW="6130442" imgH="3323539" progId="Visio.Drawing.6">
                  <p:embed/>
                </p:oleObj>
              </mc:Choice>
              <mc:Fallback>
                <p:oleObj name="Visio" r:id="rId3" imgW="6130442" imgH="332353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981200"/>
                        <a:ext cx="2767013"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4"/>
          <p:cNvGraphicFramePr>
            <a:graphicFrameLocks noGrp="1" noChangeAspect="1"/>
          </p:cNvGraphicFramePr>
          <p:nvPr>
            <p:ph sz="quarter" idx="2"/>
          </p:nvPr>
        </p:nvGraphicFramePr>
        <p:xfrm>
          <a:off x="5346700" y="1981200"/>
          <a:ext cx="3051175" cy="1316038"/>
        </p:xfrm>
        <a:graphic>
          <a:graphicData uri="http://schemas.openxmlformats.org/presentationml/2006/ole">
            <mc:AlternateContent xmlns:mc="http://schemas.openxmlformats.org/markup-compatibility/2006">
              <mc:Choice xmlns:v="urn:schemas-microsoft-com:vml" Requires="v">
                <p:oleObj spid="_x0000_s1071" name="Visio" r:id="rId5" imgW="5745480" imgH="2479548" progId="Visio.Drawing.6">
                  <p:embed/>
                </p:oleObj>
              </mc:Choice>
              <mc:Fallback>
                <p:oleObj name="Visio" r:id="rId5" imgW="5745480" imgH="2479548"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00" y="1981200"/>
                        <a:ext cx="3051175"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
          <p:cNvGraphicFramePr>
            <a:graphicFrameLocks noGrp="1" noChangeAspect="1"/>
          </p:cNvGraphicFramePr>
          <p:nvPr>
            <p:ph sz="quarter" idx="3"/>
          </p:nvPr>
        </p:nvGraphicFramePr>
        <p:xfrm>
          <a:off x="5630863" y="4337050"/>
          <a:ext cx="2979737" cy="1038225"/>
        </p:xfrm>
        <a:graphic>
          <a:graphicData uri="http://schemas.openxmlformats.org/presentationml/2006/ole">
            <mc:AlternateContent xmlns:mc="http://schemas.openxmlformats.org/markup-compatibility/2006">
              <mc:Choice xmlns:v="urn:schemas-microsoft-com:vml" Requires="v">
                <p:oleObj spid="_x0000_s1072" name="Visio" r:id="rId7" imgW="3876142" imgH="1916582" progId="Visio.Drawing.6">
                  <p:embed/>
                </p:oleObj>
              </mc:Choice>
              <mc:Fallback>
                <p:oleObj name="Visio" r:id="rId7" imgW="3876142" imgH="1916582"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863" y="4337050"/>
                        <a:ext cx="2979737"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Oval 6"/>
          <p:cNvSpPr>
            <a:spLocks noChangeArrowheads="1"/>
          </p:cNvSpPr>
          <p:nvPr/>
        </p:nvSpPr>
        <p:spPr bwMode="auto">
          <a:xfrm>
            <a:off x="2438400" y="3124200"/>
            <a:ext cx="533400" cy="533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1032" name="Text Box 7"/>
          <p:cNvSpPr txBox="1">
            <a:spLocks noChangeArrowheads="1"/>
          </p:cNvSpPr>
          <p:nvPr/>
        </p:nvSpPr>
        <p:spPr bwMode="auto">
          <a:xfrm>
            <a:off x="609600" y="3505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(a)</a:t>
            </a:r>
          </a:p>
        </p:txBody>
      </p:sp>
      <p:sp>
        <p:nvSpPr>
          <p:cNvPr id="1033" name="Oval 8"/>
          <p:cNvSpPr>
            <a:spLocks noChangeArrowheads="1"/>
          </p:cNvSpPr>
          <p:nvPr/>
        </p:nvSpPr>
        <p:spPr bwMode="auto">
          <a:xfrm>
            <a:off x="6629400" y="3048000"/>
            <a:ext cx="533400" cy="533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1034" name="Text Box 9"/>
          <p:cNvSpPr txBox="1">
            <a:spLocks noChangeArrowheads="1"/>
          </p:cNvSpPr>
          <p:nvPr/>
        </p:nvSpPr>
        <p:spPr bwMode="auto">
          <a:xfrm>
            <a:off x="4724400" y="3352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(b)</a:t>
            </a:r>
          </a:p>
        </p:txBody>
      </p:sp>
      <p:sp>
        <p:nvSpPr>
          <p:cNvPr id="1035" name="Oval 10"/>
          <p:cNvSpPr>
            <a:spLocks noChangeArrowheads="1"/>
          </p:cNvSpPr>
          <p:nvPr/>
        </p:nvSpPr>
        <p:spPr bwMode="auto">
          <a:xfrm>
            <a:off x="6705600" y="5638800"/>
            <a:ext cx="533400" cy="533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1036" name="Text Box 11"/>
          <p:cNvSpPr txBox="1">
            <a:spLocks noChangeArrowheads="1"/>
          </p:cNvSpPr>
          <p:nvPr/>
        </p:nvSpPr>
        <p:spPr bwMode="auto">
          <a:xfrm>
            <a:off x="4800600" y="5867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(d)</a:t>
            </a:r>
          </a:p>
        </p:txBody>
      </p:sp>
      <p:graphicFrame>
        <p:nvGraphicFramePr>
          <p:cNvPr id="1029" name="Object 12"/>
          <p:cNvGraphicFramePr>
            <a:graphicFrameLocks noGrp="1" noChangeAspect="1"/>
          </p:cNvGraphicFramePr>
          <p:nvPr>
            <p:ph sz="quarter" idx="4"/>
          </p:nvPr>
        </p:nvGraphicFramePr>
        <p:xfrm>
          <a:off x="1730375" y="4406900"/>
          <a:ext cx="2836863" cy="1246188"/>
        </p:xfrm>
        <a:graphic>
          <a:graphicData uri="http://schemas.openxmlformats.org/presentationml/2006/ole">
            <mc:AlternateContent xmlns:mc="http://schemas.openxmlformats.org/markup-compatibility/2006">
              <mc:Choice xmlns:v="urn:schemas-microsoft-com:vml" Requires="v">
                <p:oleObj spid="_x0000_s1073" name="Visio" r:id="rId9" imgW="5579059" imgH="2302154" progId="Visio.Drawing.6">
                  <p:embed/>
                </p:oleObj>
              </mc:Choice>
              <mc:Fallback>
                <p:oleObj name="Visio" r:id="rId9" imgW="5579059" imgH="2302154"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0375" y="4406900"/>
                        <a:ext cx="2836863"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Oval 13"/>
          <p:cNvSpPr>
            <a:spLocks noChangeArrowheads="1"/>
          </p:cNvSpPr>
          <p:nvPr/>
        </p:nvSpPr>
        <p:spPr bwMode="auto">
          <a:xfrm>
            <a:off x="2438400" y="5715000"/>
            <a:ext cx="533400" cy="533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1038" name="Text Box 14"/>
          <p:cNvSpPr txBox="1">
            <a:spLocks noChangeArrowheads="1"/>
          </p:cNvSpPr>
          <p:nvPr/>
        </p:nvSpPr>
        <p:spPr bwMode="auto">
          <a:xfrm>
            <a:off x="609600" y="58674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(c)</a:t>
            </a:r>
          </a:p>
        </p:txBody>
      </p:sp>
    </p:spTree>
    <p:extLst>
      <p:ext uri="{BB962C8B-B14F-4D97-AF65-F5344CB8AC3E}">
        <p14:creationId xmlns:p14="http://schemas.microsoft.com/office/powerpoint/2010/main" val="355736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id-ID" smtClean="0"/>
              <a:t>Auditorium Style</a:t>
            </a:r>
          </a:p>
        </p:txBody>
      </p:sp>
      <p:sp>
        <p:nvSpPr>
          <p:cNvPr id="21507" name="Rectangle 3"/>
          <p:cNvSpPr>
            <a:spLocks noGrp="1" noChangeArrowheads="1"/>
          </p:cNvSpPr>
          <p:nvPr>
            <p:ph type="body" idx="1"/>
          </p:nvPr>
        </p:nvSpPr>
        <p:spPr>
          <a:xfrm>
            <a:off x="949325" y="2257425"/>
            <a:ext cx="7589838" cy="3700463"/>
          </a:xfrm>
        </p:spPr>
        <p:txBody>
          <a:bodyPr/>
          <a:lstStyle/>
          <a:p>
            <a:pPr eaLnBrk="1" hangingPunct="1"/>
            <a:r>
              <a:rPr lang="en-US" altLang="id-ID" smtClean="0"/>
              <a:t>A classroom arrangement style in which all students sit facing the teacher</a:t>
            </a:r>
          </a:p>
          <a:p>
            <a:pPr eaLnBrk="1" hangingPunct="1">
              <a:buFont typeface="Wingdings" pitchFamily="2" charset="2"/>
              <a:buNone/>
            </a:pPr>
            <a:endParaRPr lang="en-US" altLang="id-ID" smtClean="0"/>
          </a:p>
          <a:p>
            <a:pPr eaLnBrk="1" hangingPunct="1"/>
            <a:r>
              <a:rPr lang="en-US" altLang="id-ID" smtClean="0"/>
              <a:t>Auditorium style often is used when the teacher lectures or someone is making a presentation to the entire class. </a:t>
            </a:r>
          </a:p>
          <a:p>
            <a:pPr eaLnBrk="1" hangingPunct="1">
              <a:buFont typeface="Wingdings" pitchFamily="2" charset="2"/>
              <a:buNone/>
            </a:pPr>
            <a:endParaRPr lang="en-US" altLang="id-ID" smtClean="0"/>
          </a:p>
        </p:txBody>
      </p:sp>
    </p:spTree>
    <p:extLst>
      <p:ext uri="{BB962C8B-B14F-4D97-AF65-F5344CB8AC3E}">
        <p14:creationId xmlns:p14="http://schemas.microsoft.com/office/powerpoint/2010/main" val="2188364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idx="4294967295"/>
          </p:nvPr>
        </p:nvSpPr>
        <p:spPr>
          <a:xfrm>
            <a:off x="1811338" y="34925"/>
            <a:ext cx="6097587" cy="1412875"/>
          </a:xfrm>
        </p:spPr>
        <p:txBody>
          <a:bodyPr/>
          <a:lstStyle/>
          <a:p>
            <a:pPr eaLnBrk="1" hangingPunct="1"/>
            <a:r>
              <a:rPr lang="en-US" altLang="id-ID" smtClean="0"/>
              <a:t>Face-To-Face style</a:t>
            </a:r>
          </a:p>
        </p:txBody>
      </p:sp>
      <p:graphicFrame>
        <p:nvGraphicFramePr>
          <p:cNvPr id="2050" name="Object 3"/>
          <p:cNvGraphicFramePr>
            <a:graphicFrameLocks noGrp="1" noChangeAspect="1"/>
          </p:cNvGraphicFramePr>
          <p:nvPr>
            <p:ph sz="half" idx="4294967295"/>
          </p:nvPr>
        </p:nvGraphicFramePr>
        <p:xfrm>
          <a:off x="1587500" y="1981200"/>
          <a:ext cx="1703388" cy="895350"/>
        </p:xfrm>
        <a:graphic>
          <a:graphicData uri="http://schemas.openxmlformats.org/presentationml/2006/ole">
            <mc:AlternateContent xmlns:mc="http://schemas.openxmlformats.org/markup-compatibility/2006">
              <mc:Choice xmlns:v="urn:schemas-microsoft-com:vml" Requires="v">
                <p:oleObj spid="_x0000_s2094" name="Visio" r:id="rId3" imgW="3150413" imgH="3142183" progId="Visio.Drawing.6">
                  <p:embed/>
                </p:oleObj>
              </mc:Choice>
              <mc:Fallback>
                <p:oleObj name="Visio" r:id="rId3" imgW="3150413" imgH="314218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981200"/>
                        <a:ext cx="1703388"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
          <p:cNvGraphicFramePr>
            <a:graphicFrameLocks noGrp="1" noChangeAspect="1"/>
          </p:cNvGraphicFramePr>
          <p:nvPr>
            <p:ph sz="quarter" idx="4294967295"/>
          </p:nvPr>
        </p:nvGraphicFramePr>
        <p:xfrm>
          <a:off x="4851400" y="2119313"/>
          <a:ext cx="3754438" cy="630237"/>
        </p:xfrm>
        <a:graphic>
          <a:graphicData uri="http://schemas.openxmlformats.org/presentationml/2006/ole">
            <mc:AlternateContent xmlns:mc="http://schemas.openxmlformats.org/markup-compatibility/2006">
              <mc:Choice xmlns:v="urn:schemas-microsoft-com:vml" Requires="v">
                <p:oleObj spid="_x0000_s2095" name="Visio" r:id="rId5" imgW="7190537" imgH="1232916" progId="Visio.Drawing.6">
                  <p:embed/>
                </p:oleObj>
              </mc:Choice>
              <mc:Fallback>
                <p:oleObj name="Visio" r:id="rId5" imgW="7190537" imgH="1232916"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2119313"/>
                        <a:ext cx="37544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Oval 5"/>
          <p:cNvSpPr>
            <a:spLocks noChangeArrowheads="1"/>
          </p:cNvSpPr>
          <p:nvPr/>
        </p:nvSpPr>
        <p:spPr bwMode="auto">
          <a:xfrm>
            <a:off x="1752600" y="2971800"/>
            <a:ext cx="6096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2056" name="Oval 6"/>
          <p:cNvSpPr>
            <a:spLocks noChangeArrowheads="1"/>
          </p:cNvSpPr>
          <p:nvPr/>
        </p:nvSpPr>
        <p:spPr bwMode="auto">
          <a:xfrm>
            <a:off x="6400800" y="2819400"/>
            <a:ext cx="6096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graphicFrame>
        <p:nvGraphicFramePr>
          <p:cNvPr id="2052" name="Object 7"/>
          <p:cNvGraphicFramePr>
            <a:graphicFrameLocks noChangeAspect="1"/>
          </p:cNvGraphicFramePr>
          <p:nvPr/>
        </p:nvGraphicFramePr>
        <p:xfrm>
          <a:off x="685800" y="4191000"/>
          <a:ext cx="2895600" cy="1143000"/>
        </p:xfrm>
        <a:graphic>
          <a:graphicData uri="http://schemas.openxmlformats.org/presentationml/2006/ole">
            <mc:AlternateContent xmlns:mc="http://schemas.openxmlformats.org/markup-compatibility/2006">
              <mc:Choice xmlns:v="urn:schemas-microsoft-com:vml" Requires="v">
                <p:oleObj spid="_x0000_s2096" name="Visio" r:id="rId7" imgW="4287317" imgH="1771193" progId="Visio.Drawing.6">
                  <p:embed/>
                </p:oleObj>
              </mc:Choice>
              <mc:Fallback>
                <p:oleObj name="Visio" r:id="rId7" imgW="4287317" imgH="1771193"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191000"/>
                        <a:ext cx="289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Oval 8"/>
          <p:cNvSpPr>
            <a:spLocks noChangeArrowheads="1"/>
          </p:cNvSpPr>
          <p:nvPr/>
        </p:nvSpPr>
        <p:spPr bwMode="auto">
          <a:xfrm>
            <a:off x="1981200" y="5562600"/>
            <a:ext cx="6096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graphicFrame>
        <p:nvGraphicFramePr>
          <p:cNvPr id="2053" name="Object 9"/>
          <p:cNvGraphicFramePr>
            <a:graphicFrameLocks noChangeAspect="1"/>
          </p:cNvGraphicFramePr>
          <p:nvPr/>
        </p:nvGraphicFramePr>
        <p:xfrm>
          <a:off x="5334000" y="3733800"/>
          <a:ext cx="3276600" cy="1828800"/>
        </p:xfrm>
        <a:graphic>
          <a:graphicData uri="http://schemas.openxmlformats.org/presentationml/2006/ole">
            <mc:AlternateContent xmlns:mc="http://schemas.openxmlformats.org/markup-compatibility/2006">
              <mc:Choice xmlns:v="urn:schemas-microsoft-com:vml" Requires="v">
                <p:oleObj spid="_x0000_s2097" name="Visio" r:id="rId9" imgW="5932627" imgH="3549396" progId="Visio.Drawing.6">
                  <p:embed/>
                </p:oleObj>
              </mc:Choice>
              <mc:Fallback>
                <p:oleObj name="Visio" r:id="rId9" imgW="5932627" imgH="3549396"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733800"/>
                        <a:ext cx="3276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 name="Oval 10"/>
          <p:cNvSpPr>
            <a:spLocks noChangeArrowheads="1"/>
          </p:cNvSpPr>
          <p:nvPr/>
        </p:nvSpPr>
        <p:spPr bwMode="auto">
          <a:xfrm>
            <a:off x="6629400" y="5029200"/>
            <a:ext cx="6096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2059" name="Text Box 11"/>
          <p:cNvSpPr txBox="1">
            <a:spLocks noChangeArrowheads="1"/>
          </p:cNvSpPr>
          <p:nvPr/>
        </p:nvSpPr>
        <p:spPr bwMode="auto">
          <a:xfrm>
            <a:off x="441325" y="30083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(a)</a:t>
            </a:r>
          </a:p>
        </p:txBody>
      </p:sp>
      <p:sp>
        <p:nvSpPr>
          <p:cNvPr id="2060" name="Text Box 12"/>
          <p:cNvSpPr txBox="1">
            <a:spLocks noChangeArrowheads="1"/>
          </p:cNvSpPr>
          <p:nvPr/>
        </p:nvSpPr>
        <p:spPr bwMode="auto">
          <a:xfrm>
            <a:off x="593725" y="567531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(c)</a:t>
            </a:r>
          </a:p>
        </p:txBody>
      </p:sp>
      <p:sp>
        <p:nvSpPr>
          <p:cNvPr id="2061" name="Text Box 13"/>
          <p:cNvSpPr txBox="1">
            <a:spLocks noChangeArrowheads="1"/>
          </p:cNvSpPr>
          <p:nvPr/>
        </p:nvSpPr>
        <p:spPr bwMode="auto">
          <a:xfrm>
            <a:off x="4251325" y="29321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(b)</a:t>
            </a:r>
          </a:p>
        </p:txBody>
      </p:sp>
      <p:sp>
        <p:nvSpPr>
          <p:cNvPr id="2062" name="Text Box 14"/>
          <p:cNvSpPr txBox="1">
            <a:spLocks noChangeArrowheads="1"/>
          </p:cNvSpPr>
          <p:nvPr/>
        </p:nvSpPr>
        <p:spPr bwMode="auto">
          <a:xfrm>
            <a:off x="4327525" y="57515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(d)</a:t>
            </a:r>
          </a:p>
        </p:txBody>
      </p:sp>
    </p:spTree>
    <p:extLst>
      <p:ext uri="{BB962C8B-B14F-4D97-AF65-F5344CB8AC3E}">
        <p14:creationId xmlns:p14="http://schemas.microsoft.com/office/powerpoint/2010/main" val="556960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id-ID" smtClean="0"/>
              <a:t>Face-to-face style</a:t>
            </a:r>
          </a:p>
        </p:txBody>
      </p:sp>
      <p:sp>
        <p:nvSpPr>
          <p:cNvPr id="22531" name="Rectangle 3"/>
          <p:cNvSpPr>
            <a:spLocks noGrp="1" noChangeArrowheads="1"/>
          </p:cNvSpPr>
          <p:nvPr>
            <p:ph type="body" idx="1"/>
          </p:nvPr>
        </p:nvSpPr>
        <p:spPr>
          <a:xfrm>
            <a:off x="304800" y="2133600"/>
            <a:ext cx="8305800" cy="3311525"/>
          </a:xfrm>
        </p:spPr>
        <p:txBody>
          <a:bodyPr/>
          <a:lstStyle/>
          <a:p>
            <a:pPr eaLnBrk="1" hangingPunct="1"/>
            <a:r>
              <a:rPr lang="en-US" altLang="id-ID" smtClean="0"/>
              <a:t>A classroom arrangement style in which students sit facing the each other</a:t>
            </a:r>
          </a:p>
          <a:p>
            <a:pPr eaLnBrk="1" hangingPunct="1"/>
            <a:r>
              <a:rPr lang="en-US" altLang="id-ID" smtClean="0"/>
              <a:t>But, distraction from other students is higher in this arrangement than in the auditotium style</a:t>
            </a:r>
          </a:p>
          <a:p>
            <a:pPr eaLnBrk="1" hangingPunct="1"/>
            <a:endParaRPr lang="en-US" altLang="id-ID" smtClean="0"/>
          </a:p>
          <a:p>
            <a:pPr eaLnBrk="1" hangingPunct="1">
              <a:buFont typeface="Wingdings" pitchFamily="2" charset="2"/>
              <a:buNone/>
            </a:pPr>
            <a:endParaRPr lang="en-US" altLang="id-ID" smtClean="0"/>
          </a:p>
        </p:txBody>
      </p:sp>
    </p:spTree>
    <p:extLst>
      <p:ext uri="{BB962C8B-B14F-4D97-AF65-F5344CB8AC3E}">
        <p14:creationId xmlns:p14="http://schemas.microsoft.com/office/powerpoint/2010/main" val="2728515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altLang="id-ID" smtClean="0"/>
              <a:t>Off-Set style</a:t>
            </a:r>
          </a:p>
        </p:txBody>
      </p:sp>
      <p:graphicFrame>
        <p:nvGraphicFramePr>
          <p:cNvPr id="3074" name="Object 3"/>
          <p:cNvGraphicFramePr>
            <a:graphicFrameLocks noGrp="1" noChangeAspect="1"/>
          </p:cNvGraphicFramePr>
          <p:nvPr>
            <p:ph sz="half" idx="1"/>
          </p:nvPr>
        </p:nvGraphicFramePr>
        <p:xfrm>
          <a:off x="1090613" y="2811463"/>
          <a:ext cx="3122612" cy="1316037"/>
        </p:xfrm>
        <a:graphic>
          <a:graphicData uri="http://schemas.openxmlformats.org/presentationml/2006/ole">
            <mc:AlternateContent xmlns:mc="http://schemas.openxmlformats.org/markup-compatibility/2006">
              <mc:Choice xmlns:v="urn:schemas-microsoft-com:vml" Requires="v">
                <p:oleObj spid="_x0000_s3096" name="Visio" r:id="rId3" imgW="3658514" imgH="1674571" progId="Visio.Drawing.6">
                  <p:embed/>
                </p:oleObj>
              </mc:Choice>
              <mc:Fallback>
                <p:oleObj name="Visio" r:id="rId3" imgW="3658514" imgH="167457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2811463"/>
                        <a:ext cx="3122612"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Oval 4"/>
          <p:cNvSpPr>
            <a:spLocks noChangeArrowheads="1"/>
          </p:cNvSpPr>
          <p:nvPr/>
        </p:nvSpPr>
        <p:spPr bwMode="auto">
          <a:xfrm>
            <a:off x="1905000" y="4495800"/>
            <a:ext cx="685800" cy="685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3078" name="Text Box 5"/>
          <p:cNvSpPr txBox="1">
            <a:spLocks noChangeArrowheads="1"/>
          </p:cNvSpPr>
          <p:nvPr/>
        </p:nvSpPr>
        <p:spPr bwMode="auto">
          <a:xfrm>
            <a:off x="381000" y="4648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(a)</a:t>
            </a:r>
          </a:p>
        </p:txBody>
      </p:sp>
      <p:graphicFrame>
        <p:nvGraphicFramePr>
          <p:cNvPr id="3075" name="Object 6"/>
          <p:cNvGraphicFramePr>
            <a:graphicFrameLocks noGrp="1" noChangeAspect="1"/>
          </p:cNvGraphicFramePr>
          <p:nvPr>
            <p:ph sz="half" idx="2"/>
          </p:nvPr>
        </p:nvGraphicFramePr>
        <p:xfrm>
          <a:off x="5205413" y="2811463"/>
          <a:ext cx="3051175" cy="1109662"/>
        </p:xfrm>
        <a:graphic>
          <a:graphicData uri="http://schemas.openxmlformats.org/presentationml/2006/ole">
            <mc:AlternateContent xmlns:mc="http://schemas.openxmlformats.org/markup-compatibility/2006">
              <mc:Choice xmlns:v="urn:schemas-microsoft-com:vml" Requires="v">
                <p:oleObj spid="_x0000_s3097" name="Visio" r:id="rId5" imgW="4093769" imgH="2061667" progId="Visio.Drawing.6">
                  <p:embed/>
                </p:oleObj>
              </mc:Choice>
              <mc:Fallback>
                <p:oleObj name="Visio" r:id="rId5" imgW="4093769" imgH="2061667"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5413" y="2811463"/>
                        <a:ext cx="3051175"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Oval 7"/>
          <p:cNvSpPr>
            <a:spLocks noChangeArrowheads="1"/>
          </p:cNvSpPr>
          <p:nvPr/>
        </p:nvSpPr>
        <p:spPr bwMode="auto">
          <a:xfrm>
            <a:off x="6324600" y="4419600"/>
            <a:ext cx="685800" cy="685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3080" name="Text Box 8"/>
          <p:cNvSpPr txBox="1">
            <a:spLocks noChangeArrowheads="1"/>
          </p:cNvSpPr>
          <p:nvPr/>
        </p:nvSpPr>
        <p:spPr bwMode="auto">
          <a:xfrm>
            <a:off x="4572000" y="45720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(b)</a:t>
            </a:r>
          </a:p>
        </p:txBody>
      </p:sp>
    </p:spTree>
    <p:extLst>
      <p:ext uri="{BB962C8B-B14F-4D97-AF65-F5344CB8AC3E}">
        <p14:creationId xmlns:p14="http://schemas.microsoft.com/office/powerpoint/2010/main" val="3641356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id-ID" smtClean="0"/>
              <a:t>Off-set style </a:t>
            </a:r>
          </a:p>
        </p:txBody>
      </p:sp>
      <p:sp>
        <p:nvSpPr>
          <p:cNvPr id="23555" name="Rectangle 3"/>
          <p:cNvSpPr>
            <a:spLocks noGrp="1" noChangeArrowheads="1"/>
          </p:cNvSpPr>
          <p:nvPr>
            <p:ph type="body" idx="1"/>
          </p:nvPr>
        </p:nvSpPr>
        <p:spPr>
          <a:xfrm>
            <a:off x="949325" y="2743200"/>
            <a:ext cx="7661275" cy="2974975"/>
          </a:xfrm>
        </p:spPr>
        <p:txBody>
          <a:bodyPr/>
          <a:lstStyle/>
          <a:p>
            <a:pPr eaLnBrk="1" hangingPunct="1"/>
            <a:r>
              <a:rPr lang="en-US" altLang="id-ID" smtClean="0"/>
              <a:t>A classroom arrangement style in which small numbers of students (usually three or four) sit at tables but do not sit directly across from one another</a:t>
            </a:r>
          </a:p>
          <a:p>
            <a:pPr eaLnBrk="1" hangingPunct="1"/>
            <a:r>
              <a:rPr lang="en-US" altLang="id-ID" smtClean="0"/>
              <a:t>Less distraction than face-to-face style and can be effective for cooperative learning activities</a:t>
            </a:r>
          </a:p>
        </p:txBody>
      </p:sp>
    </p:spTree>
    <p:extLst>
      <p:ext uri="{BB962C8B-B14F-4D97-AF65-F5344CB8AC3E}">
        <p14:creationId xmlns:p14="http://schemas.microsoft.com/office/powerpoint/2010/main" val="3935389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id-ID" smtClean="0"/>
              <a:t>Seminar style</a:t>
            </a:r>
          </a:p>
        </p:txBody>
      </p:sp>
      <p:graphicFrame>
        <p:nvGraphicFramePr>
          <p:cNvPr id="4098" name="Object 3"/>
          <p:cNvGraphicFramePr>
            <a:graphicFrameLocks noGrp="1" noChangeAspect="1"/>
          </p:cNvGraphicFramePr>
          <p:nvPr>
            <p:ph sz="half" idx="1"/>
          </p:nvPr>
        </p:nvGraphicFramePr>
        <p:xfrm>
          <a:off x="1233488" y="2603500"/>
          <a:ext cx="2624137" cy="2076450"/>
        </p:xfrm>
        <a:graphic>
          <a:graphicData uri="http://schemas.openxmlformats.org/presentationml/2006/ole">
            <mc:AlternateContent xmlns:mc="http://schemas.openxmlformats.org/markup-compatibility/2006">
              <mc:Choice xmlns:v="urn:schemas-microsoft-com:vml" Requires="v">
                <p:oleObj spid="_x0000_s4120" name="Visio" r:id="rId3" imgW="3661867" imgH="3465576" progId="Visio.Drawing.6">
                  <p:embed/>
                </p:oleObj>
              </mc:Choice>
              <mc:Fallback>
                <p:oleObj name="Visio" r:id="rId3" imgW="3661867" imgH="346557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2603500"/>
                        <a:ext cx="2624137"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Oval 4"/>
          <p:cNvSpPr>
            <a:spLocks noChangeArrowheads="1"/>
          </p:cNvSpPr>
          <p:nvPr/>
        </p:nvSpPr>
        <p:spPr bwMode="auto">
          <a:xfrm>
            <a:off x="1828800" y="4419600"/>
            <a:ext cx="6858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4102" name="Text Box 5"/>
          <p:cNvSpPr txBox="1">
            <a:spLocks noChangeArrowheads="1"/>
          </p:cNvSpPr>
          <p:nvPr/>
        </p:nvSpPr>
        <p:spPr bwMode="auto">
          <a:xfrm>
            <a:off x="457200" y="4648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(a)</a:t>
            </a:r>
          </a:p>
        </p:txBody>
      </p:sp>
      <p:graphicFrame>
        <p:nvGraphicFramePr>
          <p:cNvPr id="4099" name="Object 6"/>
          <p:cNvGraphicFramePr>
            <a:graphicFrameLocks noGrp="1" noChangeAspect="1"/>
          </p:cNvGraphicFramePr>
          <p:nvPr>
            <p:ph sz="half" idx="2"/>
          </p:nvPr>
        </p:nvGraphicFramePr>
        <p:xfrm>
          <a:off x="5133975" y="2673350"/>
          <a:ext cx="3051175" cy="2009775"/>
        </p:xfrm>
        <a:graphic>
          <a:graphicData uri="http://schemas.openxmlformats.org/presentationml/2006/ole">
            <mc:AlternateContent xmlns:mc="http://schemas.openxmlformats.org/markup-compatibility/2006">
              <mc:Choice xmlns:v="urn:schemas-microsoft-com:vml" Requires="v">
                <p:oleObj spid="_x0000_s4121" name="Visio" r:id="rId5" imgW="4384243" imgH="4093769" progId="Visio.Drawing.6">
                  <p:embed/>
                </p:oleObj>
              </mc:Choice>
              <mc:Fallback>
                <p:oleObj name="Visio" r:id="rId5" imgW="4384243" imgH="4093769"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975" y="2673350"/>
                        <a:ext cx="30511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Oval 7"/>
          <p:cNvSpPr>
            <a:spLocks noChangeArrowheads="1"/>
          </p:cNvSpPr>
          <p:nvPr/>
        </p:nvSpPr>
        <p:spPr bwMode="auto">
          <a:xfrm>
            <a:off x="6248400" y="4343400"/>
            <a:ext cx="6858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altLang="id-ID" sz="1800">
                <a:latin typeface="Arial" charset="0"/>
              </a:rPr>
              <a:t>T</a:t>
            </a:r>
          </a:p>
        </p:txBody>
      </p:sp>
      <p:sp>
        <p:nvSpPr>
          <p:cNvPr id="4104" name="Text Box 8"/>
          <p:cNvSpPr txBox="1">
            <a:spLocks noChangeArrowheads="1"/>
          </p:cNvSpPr>
          <p:nvPr/>
        </p:nvSpPr>
        <p:spPr bwMode="auto">
          <a:xfrm>
            <a:off x="4343400" y="4495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(b)</a:t>
            </a:r>
          </a:p>
        </p:txBody>
      </p:sp>
    </p:spTree>
    <p:extLst>
      <p:ext uri="{BB962C8B-B14F-4D97-AF65-F5344CB8AC3E}">
        <p14:creationId xmlns:p14="http://schemas.microsoft.com/office/powerpoint/2010/main" val="180881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91600" cy="6400800"/>
          </a:xfrm>
        </p:spPr>
      </p:pic>
    </p:spTree>
    <p:extLst>
      <p:ext uri="{BB962C8B-B14F-4D97-AF65-F5344CB8AC3E}">
        <p14:creationId xmlns:p14="http://schemas.microsoft.com/office/powerpoint/2010/main" val="2240368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id-ID" smtClean="0"/>
              <a:t>Seminar style</a:t>
            </a:r>
          </a:p>
        </p:txBody>
      </p:sp>
      <p:sp>
        <p:nvSpPr>
          <p:cNvPr id="24579" name="Rectangle 3"/>
          <p:cNvSpPr>
            <a:spLocks noGrp="1" noChangeArrowheads="1"/>
          </p:cNvSpPr>
          <p:nvPr>
            <p:ph type="body" idx="1"/>
          </p:nvPr>
        </p:nvSpPr>
        <p:spPr>
          <a:xfrm>
            <a:off x="949325" y="2327275"/>
            <a:ext cx="7661275" cy="2630488"/>
          </a:xfrm>
        </p:spPr>
        <p:txBody>
          <a:bodyPr/>
          <a:lstStyle/>
          <a:p>
            <a:pPr eaLnBrk="1" hangingPunct="1"/>
            <a:r>
              <a:rPr lang="en-US" altLang="id-ID" smtClean="0"/>
              <a:t>A classroom arrangement style in which large number of students (ten or more) sit in circular, square, or U-shaped arrangements</a:t>
            </a:r>
          </a:p>
          <a:p>
            <a:pPr eaLnBrk="1" hangingPunct="1"/>
            <a:r>
              <a:rPr lang="en-US" altLang="id-ID" smtClean="0"/>
              <a:t>Effective when you want the students to talk with each other to converse with you</a:t>
            </a:r>
          </a:p>
        </p:txBody>
      </p:sp>
    </p:spTree>
    <p:extLst>
      <p:ext uri="{BB962C8B-B14F-4D97-AF65-F5344CB8AC3E}">
        <p14:creationId xmlns:p14="http://schemas.microsoft.com/office/powerpoint/2010/main" val="2559215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id-ID" smtClean="0"/>
              <a:t>Cluster style</a:t>
            </a:r>
          </a:p>
        </p:txBody>
      </p:sp>
      <p:graphicFrame>
        <p:nvGraphicFramePr>
          <p:cNvPr id="5122" name="Object 3"/>
          <p:cNvGraphicFramePr>
            <a:graphicFrameLocks noGrp="1" noChangeAspect="1"/>
          </p:cNvGraphicFramePr>
          <p:nvPr>
            <p:ph sz="half" idx="1"/>
          </p:nvPr>
        </p:nvGraphicFramePr>
        <p:xfrm>
          <a:off x="1162050" y="3295650"/>
          <a:ext cx="3333750" cy="1524000"/>
        </p:xfrm>
        <a:graphic>
          <a:graphicData uri="http://schemas.openxmlformats.org/presentationml/2006/ole">
            <mc:AlternateContent xmlns:mc="http://schemas.openxmlformats.org/markup-compatibility/2006">
              <mc:Choice xmlns:v="urn:schemas-microsoft-com:vml" Requires="v">
                <p:oleObj spid="_x0000_s5144" name="Visio" r:id="rId3" imgW="6958584" imgH="2932481" progId="Visio.Drawing.6">
                  <p:embed/>
                </p:oleObj>
              </mc:Choice>
              <mc:Fallback>
                <p:oleObj name="Visio" r:id="rId3" imgW="6958584" imgH="293248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3295650"/>
                        <a:ext cx="33337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5" name="Text Box 4"/>
          <p:cNvSpPr txBox="1">
            <a:spLocks noChangeArrowheads="1"/>
          </p:cNvSpPr>
          <p:nvPr/>
        </p:nvSpPr>
        <p:spPr bwMode="auto">
          <a:xfrm>
            <a:off x="685800" y="5105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(a)</a:t>
            </a:r>
          </a:p>
        </p:txBody>
      </p:sp>
      <p:graphicFrame>
        <p:nvGraphicFramePr>
          <p:cNvPr id="5123" name="Object 5"/>
          <p:cNvGraphicFramePr>
            <a:graphicFrameLocks noGrp="1" noChangeAspect="1"/>
          </p:cNvGraphicFramePr>
          <p:nvPr>
            <p:ph sz="half" idx="2"/>
          </p:nvPr>
        </p:nvGraphicFramePr>
        <p:xfrm>
          <a:off x="5843588" y="3157538"/>
          <a:ext cx="2370137" cy="1963737"/>
        </p:xfrm>
        <a:graphic>
          <a:graphicData uri="http://schemas.openxmlformats.org/presentationml/2006/ole">
            <mc:AlternateContent xmlns:mc="http://schemas.openxmlformats.org/markup-compatibility/2006">
              <mc:Choice xmlns:v="urn:schemas-microsoft-com:vml" Requires="v">
                <p:oleObj spid="_x0000_s5145" name="Visio" r:id="rId5" imgW="2545385" imgH="2158289" progId="Visio.Drawing.6">
                  <p:embed/>
                </p:oleObj>
              </mc:Choice>
              <mc:Fallback>
                <p:oleObj name="Visio" r:id="rId5" imgW="2545385" imgH="2158289"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588" y="3157538"/>
                        <a:ext cx="2370137"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6"/>
          <p:cNvSpPr txBox="1">
            <a:spLocks noChangeArrowheads="1"/>
          </p:cNvSpPr>
          <p:nvPr/>
        </p:nvSpPr>
        <p:spPr bwMode="auto">
          <a:xfrm>
            <a:off x="5029200" y="4876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id-ID" sz="1800">
                <a:latin typeface="Arial" charset="0"/>
              </a:rPr>
              <a:t>(b)</a:t>
            </a:r>
          </a:p>
        </p:txBody>
      </p:sp>
    </p:spTree>
    <p:extLst>
      <p:ext uri="{BB962C8B-B14F-4D97-AF65-F5344CB8AC3E}">
        <p14:creationId xmlns:p14="http://schemas.microsoft.com/office/powerpoint/2010/main" val="1126505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id-ID" smtClean="0"/>
              <a:t>Cluster style</a:t>
            </a:r>
          </a:p>
        </p:txBody>
      </p:sp>
      <p:sp>
        <p:nvSpPr>
          <p:cNvPr id="25603" name="Rectangle 3"/>
          <p:cNvSpPr>
            <a:spLocks noGrp="1" noChangeArrowheads="1"/>
          </p:cNvSpPr>
          <p:nvPr>
            <p:ph type="body" idx="1"/>
          </p:nvPr>
        </p:nvSpPr>
        <p:spPr>
          <a:xfrm>
            <a:off x="381000" y="2057400"/>
            <a:ext cx="8229600" cy="2895600"/>
          </a:xfrm>
        </p:spPr>
        <p:txBody>
          <a:bodyPr/>
          <a:lstStyle/>
          <a:p>
            <a:pPr eaLnBrk="1" hangingPunct="1"/>
            <a:r>
              <a:rPr lang="en-US" altLang="id-ID" smtClean="0"/>
              <a:t>A classroom arrangement style in which small numbers of students (usually four to eight) work in small, closely bunched groups.</a:t>
            </a:r>
          </a:p>
          <a:p>
            <a:pPr eaLnBrk="1" hangingPunct="1"/>
            <a:r>
              <a:rPr lang="en-US" altLang="id-ID" smtClean="0"/>
              <a:t>Effective for collaborative learning activities</a:t>
            </a:r>
          </a:p>
        </p:txBody>
      </p:sp>
    </p:spTree>
    <p:extLst>
      <p:ext uri="{BB962C8B-B14F-4D97-AF65-F5344CB8AC3E}">
        <p14:creationId xmlns:p14="http://schemas.microsoft.com/office/powerpoint/2010/main" val="4154985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ltLang="id-ID" smtClean="0"/>
              <a:t>The Action Zone</a:t>
            </a:r>
          </a:p>
        </p:txBody>
      </p:sp>
      <p:sp>
        <p:nvSpPr>
          <p:cNvPr id="26627" name="Rectangle 5"/>
          <p:cNvSpPr>
            <a:spLocks noChangeArrowheads="1"/>
          </p:cNvSpPr>
          <p:nvPr/>
        </p:nvSpPr>
        <p:spPr bwMode="auto">
          <a:xfrm>
            <a:off x="838200" y="2679700"/>
            <a:ext cx="2667000" cy="2387600"/>
          </a:xfrm>
          <a:prstGeom prst="rect">
            <a:avLst/>
          </a:prstGeom>
          <a:solidFill>
            <a:schemeClr val="folHlink"/>
          </a:solidFill>
          <a:ln w="9525">
            <a:solidFill>
              <a:schemeClr val="tx1"/>
            </a:solidFill>
            <a:miter lim="800000"/>
            <a:headEnd/>
            <a:tailEnd/>
          </a:ln>
        </p:spPr>
        <p:txBody>
          <a:bodyPr tIns="91440" bIns="91440"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id-ID">
                <a:latin typeface="Arial" charset="0"/>
              </a:rPr>
              <a:t>“</a:t>
            </a:r>
            <a:r>
              <a:rPr lang="en-US" altLang="id-ID" b="1">
                <a:latin typeface="Arial" charset="0"/>
              </a:rPr>
              <a:t>Action Zone</a:t>
            </a:r>
            <a:r>
              <a:rPr lang="en-US" altLang="id-ID">
                <a:latin typeface="Arial" charset="0"/>
              </a:rPr>
              <a:t>” </a:t>
            </a:r>
          </a:p>
          <a:p>
            <a:pPr algn="ctr"/>
            <a:r>
              <a:rPr lang="en-US" altLang="id-ID" sz="2000">
                <a:latin typeface="Arial" charset="0"/>
              </a:rPr>
              <a:t>Students in these</a:t>
            </a:r>
          </a:p>
          <a:p>
            <a:pPr algn="ctr"/>
            <a:r>
              <a:rPr lang="en-US" altLang="id-ID" sz="2000">
                <a:latin typeface="Arial" charset="0"/>
              </a:rPr>
              <a:t>seats are more likely</a:t>
            </a:r>
          </a:p>
          <a:p>
            <a:pPr algn="ctr"/>
            <a:r>
              <a:rPr lang="en-US" altLang="id-ID" sz="2000">
                <a:latin typeface="Arial" charset="0"/>
              </a:rPr>
              <a:t>to interact with the </a:t>
            </a:r>
          </a:p>
          <a:p>
            <a:pPr algn="ctr"/>
            <a:r>
              <a:rPr lang="en-US" altLang="id-ID" sz="2000">
                <a:latin typeface="Arial" charset="0"/>
              </a:rPr>
              <a:t>teacher, ask </a:t>
            </a:r>
          </a:p>
          <a:p>
            <a:pPr algn="ctr"/>
            <a:r>
              <a:rPr lang="en-US" altLang="id-ID" sz="2000">
                <a:latin typeface="Arial" charset="0"/>
              </a:rPr>
              <a:t>questions, and </a:t>
            </a:r>
          </a:p>
          <a:p>
            <a:pPr algn="ctr"/>
            <a:r>
              <a:rPr lang="en-US" altLang="id-ID" sz="2000">
                <a:latin typeface="Arial" charset="0"/>
              </a:rPr>
              <a:t>initiate discussion</a:t>
            </a:r>
            <a:r>
              <a:rPr lang="en-US" altLang="id-ID" sz="2000">
                <a:solidFill>
                  <a:schemeClr val="bg1"/>
                </a:solidFill>
                <a:latin typeface="Arial" charset="0"/>
              </a:rPr>
              <a:t>.</a:t>
            </a:r>
          </a:p>
        </p:txBody>
      </p:sp>
      <p:pic>
        <p:nvPicPr>
          <p:cNvPr id="26628" name="Picture 6" descr="san00069_1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7400"/>
            <a:ext cx="42672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699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altLang="id-ID" sz="2800" smtClean="0"/>
              <a:t>An Example of an Effective Elementary School Classroom Arrangement</a:t>
            </a:r>
          </a:p>
        </p:txBody>
      </p:sp>
      <p:grpSp>
        <p:nvGrpSpPr>
          <p:cNvPr id="27651" name="Group 5"/>
          <p:cNvGrpSpPr>
            <a:grpSpLocks/>
          </p:cNvGrpSpPr>
          <p:nvPr/>
        </p:nvGrpSpPr>
        <p:grpSpPr bwMode="auto">
          <a:xfrm>
            <a:off x="685800" y="1676400"/>
            <a:ext cx="7772400" cy="4800600"/>
            <a:chOff x="768" y="1296"/>
            <a:chExt cx="4320" cy="2784"/>
          </a:xfrm>
        </p:grpSpPr>
        <p:sp>
          <p:nvSpPr>
            <p:cNvPr id="27652" name="Rectangle 6"/>
            <p:cNvSpPr>
              <a:spLocks noChangeArrowheads="1"/>
            </p:cNvSpPr>
            <p:nvPr/>
          </p:nvSpPr>
          <p:spPr bwMode="auto">
            <a:xfrm>
              <a:off x="768" y="1296"/>
              <a:ext cx="4320" cy="2784"/>
            </a:xfrm>
            <a:prstGeom prst="rect">
              <a:avLst/>
            </a:prstGeom>
            <a:solidFill>
              <a:schemeClr val="bg1"/>
            </a:solidFill>
            <a:ln w="57150">
              <a:solidFill>
                <a:schemeClr val="folHlink"/>
              </a:solidFill>
              <a:miter lim="800000"/>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id-ID" altLang="id-ID"/>
            </a:p>
          </p:txBody>
        </p:sp>
        <p:pic>
          <p:nvPicPr>
            <p:cNvPr id="27653" name="Picture 7" descr="san00069_1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464"/>
              <a:ext cx="4032"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4415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id-ID" sz="2800" smtClean="0"/>
              <a:t>An Example of an Effective Secondary School Classroom Arrangement</a:t>
            </a:r>
          </a:p>
        </p:txBody>
      </p:sp>
      <p:grpSp>
        <p:nvGrpSpPr>
          <p:cNvPr id="28675" name="Group 5"/>
          <p:cNvGrpSpPr>
            <a:grpSpLocks/>
          </p:cNvGrpSpPr>
          <p:nvPr/>
        </p:nvGrpSpPr>
        <p:grpSpPr bwMode="auto">
          <a:xfrm>
            <a:off x="838200" y="1752600"/>
            <a:ext cx="7391400" cy="4572000"/>
            <a:chOff x="816" y="1392"/>
            <a:chExt cx="4512" cy="2784"/>
          </a:xfrm>
        </p:grpSpPr>
        <p:sp>
          <p:nvSpPr>
            <p:cNvPr id="28676" name="Rectangle 6"/>
            <p:cNvSpPr>
              <a:spLocks noChangeArrowheads="1"/>
            </p:cNvSpPr>
            <p:nvPr/>
          </p:nvSpPr>
          <p:spPr bwMode="auto">
            <a:xfrm>
              <a:off x="816" y="1392"/>
              <a:ext cx="4512" cy="2784"/>
            </a:xfrm>
            <a:prstGeom prst="rect">
              <a:avLst/>
            </a:prstGeom>
            <a:solidFill>
              <a:schemeClr val="bg1"/>
            </a:solidFill>
            <a:ln w="57150">
              <a:solidFill>
                <a:schemeClr val="folHlink"/>
              </a:solidFill>
              <a:miter lim="800000"/>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id-ID" altLang="id-ID"/>
            </a:p>
          </p:txBody>
        </p:sp>
        <p:pic>
          <p:nvPicPr>
            <p:cNvPr id="28677" name="Picture 7" descr="san00069_1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440"/>
              <a:ext cx="4416" cy="2701"/>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619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Menciptakan</a:t>
            </a:r>
            <a:r>
              <a:rPr lang="en-US" dirty="0" smtClean="0"/>
              <a:t> </a:t>
            </a:r>
            <a:r>
              <a:rPr lang="en-US" dirty="0" err="1" smtClean="0"/>
              <a:t>Lingkungan</a:t>
            </a:r>
            <a:r>
              <a:rPr lang="en-US" dirty="0" smtClean="0"/>
              <a:t> </a:t>
            </a:r>
            <a:r>
              <a:rPr lang="en-US" dirty="0" err="1" smtClean="0"/>
              <a:t>Positif</a:t>
            </a:r>
            <a:r>
              <a:rPr lang="en-US" dirty="0" smtClean="0"/>
              <a:t> </a:t>
            </a:r>
            <a:r>
              <a:rPr lang="en-US" dirty="0" err="1" smtClean="0"/>
              <a:t>Pembelajaran</a:t>
            </a:r>
            <a:endParaRPr lang="en-US" dirty="0"/>
          </a:p>
        </p:txBody>
      </p:sp>
      <p:graphicFrame>
        <p:nvGraphicFramePr>
          <p:cNvPr id="4" name="Content Placeholder 3"/>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983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Menciptakan</a:t>
            </a:r>
            <a:r>
              <a:rPr lang="en-US" dirty="0" smtClean="0"/>
              <a:t> </a:t>
            </a:r>
            <a:r>
              <a:rPr lang="en-US" dirty="0" err="1" smtClean="0"/>
              <a:t>Lingkungan</a:t>
            </a:r>
            <a:r>
              <a:rPr lang="en-US" dirty="0" smtClean="0"/>
              <a:t> </a:t>
            </a:r>
            <a:r>
              <a:rPr lang="en-US" dirty="0" err="1" smtClean="0"/>
              <a:t>Positif</a:t>
            </a:r>
            <a:r>
              <a:rPr lang="en-US" dirty="0" smtClean="0"/>
              <a:t> </a:t>
            </a:r>
            <a:r>
              <a:rPr lang="en-US" dirty="0" err="1" smtClean="0"/>
              <a:t>Pembelajaran</a:t>
            </a:r>
            <a:endParaRPr lang="en-US" dirty="0"/>
          </a:p>
        </p:txBody>
      </p:sp>
      <p:graphicFrame>
        <p:nvGraphicFramePr>
          <p:cNvPr id="4" name="Content Placeholder 3"/>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229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Menciptakan</a:t>
            </a:r>
            <a:r>
              <a:rPr lang="en-US" dirty="0" smtClean="0"/>
              <a:t> </a:t>
            </a:r>
            <a:r>
              <a:rPr lang="en-US" dirty="0" err="1" smtClean="0"/>
              <a:t>Lingkungan</a:t>
            </a:r>
            <a:r>
              <a:rPr lang="en-US" dirty="0" smtClean="0"/>
              <a:t> </a:t>
            </a:r>
            <a:r>
              <a:rPr lang="en-US" dirty="0" err="1" smtClean="0"/>
              <a:t>Positif</a:t>
            </a:r>
            <a:r>
              <a:rPr lang="en-US" dirty="0" smtClean="0"/>
              <a:t> </a:t>
            </a:r>
            <a:r>
              <a:rPr lang="en-US" dirty="0" err="1" smtClean="0"/>
              <a:t>Pembelajaran</a:t>
            </a:r>
            <a:endParaRPr lang="en-US" dirty="0"/>
          </a:p>
        </p:txBody>
      </p:sp>
      <p:sp>
        <p:nvSpPr>
          <p:cNvPr id="4" name="Content Placeholder 3"/>
          <p:cNvSpPr>
            <a:spLocks noGrp="1"/>
          </p:cNvSpPr>
          <p:nvPr>
            <p:ph sz="half" idx="1"/>
          </p:nvPr>
        </p:nvSpPr>
        <p:spPr>
          <a:xfrm>
            <a:off x="914400" y="1600200"/>
            <a:ext cx="4038600" cy="609600"/>
          </a:xfrm>
        </p:spPr>
        <p:txBody>
          <a:bodyPr/>
          <a:lstStyle/>
          <a:p>
            <a:pPr>
              <a:buNone/>
            </a:pPr>
            <a:r>
              <a:rPr lang="en-US" dirty="0" err="1" smtClean="0"/>
              <a:t>Peraturan</a:t>
            </a:r>
            <a:r>
              <a:rPr lang="en-US" dirty="0" smtClean="0"/>
              <a:t> </a:t>
            </a:r>
            <a:r>
              <a:rPr lang="en-US" dirty="0" err="1" smtClean="0"/>
              <a:t>dan</a:t>
            </a:r>
            <a:r>
              <a:rPr lang="en-US" dirty="0" smtClean="0"/>
              <a:t> </a:t>
            </a:r>
            <a:r>
              <a:rPr lang="en-US" dirty="0" err="1" smtClean="0"/>
              <a:t>Prosedur</a:t>
            </a:r>
            <a:endParaRPr lang="en-US" dirty="0"/>
          </a:p>
        </p:txBody>
      </p:sp>
      <p:graphicFrame>
        <p:nvGraphicFramePr>
          <p:cNvPr id="6" name="Content Placeholder 5"/>
          <p:cNvGraphicFramePr>
            <a:graphicFrameLocks noGrp="1"/>
          </p:cNvGraphicFramePr>
          <p:nvPr>
            <p:ph sz="half" idx="2"/>
          </p:nvPr>
        </p:nvGraphicFramePr>
        <p:xfrm>
          <a:off x="838200" y="16002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447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Menciptakan</a:t>
            </a:r>
            <a:r>
              <a:rPr lang="en-US" dirty="0" smtClean="0"/>
              <a:t> </a:t>
            </a:r>
            <a:r>
              <a:rPr lang="en-US" dirty="0" err="1" smtClean="0"/>
              <a:t>Lingkungan</a:t>
            </a:r>
            <a:r>
              <a:rPr lang="en-US" dirty="0" smtClean="0"/>
              <a:t> </a:t>
            </a:r>
            <a:r>
              <a:rPr lang="en-US" dirty="0" err="1" smtClean="0"/>
              <a:t>Positif</a:t>
            </a:r>
            <a:r>
              <a:rPr lang="en-US" dirty="0" smtClean="0"/>
              <a:t> </a:t>
            </a:r>
            <a:r>
              <a:rPr lang="en-US" dirty="0" err="1" smtClean="0"/>
              <a:t>Pembelajaran</a:t>
            </a:r>
            <a:endParaRPr lang="en-US" dirty="0"/>
          </a:p>
        </p:txBody>
      </p:sp>
      <p:sp>
        <p:nvSpPr>
          <p:cNvPr id="4" name="Content Placeholder 3"/>
          <p:cNvSpPr>
            <a:spLocks noGrp="1"/>
          </p:cNvSpPr>
          <p:nvPr>
            <p:ph sz="half" idx="1"/>
          </p:nvPr>
        </p:nvSpPr>
        <p:spPr>
          <a:xfrm>
            <a:off x="2362200" y="1447800"/>
            <a:ext cx="5105400" cy="685799"/>
          </a:xfrm>
        </p:spPr>
        <p:txBody>
          <a:bodyPr/>
          <a:lstStyle/>
          <a:p>
            <a:pPr>
              <a:buNone/>
            </a:pPr>
            <a:r>
              <a:rPr lang="en-US" dirty="0" err="1" smtClean="0"/>
              <a:t>Membuat</a:t>
            </a:r>
            <a:r>
              <a:rPr lang="en-US" dirty="0" smtClean="0"/>
              <a:t> </a:t>
            </a:r>
            <a:r>
              <a:rPr lang="en-US" dirty="0" err="1" smtClean="0"/>
              <a:t>siswa</a:t>
            </a:r>
            <a:r>
              <a:rPr lang="en-US" dirty="0" smtClean="0"/>
              <a:t> </a:t>
            </a:r>
            <a:r>
              <a:rPr lang="en-US" dirty="0" err="1" smtClean="0"/>
              <a:t>bekerja</a:t>
            </a:r>
            <a:r>
              <a:rPr lang="en-US" dirty="0" smtClean="0"/>
              <a:t> </a:t>
            </a:r>
            <a:r>
              <a:rPr lang="en-US" dirty="0" err="1" smtClean="0"/>
              <a:t>sama</a:t>
            </a:r>
            <a:endParaRPr lang="en-US" dirty="0"/>
          </a:p>
        </p:txBody>
      </p:sp>
      <p:graphicFrame>
        <p:nvGraphicFramePr>
          <p:cNvPr id="6" name="Content Placeholder 5"/>
          <p:cNvGraphicFramePr>
            <a:graphicFrameLocks noGrp="1"/>
          </p:cNvGraphicFramePr>
          <p:nvPr>
            <p:ph sz="half" idx="2"/>
          </p:nvPr>
        </p:nvGraphicFramePr>
        <p:xfrm>
          <a:off x="1295400" y="2133600"/>
          <a:ext cx="6934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9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991600" cy="6033294"/>
          </a:xfrm>
        </p:spPr>
      </p:pic>
    </p:spTree>
    <p:extLst>
      <p:ext uri="{BB962C8B-B14F-4D97-AF65-F5344CB8AC3E}">
        <p14:creationId xmlns:p14="http://schemas.microsoft.com/office/powerpoint/2010/main" val="2608710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Menjadi</a:t>
            </a:r>
            <a:r>
              <a:rPr lang="en-US" dirty="0" smtClean="0"/>
              <a:t> </a:t>
            </a:r>
            <a:r>
              <a:rPr lang="en-US" dirty="0" err="1" smtClean="0"/>
              <a:t>Komunikator</a:t>
            </a:r>
            <a:r>
              <a:rPr lang="en-US" dirty="0" smtClean="0"/>
              <a:t> yang </a:t>
            </a:r>
            <a:r>
              <a:rPr lang="en-US" dirty="0" err="1" smtClean="0"/>
              <a:t>Baik</a:t>
            </a:r>
            <a:endParaRPr lang="en-US" dirty="0"/>
          </a:p>
        </p:txBody>
      </p:sp>
      <p:graphicFrame>
        <p:nvGraphicFramePr>
          <p:cNvPr id="5" name="Content Placeholder 4"/>
          <p:cNvGraphicFramePr>
            <a:graphicFrameLocks noGrp="1"/>
          </p:cNvGraphicFramePr>
          <p:nvPr>
            <p:ph sz="half" idx="1"/>
          </p:nvPr>
        </p:nvGraphicFramePr>
        <p:xfrm>
          <a:off x="457200" y="1600200"/>
          <a:ext cx="807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479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Menangani</a:t>
            </a:r>
            <a:r>
              <a:rPr lang="en-US" dirty="0" smtClean="0"/>
              <a:t> </a:t>
            </a:r>
            <a:r>
              <a:rPr lang="en-US" dirty="0" err="1" smtClean="0"/>
              <a:t>perilaku</a:t>
            </a:r>
            <a:r>
              <a:rPr lang="en-US" dirty="0" smtClean="0"/>
              <a:t> </a:t>
            </a:r>
            <a:r>
              <a:rPr lang="en-US" dirty="0" err="1" smtClean="0"/>
              <a:t>bermasalah</a:t>
            </a:r>
            <a:endParaRPr lang="en-US" dirty="0"/>
          </a:p>
        </p:txBody>
      </p:sp>
      <p:graphicFrame>
        <p:nvGraphicFramePr>
          <p:cNvPr id="5" name="Content Placeholder 4"/>
          <p:cNvGraphicFramePr>
            <a:graphicFrameLocks noGrp="1"/>
          </p:cNvGraphicFramePr>
          <p:nvPr>
            <p:ph sz="half" idx="1"/>
          </p:nvPr>
        </p:nvGraphicFramePr>
        <p:xfrm>
          <a:off x="457200" y="1600200"/>
          <a:ext cx="807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322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en-US" dirty="0" err="1" smtClean="0">
                <a:latin typeface="Calibri" pitchFamily="34" charset="0"/>
              </a:rPr>
              <a:t>Asesmen</a:t>
            </a:r>
            <a:r>
              <a:rPr lang="en-US" dirty="0" smtClean="0">
                <a:latin typeface="Calibri" pitchFamily="34" charset="0"/>
              </a:rPr>
              <a:t> </a:t>
            </a:r>
            <a:r>
              <a:rPr lang="en-US" dirty="0" err="1" smtClean="0">
                <a:latin typeface="Calibri" pitchFamily="34" charset="0"/>
              </a:rPr>
              <a:t>Kelas</a:t>
            </a:r>
            <a:endParaRPr lang="en-US" dirty="0">
              <a:latin typeface="Calibri"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dirty="0" err="1"/>
              <a:t>Jelaskan</a:t>
            </a:r>
            <a:r>
              <a:rPr lang="en-US" dirty="0"/>
              <a:t> </a:t>
            </a:r>
            <a:r>
              <a:rPr lang="id-ID" dirty="0"/>
              <a:t>mengenai </a:t>
            </a:r>
            <a:r>
              <a:rPr lang="en-US" dirty="0" err="1"/>
              <a:t>penilaian</a:t>
            </a:r>
            <a:r>
              <a:rPr lang="en-US" dirty="0"/>
              <a:t> </a:t>
            </a:r>
            <a:r>
              <a:rPr lang="en-US" dirty="0" err="1"/>
              <a:t>sebelu</a:t>
            </a:r>
            <a:r>
              <a:rPr lang="id-ID" dirty="0"/>
              <a:t>m</a:t>
            </a:r>
            <a:r>
              <a:rPr lang="en-US" dirty="0"/>
              <a:t>, </a:t>
            </a:r>
            <a:r>
              <a:rPr lang="en-US" dirty="0" err="1"/>
              <a:t>sesudah</a:t>
            </a:r>
            <a:r>
              <a:rPr lang="en-US" dirty="0"/>
              <a:t>, </a:t>
            </a:r>
            <a:r>
              <a:rPr lang="en-US" dirty="0" err="1"/>
              <a:t>dan</a:t>
            </a:r>
            <a:r>
              <a:rPr lang="en-US" dirty="0"/>
              <a:t> </a:t>
            </a:r>
            <a:r>
              <a:rPr lang="en-US" dirty="0" err="1"/>
              <a:t>selama</a:t>
            </a:r>
            <a:r>
              <a:rPr lang="en-US" dirty="0"/>
              <a:t> </a:t>
            </a:r>
            <a:r>
              <a:rPr lang="en-US" dirty="0" err="1"/>
              <a:t>pengarahan</a:t>
            </a:r>
            <a:r>
              <a:rPr lang="id-ID" dirty="0"/>
              <a:t>/pengajaran!</a:t>
            </a:r>
          </a:p>
          <a:p>
            <a:pPr lvl="0"/>
            <a:r>
              <a:rPr lang="en-US" dirty="0" err="1"/>
              <a:t>sebutkan</a:t>
            </a:r>
            <a:r>
              <a:rPr lang="en-US" dirty="0"/>
              <a:t> ide </a:t>
            </a:r>
            <a:r>
              <a:rPr lang="en-US" dirty="0" err="1"/>
              <a:t>penting</a:t>
            </a:r>
            <a:r>
              <a:rPr lang="en-US" dirty="0"/>
              <a:t> </a:t>
            </a:r>
            <a:r>
              <a:rPr lang="en-US" dirty="0" err="1"/>
              <a:t>saat</a:t>
            </a:r>
            <a:r>
              <a:rPr lang="en-US" dirty="0"/>
              <a:t> </a:t>
            </a:r>
            <a:r>
              <a:rPr lang="en-US" dirty="0" err="1"/>
              <a:t>membuat</a:t>
            </a:r>
            <a:r>
              <a:rPr lang="en-US" dirty="0"/>
              <a:t> </a:t>
            </a:r>
            <a:r>
              <a:rPr lang="en-US" dirty="0" err="1"/>
              <a:t>pilihan</a:t>
            </a:r>
            <a:r>
              <a:rPr lang="en-US" dirty="0"/>
              <a:t> </a:t>
            </a:r>
            <a:r>
              <a:rPr lang="en-US" dirty="0" err="1"/>
              <a:t>ganda</a:t>
            </a:r>
            <a:r>
              <a:rPr lang="en-US" dirty="0"/>
              <a:t>, </a:t>
            </a:r>
            <a:r>
              <a:rPr lang="en-US" dirty="0" err="1"/>
              <a:t>benar</a:t>
            </a:r>
            <a:r>
              <a:rPr lang="en-US" dirty="0"/>
              <a:t>/</a:t>
            </a:r>
            <a:r>
              <a:rPr lang="en-US" dirty="0" err="1"/>
              <a:t>salah</a:t>
            </a:r>
            <a:r>
              <a:rPr lang="en-US" dirty="0"/>
              <a:t>, </a:t>
            </a:r>
            <a:r>
              <a:rPr lang="en-US" dirty="0" err="1"/>
              <a:t>dan</a:t>
            </a:r>
            <a:r>
              <a:rPr lang="en-US" dirty="0"/>
              <a:t> </a:t>
            </a:r>
            <a:r>
              <a:rPr lang="en-US" dirty="0" err="1"/>
              <a:t>soal</a:t>
            </a:r>
            <a:r>
              <a:rPr lang="en-US" dirty="0"/>
              <a:t> </a:t>
            </a:r>
            <a:r>
              <a:rPr lang="en-US" dirty="0" err="1"/>
              <a:t>menjodohkan</a:t>
            </a:r>
            <a:r>
              <a:rPr lang="en-US" dirty="0"/>
              <a:t>!</a:t>
            </a:r>
            <a:endParaRPr lang="id-ID" dirty="0"/>
          </a:p>
          <a:p>
            <a:pPr lvl="0"/>
            <a:r>
              <a:rPr lang="en-US" dirty="0" err="1"/>
              <a:t>Menurut</a:t>
            </a:r>
            <a:r>
              <a:rPr lang="en-US" dirty="0"/>
              <a:t> </a:t>
            </a:r>
            <a:r>
              <a:rPr lang="en-US" dirty="0" err="1"/>
              <a:t>anda</a:t>
            </a:r>
            <a:r>
              <a:rPr lang="en-US" dirty="0"/>
              <a:t> </a:t>
            </a:r>
            <a:r>
              <a:rPr lang="en-US" dirty="0" err="1"/>
              <a:t>mengapa</a:t>
            </a:r>
            <a:r>
              <a:rPr lang="en-US" dirty="0"/>
              <a:t> </a:t>
            </a:r>
            <a:r>
              <a:rPr lang="en-US" dirty="0" err="1"/>
              <a:t>pengujian</a:t>
            </a:r>
            <a:r>
              <a:rPr lang="en-US" dirty="0"/>
              <a:t> </a:t>
            </a:r>
            <a:r>
              <a:rPr lang="en-US" dirty="0" err="1"/>
              <a:t>tradisional</a:t>
            </a:r>
            <a:r>
              <a:rPr lang="en-US" dirty="0"/>
              <a:t> </a:t>
            </a:r>
            <a:r>
              <a:rPr lang="en-US" dirty="0" err="1"/>
              <a:t>selama</a:t>
            </a:r>
            <a:r>
              <a:rPr lang="en-US" dirty="0"/>
              <a:t> </a:t>
            </a:r>
            <a:r>
              <a:rPr lang="en-US" dirty="0" err="1"/>
              <a:t>ini</a:t>
            </a:r>
            <a:r>
              <a:rPr lang="en-US" dirty="0"/>
              <a:t> </a:t>
            </a:r>
            <a:r>
              <a:rPr lang="en-US" dirty="0" err="1"/>
              <a:t>dipertahankan</a:t>
            </a:r>
            <a:r>
              <a:rPr lang="en-US" dirty="0"/>
              <a:t> di </a:t>
            </a:r>
            <a:r>
              <a:rPr lang="id-ID" dirty="0"/>
              <a:t>akhir setiap jenjang belajar, misalnya di kelas 6, kelas 9, dan </a:t>
            </a:r>
            <a:r>
              <a:rPr lang="en-US" dirty="0" err="1"/>
              <a:t>kelas</a:t>
            </a:r>
            <a:r>
              <a:rPr lang="en-US" dirty="0"/>
              <a:t> 12?</a:t>
            </a:r>
            <a:endParaRPr lang="id-ID" dirty="0"/>
          </a:p>
          <a:p>
            <a:pPr lvl="0"/>
            <a:r>
              <a:rPr lang="id-ID" dirty="0"/>
              <a:t>Apa saja jenis-jenis penilaian alternatif yang ada? Jelaskan!</a:t>
            </a:r>
          </a:p>
          <a:p>
            <a:r>
              <a:rPr lang="en-US" dirty="0"/>
              <a:t> </a:t>
            </a:r>
            <a:endParaRPr lang="id-ID" dirty="0"/>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i="1" dirty="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pPr>
              <a:defRPr/>
            </a:pPr>
            <a:r>
              <a:rPr lang="en-US"/>
              <a:t>copyright dit.akademik.ditjen.dikti</a:t>
            </a:r>
          </a:p>
        </p:txBody>
      </p:sp>
      <p:sp>
        <p:nvSpPr>
          <p:cNvPr id="283650" name="AutoShape 2"/>
          <p:cNvSpPr>
            <a:spLocks noChangeArrowheads="1"/>
          </p:cNvSpPr>
          <p:nvPr/>
        </p:nvSpPr>
        <p:spPr bwMode="auto">
          <a:xfrm>
            <a:off x="609600" y="457200"/>
            <a:ext cx="6324600" cy="5715000"/>
          </a:xfrm>
          <a:prstGeom prst="triangle">
            <a:avLst>
              <a:gd name="adj" fmla="val 50000"/>
            </a:avLst>
          </a:prstGeom>
          <a:solidFill>
            <a:srgbClr val="FFFF99"/>
          </a:solidFill>
          <a:ln w="57150" cmpd="thinThick">
            <a:solidFill>
              <a:schemeClr val="tx1"/>
            </a:solidFill>
            <a:miter lim="800000"/>
            <a:headEnd/>
            <a:tailEnd/>
          </a:ln>
        </p:spPr>
        <p:txBody>
          <a:bodyPr wrap="none" lIns="85554" tIns="42776" rIns="85554" bIns="42776" anchor="ct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id-ID" sz="1700">
              <a:latin typeface="Arial" charset="0"/>
            </a:endParaRPr>
          </a:p>
        </p:txBody>
      </p:sp>
      <p:sp>
        <p:nvSpPr>
          <p:cNvPr id="283651" name="Text Box 3"/>
          <p:cNvSpPr txBox="1">
            <a:spLocks noChangeArrowheads="1"/>
          </p:cNvSpPr>
          <p:nvPr/>
        </p:nvSpPr>
        <p:spPr bwMode="auto">
          <a:xfrm>
            <a:off x="3124200" y="1524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Reading</a:t>
            </a:r>
          </a:p>
        </p:txBody>
      </p:sp>
      <p:sp>
        <p:nvSpPr>
          <p:cNvPr id="283652" name="Text Box 4"/>
          <p:cNvSpPr txBox="1">
            <a:spLocks noChangeArrowheads="1"/>
          </p:cNvSpPr>
          <p:nvPr/>
        </p:nvSpPr>
        <p:spPr bwMode="auto">
          <a:xfrm>
            <a:off x="2757488" y="20415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Hearing words</a:t>
            </a:r>
          </a:p>
        </p:txBody>
      </p:sp>
      <p:sp>
        <p:nvSpPr>
          <p:cNvPr id="283653" name="Text Box 5"/>
          <p:cNvSpPr txBox="1">
            <a:spLocks noChangeArrowheads="1"/>
          </p:cNvSpPr>
          <p:nvPr/>
        </p:nvSpPr>
        <p:spPr bwMode="auto">
          <a:xfrm>
            <a:off x="2509838" y="2424113"/>
            <a:ext cx="249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Looking at picture</a:t>
            </a:r>
          </a:p>
        </p:txBody>
      </p:sp>
      <p:sp>
        <p:nvSpPr>
          <p:cNvPr id="283654" name="Text Box 6"/>
          <p:cNvSpPr txBox="1">
            <a:spLocks noChangeArrowheads="1"/>
          </p:cNvSpPr>
          <p:nvPr/>
        </p:nvSpPr>
        <p:spPr bwMode="auto">
          <a:xfrm>
            <a:off x="2119313" y="308133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CC3300"/>
                </a:solidFill>
                <a:latin typeface="Arial" charset="0"/>
              </a:rPr>
              <a:t>Looking at an exhibition</a:t>
            </a:r>
          </a:p>
        </p:txBody>
      </p:sp>
      <p:sp>
        <p:nvSpPr>
          <p:cNvPr id="283655" name="Text Box 7"/>
          <p:cNvSpPr txBox="1">
            <a:spLocks noChangeArrowheads="1"/>
          </p:cNvSpPr>
          <p:nvPr/>
        </p:nvSpPr>
        <p:spPr bwMode="auto">
          <a:xfrm>
            <a:off x="1876425" y="41148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A50021"/>
                </a:solidFill>
                <a:latin typeface="Arial" charset="0"/>
              </a:rPr>
              <a:t>Participating in a discussion</a:t>
            </a:r>
          </a:p>
        </p:txBody>
      </p:sp>
      <p:grpSp>
        <p:nvGrpSpPr>
          <p:cNvPr id="2" name="Group 8"/>
          <p:cNvGrpSpPr>
            <a:grpSpLocks/>
          </p:cNvGrpSpPr>
          <p:nvPr/>
        </p:nvGrpSpPr>
        <p:grpSpPr bwMode="auto">
          <a:xfrm>
            <a:off x="1152525" y="2757488"/>
            <a:ext cx="5181600" cy="2881312"/>
            <a:chOff x="726" y="1737"/>
            <a:chExt cx="3264" cy="1815"/>
          </a:xfrm>
        </p:grpSpPr>
        <p:sp>
          <p:nvSpPr>
            <p:cNvPr id="4127" name="Text Box 9"/>
            <p:cNvSpPr txBox="1">
              <a:spLocks noChangeArrowheads="1"/>
            </p:cNvSpPr>
            <p:nvPr/>
          </p:nvSpPr>
          <p:spPr bwMode="auto">
            <a:xfrm>
              <a:off x="1509" y="1737"/>
              <a:ext cx="1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Watching video</a:t>
              </a:r>
            </a:p>
          </p:txBody>
        </p:sp>
        <p:sp>
          <p:nvSpPr>
            <p:cNvPr id="4128" name="Text Box 10"/>
            <p:cNvSpPr txBox="1">
              <a:spLocks noChangeArrowheads="1"/>
            </p:cNvSpPr>
            <p:nvPr/>
          </p:nvSpPr>
          <p:spPr bwMode="auto">
            <a:xfrm>
              <a:off x="1377" y="2169"/>
              <a:ext cx="19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Watching a demonstration</a:t>
              </a:r>
            </a:p>
          </p:txBody>
        </p:sp>
        <p:sp>
          <p:nvSpPr>
            <p:cNvPr id="4129" name="Text Box 11"/>
            <p:cNvSpPr txBox="1">
              <a:spLocks noChangeArrowheads="1"/>
            </p:cNvSpPr>
            <p:nvPr/>
          </p:nvSpPr>
          <p:spPr bwMode="auto">
            <a:xfrm>
              <a:off x="1296" y="2382"/>
              <a:ext cx="21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Seeing it done on location</a:t>
              </a:r>
            </a:p>
          </p:txBody>
        </p:sp>
        <p:sp>
          <p:nvSpPr>
            <p:cNvPr id="4130" name="Text Box 12"/>
            <p:cNvSpPr txBox="1">
              <a:spLocks noChangeArrowheads="1"/>
            </p:cNvSpPr>
            <p:nvPr/>
          </p:nvSpPr>
          <p:spPr bwMode="auto">
            <a:xfrm>
              <a:off x="780" y="2838"/>
              <a:ext cx="3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Giving a talk</a:t>
              </a:r>
            </a:p>
          </p:txBody>
        </p:sp>
        <p:sp>
          <p:nvSpPr>
            <p:cNvPr id="4131" name="Text Box 13"/>
            <p:cNvSpPr txBox="1">
              <a:spLocks noChangeArrowheads="1"/>
            </p:cNvSpPr>
            <p:nvPr/>
          </p:nvSpPr>
          <p:spPr bwMode="auto">
            <a:xfrm>
              <a:off x="939" y="3081"/>
              <a:ext cx="28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Doing a Dramatic Presentation</a:t>
              </a:r>
            </a:p>
          </p:txBody>
        </p:sp>
        <p:sp>
          <p:nvSpPr>
            <p:cNvPr id="4132" name="Text Box 14"/>
            <p:cNvSpPr txBox="1">
              <a:spLocks noChangeArrowheads="1"/>
            </p:cNvSpPr>
            <p:nvPr/>
          </p:nvSpPr>
          <p:spPr bwMode="auto">
            <a:xfrm>
              <a:off x="726" y="3321"/>
              <a:ext cx="32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700">
                  <a:latin typeface="Arial" charset="0"/>
                </a:rPr>
                <a:t>Simullating the Real Experience</a:t>
              </a:r>
            </a:p>
          </p:txBody>
        </p:sp>
      </p:grpSp>
      <p:sp>
        <p:nvSpPr>
          <p:cNvPr id="283663" name="Text Box 15"/>
          <p:cNvSpPr txBox="1">
            <a:spLocks noChangeArrowheads="1"/>
          </p:cNvSpPr>
          <p:nvPr/>
        </p:nvSpPr>
        <p:spPr bwMode="auto">
          <a:xfrm>
            <a:off x="1676400" y="56388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latin typeface="Arial" charset="0"/>
              </a:rPr>
              <a:t>Doing the Real Thing</a:t>
            </a:r>
          </a:p>
        </p:txBody>
      </p:sp>
      <p:sp>
        <p:nvSpPr>
          <p:cNvPr id="283664" name="Rectangle 16"/>
          <p:cNvSpPr>
            <a:spLocks noChangeArrowheads="1"/>
          </p:cNvSpPr>
          <p:nvPr/>
        </p:nvSpPr>
        <p:spPr bwMode="auto">
          <a:xfrm>
            <a:off x="533400" y="457200"/>
            <a:ext cx="838200" cy="5700713"/>
          </a:xfrm>
          <a:prstGeom prst="rect">
            <a:avLst/>
          </a:prstGeom>
          <a:gradFill rotWithShape="1">
            <a:gsLst>
              <a:gs pos="0">
                <a:srgbClr val="999879"/>
              </a:gs>
              <a:gs pos="100000">
                <a:srgbClr val="FBFAC7">
                  <a:alpha val="43999"/>
                </a:srgbClr>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83665" name="Text Box 17"/>
          <p:cNvSpPr txBox="1">
            <a:spLocks noChangeArrowheads="1"/>
          </p:cNvSpPr>
          <p:nvPr/>
        </p:nvSpPr>
        <p:spPr bwMode="auto">
          <a:xfrm>
            <a:off x="576263" y="5638800"/>
            <a:ext cx="871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200" b="1">
                <a:latin typeface="Arial" charset="0"/>
              </a:rPr>
              <a:t>90%</a:t>
            </a:r>
            <a:r>
              <a:rPr lang="en-US" altLang="id-ID" sz="1900">
                <a:latin typeface="Arial" charset="0"/>
              </a:rPr>
              <a:t>     </a:t>
            </a:r>
          </a:p>
        </p:txBody>
      </p:sp>
      <p:sp>
        <p:nvSpPr>
          <p:cNvPr id="283666" name="Text Box 18"/>
          <p:cNvSpPr txBox="1">
            <a:spLocks noChangeArrowheads="1"/>
          </p:cNvSpPr>
          <p:nvPr/>
        </p:nvSpPr>
        <p:spPr bwMode="auto">
          <a:xfrm>
            <a:off x="533400" y="41624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A50021"/>
                </a:solidFill>
                <a:latin typeface="Arial" charset="0"/>
              </a:rPr>
              <a:t>70%</a:t>
            </a:r>
            <a:r>
              <a:rPr lang="en-US" altLang="id-ID" sz="1900">
                <a:latin typeface="Arial" charset="0"/>
              </a:rPr>
              <a:t>    </a:t>
            </a:r>
          </a:p>
        </p:txBody>
      </p:sp>
      <p:sp>
        <p:nvSpPr>
          <p:cNvPr id="283667" name="Text Box 19"/>
          <p:cNvSpPr txBox="1">
            <a:spLocks noChangeArrowheads="1"/>
          </p:cNvSpPr>
          <p:nvPr/>
        </p:nvSpPr>
        <p:spPr bwMode="auto">
          <a:xfrm>
            <a:off x="561975" y="30480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CC3300"/>
                </a:solidFill>
                <a:latin typeface="Arial" charset="0"/>
              </a:rPr>
              <a:t>50%</a:t>
            </a:r>
            <a:r>
              <a:rPr lang="en-US" altLang="id-ID" sz="1900">
                <a:latin typeface="Arial" charset="0"/>
              </a:rPr>
              <a:t>   </a:t>
            </a:r>
          </a:p>
        </p:txBody>
      </p:sp>
      <p:sp>
        <p:nvSpPr>
          <p:cNvPr id="283668" name="Text Box 20"/>
          <p:cNvSpPr txBox="1">
            <a:spLocks noChangeArrowheads="1"/>
          </p:cNvSpPr>
          <p:nvPr/>
        </p:nvSpPr>
        <p:spPr bwMode="auto">
          <a:xfrm>
            <a:off x="576263" y="24225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30%</a:t>
            </a:r>
            <a:r>
              <a:rPr lang="en-US" altLang="id-ID" sz="1900">
                <a:latin typeface="Arial" charset="0"/>
              </a:rPr>
              <a:t>  </a:t>
            </a:r>
          </a:p>
        </p:txBody>
      </p:sp>
      <p:sp>
        <p:nvSpPr>
          <p:cNvPr id="283669" name="Text Box 21"/>
          <p:cNvSpPr txBox="1">
            <a:spLocks noChangeArrowheads="1"/>
          </p:cNvSpPr>
          <p:nvPr/>
        </p:nvSpPr>
        <p:spPr bwMode="auto">
          <a:xfrm>
            <a:off x="566738" y="1965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20%</a:t>
            </a:r>
            <a:r>
              <a:rPr lang="en-US" altLang="id-ID" sz="1900">
                <a:latin typeface="Arial" charset="0"/>
              </a:rPr>
              <a:t>  </a:t>
            </a:r>
          </a:p>
        </p:txBody>
      </p:sp>
      <p:sp>
        <p:nvSpPr>
          <p:cNvPr id="283670" name="Text Box 22"/>
          <p:cNvSpPr txBox="1">
            <a:spLocks noChangeArrowheads="1"/>
          </p:cNvSpPr>
          <p:nvPr/>
        </p:nvSpPr>
        <p:spPr bwMode="auto">
          <a:xfrm>
            <a:off x="561975" y="15240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800080"/>
                </a:solidFill>
                <a:latin typeface="Arial" charset="0"/>
              </a:rPr>
              <a:t>10%</a:t>
            </a:r>
          </a:p>
        </p:txBody>
      </p:sp>
      <p:grpSp>
        <p:nvGrpSpPr>
          <p:cNvPr id="3" name="Group 23"/>
          <p:cNvGrpSpPr>
            <a:grpSpLocks/>
          </p:cNvGrpSpPr>
          <p:nvPr/>
        </p:nvGrpSpPr>
        <p:grpSpPr bwMode="auto">
          <a:xfrm>
            <a:off x="6477000" y="990600"/>
            <a:ext cx="485775" cy="4419600"/>
            <a:chOff x="4080" y="624"/>
            <a:chExt cx="306" cy="2784"/>
          </a:xfrm>
        </p:grpSpPr>
        <p:sp>
          <p:nvSpPr>
            <p:cNvPr id="4124" name="Text Box 24"/>
            <p:cNvSpPr txBox="1">
              <a:spLocks noChangeArrowheads="1"/>
            </p:cNvSpPr>
            <p:nvPr/>
          </p:nvSpPr>
          <p:spPr bwMode="auto">
            <a:xfrm rot="5400000">
              <a:off x="3844" y="915"/>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DC8300"/>
                  </a:solidFill>
                  <a:latin typeface="Arial" charset="0"/>
                </a:rPr>
                <a:t>PASSIVE</a:t>
              </a:r>
            </a:p>
          </p:txBody>
        </p:sp>
        <p:sp>
          <p:nvSpPr>
            <p:cNvPr id="4125" name="Text Box 25"/>
            <p:cNvSpPr txBox="1">
              <a:spLocks noChangeArrowheads="1"/>
            </p:cNvSpPr>
            <p:nvPr/>
          </p:nvSpPr>
          <p:spPr bwMode="auto">
            <a:xfrm rot="5400000">
              <a:off x="3820" y="2859"/>
              <a:ext cx="8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DC8300"/>
                  </a:solidFill>
                  <a:latin typeface="Arial" charset="0"/>
                </a:rPr>
                <a:t>ACTIVE</a:t>
              </a:r>
            </a:p>
          </p:txBody>
        </p:sp>
        <p:sp>
          <p:nvSpPr>
            <p:cNvPr id="4126" name="AutoShape 26"/>
            <p:cNvSpPr>
              <a:spLocks noChangeArrowheads="1"/>
            </p:cNvSpPr>
            <p:nvPr/>
          </p:nvSpPr>
          <p:spPr bwMode="auto">
            <a:xfrm>
              <a:off x="4080" y="1488"/>
              <a:ext cx="306" cy="1104"/>
            </a:xfrm>
            <a:prstGeom prst="downArrow">
              <a:avLst>
                <a:gd name="adj1" fmla="val 50000"/>
                <a:gd name="adj2" fmla="val 90196"/>
              </a:avLst>
            </a:prstGeom>
            <a:gradFill rotWithShape="1">
              <a:gsLst>
                <a:gs pos="0">
                  <a:srgbClr val="707060"/>
                </a:gs>
                <a:gs pos="100000">
                  <a:srgbClr val="F3F3CF"/>
                </a:gs>
              </a:gsLst>
              <a:lin ang="5400000" scaled="1"/>
            </a:gradFill>
            <a:ln w="9525">
              <a:solidFill>
                <a:schemeClr val="tx1"/>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sp>
        <p:nvSpPr>
          <p:cNvPr id="283675" name="Text Box 27"/>
          <p:cNvSpPr txBox="1">
            <a:spLocks noChangeArrowheads="1"/>
          </p:cNvSpPr>
          <p:nvPr/>
        </p:nvSpPr>
        <p:spPr bwMode="auto">
          <a:xfrm>
            <a:off x="76200" y="6200775"/>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500" b="1">
                <a:solidFill>
                  <a:srgbClr val="A50021"/>
                </a:solidFill>
                <a:latin typeface="Arial Black" pitchFamily="34" charset="0"/>
              </a:rPr>
              <a:t>TINGKAT MEMORISASI</a:t>
            </a:r>
          </a:p>
        </p:txBody>
      </p:sp>
      <p:grpSp>
        <p:nvGrpSpPr>
          <p:cNvPr id="4" name="Group 28"/>
          <p:cNvGrpSpPr>
            <a:grpSpLocks/>
          </p:cNvGrpSpPr>
          <p:nvPr/>
        </p:nvGrpSpPr>
        <p:grpSpPr bwMode="auto">
          <a:xfrm>
            <a:off x="7156450" y="550863"/>
            <a:ext cx="1600200" cy="5638800"/>
            <a:chOff x="4823" y="347"/>
            <a:chExt cx="1079" cy="3552"/>
          </a:xfrm>
        </p:grpSpPr>
        <p:sp>
          <p:nvSpPr>
            <p:cNvPr id="4119" name="Rectangle 29"/>
            <p:cNvSpPr>
              <a:spLocks noChangeArrowheads="1"/>
            </p:cNvSpPr>
            <p:nvPr/>
          </p:nvSpPr>
          <p:spPr bwMode="auto">
            <a:xfrm>
              <a:off x="4823" y="347"/>
              <a:ext cx="1079" cy="3552"/>
            </a:xfrm>
            <a:prstGeom prst="rect">
              <a:avLst/>
            </a:prstGeom>
            <a:gradFill rotWithShape="1">
              <a:gsLst>
                <a:gs pos="0">
                  <a:srgbClr val="95997B"/>
                </a:gs>
                <a:gs pos="100000">
                  <a:srgbClr val="E0E5B9"/>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4120" name="Text Box 30"/>
            <p:cNvSpPr txBox="1">
              <a:spLocks noChangeArrowheads="1"/>
            </p:cNvSpPr>
            <p:nvPr/>
          </p:nvSpPr>
          <p:spPr bwMode="auto">
            <a:xfrm>
              <a:off x="4855" y="1029"/>
              <a:ext cx="10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200" b="1">
                  <a:solidFill>
                    <a:schemeClr val="hlink"/>
                  </a:solidFill>
                  <a:latin typeface="Arial" charset="0"/>
                </a:rPr>
                <a:t>Verbal reciving</a:t>
              </a:r>
            </a:p>
          </p:txBody>
        </p:sp>
        <p:sp>
          <p:nvSpPr>
            <p:cNvPr id="4121" name="Text Box 31"/>
            <p:cNvSpPr txBox="1">
              <a:spLocks noChangeArrowheads="1"/>
            </p:cNvSpPr>
            <p:nvPr/>
          </p:nvSpPr>
          <p:spPr bwMode="auto">
            <a:xfrm>
              <a:off x="4849" y="1845"/>
              <a:ext cx="10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200" b="1">
                  <a:solidFill>
                    <a:srgbClr val="007572"/>
                  </a:solidFill>
                  <a:latin typeface="Arial" charset="0"/>
                </a:rPr>
                <a:t>Visual reciving</a:t>
              </a:r>
              <a:r>
                <a:rPr lang="en-US" altLang="id-ID" sz="2200">
                  <a:solidFill>
                    <a:srgbClr val="007572"/>
                  </a:solidFill>
                  <a:latin typeface="Arial" charset="0"/>
                </a:rPr>
                <a:t>  </a:t>
              </a:r>
            </a:p>
          </p:txBody>
        </p:sp>
        <p:sp>
          <p:nvSpPr>
            <p:cNvPr id="4122" name="Text Box 32"/>
            <p:cNvSpPr txBox="1">
              <a:spLocks noChangeArrowheads="1"/>
            </p:cNvSpPr>
            <p:nvPr/>
          </p:nvSpPr>
          <p:spPr bwMode="auto">
            <a:xfrm>
              <a:off x="4926" y="2603"/>
              <a:ext cx="85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200" b="1">
                  <a:solidFill>
                    <a:srgbClr val="005C5A"/>
                  </a:solidFill>
                  <a:latin typeface="Arial" charset="0"/>
                </a:rPr>
                <a:t>Partici- pating</a:t>
              </a:r>
            </a:p>
          </p:txBody>
        </p:sp>
        <p:sp>
          <p:nvSpPr>
            <p:cNvPr id="4123" name="Text Box 33"/>
            <p:cNvSpPr txBox="1">
              <a:spLocks noChangeArrowheads="1"/>
            </p:cNvSpPr>
            <p:nvPr/>
          </p:nvSpPr>
          <p:spPr bwMode="auto">
            <a:xfrm>
              <a:off x="4874" y="3419"/>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200" b="1">
                  <a:solidFill>
                    <a:srgbClr val="003635"/>
                  </a:solidFill>
                  <a:latin typeface="Arial" charset="0"/>
                </a:rPr>
                <a:t>Doing</a:t>
              </a:r>
            </a:p>
          </p:txBody>
        </p:sp>
      </p:grpSp>
      <p:sp>
        <p:nvSpPr>
          <p:cNvPr id="283682" name="Text Box 34"/>
          <p:cNvSpPr txBox="1">
            <a:spLocks noChangeArrowheads="1"/>
          </p:cNvSpPr>
          <p:nvPr/>
        </p:nvSpPr>
        <p:spPr bwMode="auto">
          <a:xfrm>
            <a:off x="6908800" y="6203950"/>
            <a:ext cx="2043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500" b="1">
                <a:solidFill>
                  <a:srgbClr val="A50021"/>
                </a:solidFill>
                <a:latin typeface="Arial Black" pitchFamily="34" charset="0"/>
              </a:rPr>
              <a:t>TINGKAT KETERLIBATAN</a:t>
            </a:r>
          </a:p>
        </p:txBody>
      </p:sp>
      <p:sp>
        <p:nvSpPr>
          <p:cNvPr id="283683" name="Text Box 35"/>
          <p:cNvSpPr txBox="1">
            <a:spLocks noChangeArrowheads="1"/>
          </p:cNvSpPr>
          <p:nvPr/>
        </p:nvSpPr>
        <p:spPr bwMode="auto">
          <a:xfrm>
            <a:off x="1981200" y="6296025"/>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6" rIns="85554" bIns="42776">
            <a:spAutoFit/>
          </a:bodyPr>
          <a:lstStyle>
            <a:lvl1pPr defTabSz="855663" eaLnBrk="0" hangingPunct="0">
              <a:defRPr sz="2400">
                <a:solidFill>
                  <a:schemeClr val="tx1"/>
                </a:solidFill>
                <a:latin typeface="Times New Roman" pitchFamily="18" charset="0"/>
              </a:defRPr>
            </a:lvl1pPr>
            <a:lvl2pPr marL="742950" indent="-285750" defTabSz="855663" eaLnBrk="0" hangingPunct="0">
              <a:defRPr sz="2400">
                <a:solidFill>
                  <a:schemeClr val="tx1"/>
                </a:solidFill>
                <a:latin typeface="Times New Roman" pitchFamily="18" charset="0"/>
              </a:defRPr>
            </a:lvl2pPr>
            <a:lvl3pPr marL="1143000" indent="-228600" defTabSz="855663" eaLnBrk="0" hangingPunct="0">
              <a:defRPr sz="2400">
                <a:solidFill>
                  <a:schemeClr val="tx1"/>
                </a:solidFill>
                <a:latin typeface="Times New Roman" pitchFamily="18" charset="0"/>
              </a:defRPr>
            </a:lvl3pPr>
            <a:lvl4pPr marL="1600200" indent="-228600" defTabSz="855663" eaLnBrk="0" hangingPunct="0">
              <a:defRPr sz="2400">
                <a:solidFill>
                  <a:schemeClr val="tx1"/>
                </a:solidFill>
                <a:latin typeface="Times New Roman" pitchFamily="18" charset="0"/>
              </a:defRPr>
            </a:lvl4pPr>
            <a:lvl5pPr marL="2057400" indent="-228600" defTabSz="855663" eaLnBrk="0" hangingPunct="0">
              <a:defRPr sz="2400">
                <a:solidFill>
                  <a:schemeClr val="tx1"/>
                </a:solidFill>
                <a:latin typeface="Times New Roman" pitchFamily="18" charset="0"/>
              </a:defRPr>
            </a:lvl5pPr>
            <a:lvl6pPr marL="2514600" indent="-228600" defTabSz="855663" eaLnBrk="0" fontAlgn="base" hangingPunct="0">
              <a:spcBef>
                <a:spcPct val="0"/>
              </a:spcBef>
              <a:spcAft>
                <a:spcPct val="0"/>
              </a:spcAft>
              <a:defRPr sz="2400">
                <a:solidFill>
                  <a:schemeClr val="tx1"/>
                </a:solidFill>
                <a:latin typeface="Times New Roman" pitchFamily="18" charset="0"/>
              </a:defRPr>
            </a:lvl6pPr>
            <a:lvl7pPr marL="2971800" indent="-228600" defTabSz="855663" eaLnBrk="0" fontAlgn="base" hangingPunct="0">
              <a:spcBef>
                <a:spcPct val="0"/>
              </a:spcBef>
              <a:spcAft>
                <a:spcPct val="0"/>
              </a:spcAft>
              <a:defRPr sz="2400">
                <a:solidFill>
                  <a:schemeClr val="tx1"/>
                </a:solidFill>
                <a:latin typeface="Times New Roman" pitchFamily="18" charset="0"/>
              </a:defRPr>
            </a:lvl7pPr>
            <a:lvl8pPr marL="3429000" indent="-228600" defTabSz="855663" eaLnBrk="0" fontAlgn="base" hangingPunct="0">
              <a:spcBef>
                <a:spcPct val="0"/>
              </a:spcBef>
              <a:spcAft>
                <a:spcPct val="0"/>
              </a:spcAft>
              <a:defRPr sz="2400">
                <a:solidFill>
                  <a:schemeClr val="tx1"/>
                </a:solidFill>
                <a:latin typeface="Times New Roman" pitchFamily="18" charset="0"/>
              </a:defRPr>
            </a:lvl8pPr>
            <a:lvl9pPr marL="3886200" indent="-228600" defTabSz="8556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900" b="1">
                <a:solidFill>
                  <a:srgbClr val="A50021"/>
                </a:solidFill>
                <a:latin typeface="Arial Black" pitchFamily="34" charset="0"/>
              </a:rPr>
              <a:t>MODEL PEMBELAJARAN</a:t>
            </a:r>
          </a:p>
        </p:txBody>
      </p:sp>
    </p:spTree>
    <p:extLst>
      <p:ext uri="{BB962C8B-B14F-4D97-AF65-F5344CB8AC3E}">
        <p14:creationId xmlns:p14="http://schemas.microsoft.com/office/powerpoint/2010/main" val="3188084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box(in)">
                                      <p:cBhvr>
                                        <p:cTn id="7" dur="500"/>
                                        <p:tgtEl>
                                          <p:spTgt spid="283650"/>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83683"/>
                                        </p:tgtEl>
                                        <p:attrNameLst>
                                          <p:attrName>style.visibility</p:attrName>
                                        </p:attrNameLst>
                                      </p:cBhvr>
                                      <p:to>
                                        <p:strVal val="visible"/>
                                      </p:to>
                                    </p:set>
                                    <p:anim calcmode="lin" valueType="num">
                                      <p:cBhvr additive="base">
                                        <p:cTn id="11" dur="500" fill="hold"/>
                                        <p:tgtEl>
                                          <p:spTgt spid="283683"/>
                                        </p:tgtEl>
                                        <p:attrNameLst>
                                          <p:attrName>ppt_x</p:attrName>
                                        </p:attrNameLst>
                                      </p:cBhvr>
                                      <p:tavLst>
                                        <p:tav tm="0">
                                          <p:val>
                                            <p:strVal val="#ppt_x"/>
                                          </p:val>
                                        </p:tav>
                                        <p:tav tm="100000">
                                          <p:val>
                                            <p:strVal val="#ppt_x"/>
                                          </p:val>
                                        </p:tav>
                                      </p:tavLst>
                                    </p:anim>
                                    <p:anim calcmode="lin" valueType="num">
                                      <p:cBhvr additive="base">
                                        <p:cTn id="12" dur="500" fill="hold"/>
                                        <p:tgtEl>
                                          <p:spTgt spid="28368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3664"/>
                                        </p:tgtEl>
                                        <p:attrNameLst>
                                          <p:attrName>style.visibility</p:attrName>
                                        </p:attrNameLst>
                                      </p:cBhvr>
                                      <p:to>
                                        <p:strVal val="visible"/>
                                      </p:to>
                                    </p:set>
                                    <p:animEffect transition="in" filter="box(in)">
                                      <p:cBhvr>
                                        <p:cTn id="17" dur="500"/>
                                        <p:tgtEl>
                                          <p:spTgt spid="283664"/>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283675">
                                            <p:txEl>
                                              <p:pRg st="0" end="0"/>
                                            </p:txEl>
                                          </p:spTgt>
                                        </p:tgtEl>
                                        <p:attrNameLst>
                                          <p:attrName>style.visibility</p:attrName>
                                        </p:attrNameLst>
                                      </p:cBhvr>
                                      <p:to>
                                        <p:strVal val="visible"/>
                                      </p:to>
                                    </p:set>
                                    <p:anim calcmode="lin" valueType="num">
                                      <p:cBhvr additive="base">
                                        <p:cTn id="21" dur="500" fill="hold"/>
                                        <p:tgtEl>
                                          <p:spTgt spid="28367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3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283651">
                                            <p:txEl>
                                              <p:pRg st="0" end="0"/>
                                            </p:txEl>
                                          </p:spTgt>
                                        </p:tgtEl>
                                        <p:attrNameLst>
                                          <p:attrName>style.visibility</p:attrName>
                                        </p:attrNameLst>
                                      </p:cBhvr>
                                      <p:to>
                                        <p:strVal val="visible"/>
                                      </p:to>
                                    </p:set>
                                    <p:anim by="(-#ppt_w*2)" calcmode="lin" valueType="num">
                                      <p:cBhvr rctx="PPT">
                                        <p:cTn id="27" dur="250" autoRev="1" fill="hold">
                                          <p:stCondLst>
                                            <p:cond delay="0"/>
                                          </p:stCondLst>
                                        </p:cTn>
                                        <p:tgtEl>
                                          <p:spTgt spid="283651">
                                            <p:txEl>
                                              <p:pRg st="0" end="0"/>
                                            </p:txEl>
                                          </p:spTgt>
                                        </p:tgtEl>
                                        <p:attrNameLst>
                                          <p:attrName>ppt_w</p:attrName>
                                        </p:attrNameLst>
                                      </p:cBhvr>
                                    </p:anim>
                                    <p:anim by="(#ppt_w*0.50)" calcmode="lin" valueType="num">
                                      <p:cBhvr>
                                        <p:cTn id="28" dur="250" decel="50000" autoRev="1" fill="hold">
                                          <p:stCondLst>
                                            <p:cond delay="0"/>
                                          </p:stCondLst>
                                        </p:cTn>
                                        <p:tgtEl>
                                          <p:spTgt spid="283651">
                                            <p:txEl>
                                              <p:pRg st="0" end="0"/>
                                            </p:txEl>
                                          </p:spTgt>
                                        </p:tgtEl>
                                        <p:attrNameLst>
                                          <p:attrName>ppt_x</p:attrName>
                                        </p:attrNameLst>
                                      </p:cBhvr>
                                    </p:anim>
                                    <p:anim from="(-#ppt_h/2)" to="(#ppt_y)" calcmode="lin" valueType="num">
                                      <p:cBhvr>
                                        <p:cTn id="29" dur="500" fill="hold">
                                          <p:stCondLst>
                                            <p:cond delay="0"/>
                                          </p:stCondLst>
                                        </p:cTn>
                                        <p:tgtEl>
                                          <p:spTgt spid="283651">
                                            <p:txEl>
                                              <p:pRg st="0" end="0"/>
                                            </p:txEl>
                                          </p:spTgt>
                                        </p:tgtEl>
                                        <p:attrNameLst>
                                          <p:attrName>ppt_y</p:attrName>
                                        </p:attrNameLst>
                                      </p:cBhvr>
                                    </p:anim>
                                    <p:animRot by="21600000">
                                      <p:cBhvr>
                                        <p:cTn id="30" dur="500" fill="hold">
                                          <p:stCondLst>
                                            <p:cond delay="0"/>
                                          </p:stCondLst>
                                        </p:cTn>
                                        <p:tgtEl>
                                          <p:spTgt spid="283651">
                                            <p:txEl>
                                              <p:pRg st="0" end="0"/>
                                            </p:txEl>
                                          </p:spTgt>
                                        </p:tgtEl>
                                        <p:attrNameLst>
                                          <p:attrName>r</p:attrName>
                                        </p:attrNameLst>
                                      </p:cBhvr>
                                    </p:animRot>
                                  </p:childTnLst>
                                </p:cTn>
                              </p:par>
                            </p:childTnLst>
                          </p:cTn>
                        </p:par>
                        <p:par>
                          <p:cTn id="31" fill="hold" nodeType="afterGroup">
                            <p:stCondLst>
                              <p:cond delay="800"/>
                            </p:stCondLst>
                            <p:childTnLst>
                              <p:par>
                                <p:cTn id="32" presetID="53" presetClass="entr" presetSubtype="0" fill="hold" grpId="0" nodeType="afterEffect">
                                  <p:stCondLst>
                                    <p:cond delay="0"/>
                                  </p:stCondLst>
                                  <p:childTnLst>
                                    <p:set>
                                      <p:cBhvr>
                                        <p:cTn id="33" dur="1" fill="hold">
                                          <p:stCondLst>
                                            <p:cond delay="0"/>
                                          </p:stCondLst>
                                        </p:cTn>
                                        <p:tgtEl>
                                          <p:spTgt spid="283670"/>
                                        </p:tgtEl>
                                        <p:attrNameLst>
                                          <p:attrName>style.visibility</p:attrName>
                                        </p:attrNameLst>
                                      </p:cBhvr>
                                      <p:to>
                                        <p:strVal val="visible"/>
                                      </p:to>
                                    </p:set>
                                    <p:anim calcmode="lin" valueType="num">
                                      <p:cBhvr>
                                        <p:cTn id="34" dur="500" fill="hold"/>
                                        <p:tgtEl>
                                          <p:spTgt spid="283670"/>
                                        </p:tgtEl>
                                        <p:attrNameLst>
                                          <p:attrName>ppt_w</p:attrName>
                                        </p:attrNameLst>
                                      </p:cBhvr>
                                      <p:tavLst>
                                        <p:tav tm="0">
                                          <p:val>
                                            <p:fltVal val="0"/>
                                          </p:val>
                                        </p:tav>
                                        <p:tav tm="100000">
                                          <p:val>
                                            <p:strVal val="#ppt_w"/>
                                          </p:val>
                                        </p:tav>
                                      </p:tavLst>
                                    </p:anim>
                                    <p:anim calcmode="lin" valueType="num">
                                      <p:cBhvr>
                                        <p:cTn id="35" dur="500" fill="hold"/>
                                        <p:tgtEl>
                                          <p:spTgt spid="283670"/>
                                        </p:tgtEl>
                                        <p:attrNameLst>
                                          <p:attrName>ppt_h</p:attrName>
                                        </p:attrNameLst>
                                      </p:cBhvr>
                                      <p:tavLst>
                                        <p:tav tm="0">
                                          <p:val>
                                            <p:fltVal val="0"/>
                                          </p:val>
                                        </p:tav>
                                        <p:tav tm="100000">
                                          <p:val>
                                            <p:strVal val="#ppt_h"/>
                                          </p:val>
                                        </p:tav>
                                      </p:tavLst>
                                    </p:anim>
                                    <p:animEffect transition="in" filter="fade">
                                      <p:cBhvr>
                                        <p:cTn id="36" dur="500"/>
                                        <p:tgtEl>
                                          <p:spTgt spid="28367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283652">
                                            <p:txEl>
                                              <p:pRg st="0" end="0"/>
                                            </p:txEl>
                                          </p:spTgt>
                                        </p:tgtEl>
                                        <p:attrNameLst>
                                          <p:attrName>style.visibility</p:attrName>
                                        </p:attrNameLst>
                                      </p:cBhvr>
                                      <p:to>
                                        <p:strVal val="visible"/>
                                      </p:to>
                                    </p:set>
                                    <p:anim by="(-#ppt_w*2)" calcmode="lin" valueType="num">
                                      <p:cBhvr rctx="PPT">
                                        <p:cTn id="41" dur="250" autoRev="1" fill="hold">
                                          <p:stCondLst>
                                            <p:cond delay="0"/>
                                          </p:stCondLst>
                                        </p:cTn>
                                        <p:tgtEl>
                                          <p:spTgt spid="283652">
                                            <p:txEl>
                                              <p:pRg st="0" end="0"/>
                                            </p:txEl>
                                          </p:spTgt>
                                        </p:tgtEl>
                                        <p:attrNameLst>
                                          <p:attrName>ppt_w</p:attrName>
                                        </p:attrNameLst>
                                      </p:cBhvr>
                                    </p:anim>
                                    <p:anim by="(#ppt_w*0.50)" calcmode="lin" valueType="num">
                                      <p:cBhvr>
                                        <p:cTn id="42" dur="250" decel="50000" autoRev="1" fill="hold">
                                          <p:stCondLst>
                                            <p:cond delay="0"/>
                                          </p:stCondLst>
                                        </p:cTn>
                                        <p:tgtEl>
                                          <p:spTgt spid="283652">
                                            <p:txEl>
                                              <p:pRg st="0" end="0"/>
                                            </p:txEl>
                                          </p:spTgt>
                                        </p:tgtEl>
                                        <p:attrNameLst>
                                          <p:attrName>ppt_x</p:attrName>
                                        </p:attrNameLst>
                                      </p:cBhvr>
                                    </p:anim>
                                    <p:anim from="(-#ppt_h/2)" to="(#ppt_y)" calcmode="lin" valueType="num">
                                      <p:cBhvr>
                                        <p:cTn id="43" dur="500" fill="hold">
                                          <p:stCondLst>
                                            <p:cond delay="0"/>
                                          </p:stCondLst>
                                        </p:cTn>
                                        <p:tgtEl>
                                          <p:spTgt spid="283652">
                                            <p:txEl>
                                              <p:pRg st="0" end="0"/>
                                            </p:txEl>
                                          </p:spTgt>
                                        </p:tgtEl>
                                        <p:attrNameLst>
                                          <p:attrName>ppt_y</p:attrName>
                                        </p:attrNameLst>
                                      </p:cBhvr>
                                    </p:anim>
                                    <p:animRot by="21600000">
                                      <p:cBhvr>
                                        <p:cTn id="44" dur="500" fill="hold">
                                          <p:stCondLst>
                                            <p:cond delay="0"/>
                                          </p:stCondLst>
                                        </p:cTn>
                                        <p:tgtEl>
                                          <p:spTgt spid="283652">
                                            <p:txEl>
                                              <p:pRg st="0" end="0"/>
                                            </p:txEl>
                                          </p:spTgt>
                                        </p:tgtEl>
                                        <p:attrNameLst>
                                          <p:attrName>r</p:attrName>
                                        </p:attrNameLst>
                                      </p:cBhvr>
                                    </p:animRot>
                                  </p:childTnLst>
                                </p:cTn>
                              </p:par>
                            </p:childTnLst>
                          </p:cTn>
                        </p:par>
                        <p:par>
                          <p:cTn id="45" fill="hold" nodeType="afterGroup">
                            <p:stCondLst>
                              <p:cond delay="1050"/>
                            </p:stCondLst>
                            <p:childTnLst>
                              <p:par>
                                <p:cTn id="46" presetID="53" presetClass="entr" presetSubtype="0" fill="hold" grpId="0" nodeType="afterEffect">
                                  <p:stCondLst>
                                    <p:cond delay="0"/>
                                  </p:stCondLst>
                                  <p:childTnLst>
                                    <p:set>
                                      <p:cBhvr>
                                        <p:cTn id="47" dur="1" fill="hold">
                                          <p:stCondLst>
                                            <p:cond delay="0"/>
                                          </p:stCondLst>
                                        </p:cTn>
                                        <p:tgtEl>
                                          <p:spTgt spid="283669"/>
                                        </p:tgtEl>
                                        <p:attrNameLst>
                                          <p:attrName>style.visibility</p:attrName>
                                        </p:attrNameLst>
                                      </p:cBhvr>
                                      <p:to>
                                        <p:strVal val="visible"/>
                                      </p:to>
                                    </p:set>
                                    <p:anim calcmode="lin" valueType="num">
                                      <p:cBhvr>
                                        <p:cTn id="48" dur="500" fill="hold"/>
                                        <p:tgtEl>
                                          <p:spTgt spid="283669"/>
                                        </p:tgtEl>
                                        <p:attrNameLst>
                                          <p:attrName>ppt_w</p:attrName>
                                        </p:attrNameLst>
                                      </p:cBhvr>
                                      <p:tavLst>
                                        <p:tav tm="0">
                                          <p:val>
                                            <p:fltVal val="0"/>
                                          </p:val>
                                        </p:tav>
                                        <p:tav tm="100000">
                                          <p:val>
                                            <p:strVal val="#ppt_w"/>
                                          </p:val>
                                        </p:tav>
                                      </p:tavLst>
                                    </p:anim>
                                    <p:anim calcmode="lin" valueType="num">
                                      <p:cBhvr>
                                        <p:cTn id="49" dur="500" fill="hold"/>
                                        <p:tgtEl>
                                          <p:spTgt spid="283669"/>
                                        </p:tgtEl>
                                        <p:attrNameLst>
                                          <p:attrName>ppt_h</p:attrName>
                                        </p:attrNameLst>
                                      </p:cBhvr>
                                      <p:tavLst>
                                        <p:tav tm="0">
                                          <p:val>
                                            <p:fltVal val="0"/>
                                          </p:val>
                                        </p:tav>
                                        <p:tav tm="100000">
                                          <p:val>
                                            <p:strVal val="#ppt_h"/>
                                          </p:val>
                                        </p:tav>
                                      </p:tavLst>
                                    </p:anim>
                                    <p:animEffect transition="in" filter="fade">
                                      <p:cBhvr>
                                        <p:cTn id="50" dur="500"/>
                                        <p:tgtEl>
                                          <p:spTgt spid="2836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283653"/>
                                        </p:tgtEl>
                                        <p:attrNameLst>
                                          <p:attrName>style.visibility</p:attrName>
                                        </p:attrNameLst>
                                      </p:cBhvr>
                                      <p:to>
                                        <p:strVal val="visible"/>
                                      </p:to>
                                    </p:set>
                                    <p:anim by="(-#ppt_w*2)" calcmode="lin" valueType="num">
                                      <p:cBhvr rctx="PPT">
                                        <p:cTn id="55" dur="250" autoRev="1" fill="hold">
                                          <p:stCondLst>
                                            <p:cond delay="0"/>
                                          </p:stCondLst>
                                        </p:cTn>
                                        <p:tgtEl>
                                          <p:spTgt spid="283653"/>
                                        </p:tgtEl>
                                        <p:attrNameLst>
                                          <p:attrName>ppt_w</p:attrName>
                                        </p:attrNameLst>
                                      </p:cBhvr>
                                    </p:anim>
                                    <p:anim by="(#ppt_w*0.50)" calcmode="lin" valueType="num">
                                      <p:cBhvr>
                                        <p:cTn id="56" dur="250" decel="50000" autoRev="1" fill="hold">
                                          <p:stCondLst>
                                            <p:cond delay="0"/>
                                          </p:stCondLst>
                                        </p:cTn>
                                        <p:tgtEl>
                                          <p:spTgt spid="283653"/>
                                        </p:tgtEl>
                                        <p:attrNameLst>
                                          <p:attrName>ppt_x</p:attrName>
                                        </p:attrNameLst>
                                      </p:cBhvr>
                                    </p:anim>
                                    <p:anim from="(-#ppt_h/2)" to="(#ppt_y)" calcmode="lin" valueType="num">
                                      <p:cBhvr>
                                        <p:cTn id="57" dur="500" fill="hold">
                                          <p:stCondLst>
                                            <p:cond delay="0"/>
                                          </p:stCondLst>
                                        </p:cTn>
                                        <p:tgtEl>
                                          <p:spTgt spid="283653"/>
                                        </p:tgtEl>
                                        <p:attrNameLst>
                                          <p:attrName>ppt_y</p:attrName>
                                        </p:attrNameLst>
                                      </p:cBhvr>
                                    </p:anim>
                                    <p:animRot by="21600000">
                                      <p:cBhvr>
                                        <p:cTn id="58" dur="500" fill="hold">
                                          <p:stCondLst>
                                            <p:cond delay="0"/>
                                          </p:stCondLst>
                                        </p:cTn>
                                        <p:tgtEl>
                                          <p:spTgt spid="283653"/>
                                        </p:tgtEl>
                                        <p:attrNameLst>
                                          <p:attrName>r</p:attrName>
                                        </p:attrNameLst>
                                      </p:cBhvr>
                                    </p:animRot>
                                  </p:childTnLst>
                                </p:cTn>
                              </p:par>
                            </p:childTnLst>
                          </p:cTn>
                        </p:par>
                        <p:par>
                          <p:cTn id="59" fill="hold" nodeType="afterGroup">
                            <p:stCondLst>
                              <p:cond delay="1250"/>
                            </p:stCondLst>
                            <p:childTnLst>
                              <p:par>
                                <p:cTn id="60" presetID="53" presetClass="entr" presetSubtype="0" fill="hold" grpId="0" nodeType="afterEffect">
                                  <p:stCondLst>
                                    <p:cond delay="0"/>
                                  </p:stCondLst>
                                  <p:childTnLst>
                                    <p:set>
                                      <p:cBhvr>
                                        <p:cTn id="61" dur="1" fill="hold">
                                          <p:stCondLst>
                                            <p:cond delay="0"/>
                                          </p:stCondLst>
                                        </p:cTn>
                                        <p:tgtEl>
                                          <p:spTgt spid="283668"/>
                                        </p:tgtEl>
                                        <p:attrNameLst>
                                          <p:attrName>style.visibility</p:attrName>
                                        </p:attrNameLst>
                                      </p:cBhvr>
                                      <p:to>
                                        <p:strVal val="visible"/>
                                      </p:to>
                                    </p:set>
                                    <p:anim calcmode="lin" valueType="num">
                                      <p:cBhvr>
                                        <p:cTn id="62" dur="500" fill="hold"/>
                                        <p:tgtEl>
                                          <p:spTgt spid="283668"/>
                                        </p:tgtEl>
                                        <p:attrNameLst>
                                          <p:attrName>ppt_w</p:attrName>
                                        </p:attrNameLst>
                                      </p:cBhvr>
                                      <p:tavLst>
                                        <p:tav tm="0">
                                          <p:val>
                                            <p:fltVal val="0"/>
                                          </p:val>
                                        </p:tav>
                                        <p:tav tm="100000">
                                          <p:val>
                                            <p:strVal val="#ppt_w"/>
                                          </p:val>
                                        </p:tav>
                                      </p:tavLst>
                                    </p:anim>
                                    <p:anim calcmode="lin" valueType="num">
                                      <p:cBhvr>
                                        <p:cTn id="63" dur="500" fill="hold"/>
                                        <p:tgtEl>
                                          <p:spTgt spid="283668"/>
                                        </p:tgtEl>
                                        <p:attrNameLst>
                                          <p:attrName>ppt_h</p:attrName>
                                        </p:attrNameLst>
                                      </p:cBhvr>
                                      <p:tavLst>
                                        <p:tav tm="0">
                                          <p:val>
                                            <p:fltVal val="0"/>
                                          </p:val>
                                        </p:tav>
                                        <p:tav tm="100000">
                                          <p:val>
                                            <p:strVal val="#ppt_h"/>
                                          </p:val>
                                        </p:tav>
                                      </p:tavLst>
                                    </p:anim>
                                    <p:animEffect transition="in" filter="fade">
                                      <p:cBhvr>
                                        <p:cTn id="64" dur="500"/>
                                        <p:tgtEl>
                                          <p:spTgt spid="2836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283654"/>
                                        </p:tgtEl>
                                        <p:attrNameLst>
                                          <p:attrName>style.visibility</p:attrName>
                                        </p:attrNameLst>
                                      </p:cBhvr>
                                      <p:to>
                                        <p:strVal val="visible"/>
                                      </p:to>
                                    </p:set>
                                    <p:anim by="(-#ppt_w*2)" calcmode="lin" valueType="num">
                                      <p:cBhvr rctx="PPT">
                                        <p:cTn id="69" dur="250" autoRev="1" fill="hold">
                                          <p:stCondLst>
                                            <p:cond delay="0"/>
                                          </p:stCondLst>
                                        </p:cTn>
                                        <p:tgtEl>
                                          <p:spTgt spid="283654"/>
                                        </p:tgtEl>
                                        <p:attrNameLst>
                                          <p:attrName>ppt_w</p:attrName>
                                        </p:attrNameLst>
                                      </p:cBhvr>
                                    </p:anim>
                                    <p:anim by="(#ppt_w*0.50)" calcmode="lin" valueType="num">
                                      <p:cBhvr>
                                        <p:cTn id="70" dur="250" decel="50000" autoRev="1" fill="hold">
                                          <p:stCondLst>
                                            <p:cond delay="0"/>
                                          </p:stCondLst>
                                        </p:cTn>
                                        <p:tgtEl>
                                          <p:spTgt spid="283654"/>
                                        </p:tgtEl>
                                        <p:attrNameLst>
                                          <p:attrName>ppt_x</p:attrName>
                                        </p:attrNameLst>
                                      </p:cBhvr>
                                    </p:anim>
                                    <p:anim from="(-#ppt_h/2)" to="(#ppt_y)" calcmode="lin" valueType="num">
                                      <p:cBhvr>
                                        <p:cTn id="71" dur="500" fill="hold">
                                          <p:stCondLst>
                                            <p:cond delay="0"/>
                                          </p:stCondLst>
                                        </p:cTn>
                                        <p:tgtEl>
                                          <p:spTgt spid="283654"/>
                                        </p:tgtEl>
                                        <p:attrNameLst>
                                          <p:attrName>ppt_y</p:attrName>
                                        </p:attrNameLst>
                                      </p:cBhvr>
                                    </p:anim>
                                    <p:animRot by="21600000">
                                      <p:cBhvr>
                                        <p:cTn id="72" dur="500" fill="hold">
                                          <p:stCondLst>
                                            <p:cond delay="0"/>
                                          </p:stCondLst>
                                        </p:cTn>
                                        <p:tgtEl>
                                          <p:spTgt spid="283654"/>
                                        </p:tgtEl>
                                        <p:attrNameLst>
                                          <p:attrName>r</p:attrName>
                                        </p:attrNameLst>
                                      </p:cBhvr>
                                    </p:animRot>
                                  </p:childTnLst>
                                </p:cTn>
                              </p:par>
                            </p:childTnLst>
                          </p:cTn>
                        </p:par>
                        <p:par>
                          <p:cTn id="73" fill="hold" nodeType="afterGroup">
                            <p:stCondLst>
                              <p:cond delay="1500"/>
                            </p:stCondLst>
                            <p:childTnLst>
                              <p:par>
                                <p:cTn id="74" presetID="53" presetClass="entr" presetSubtype="0" fill="hold" grpId="0" nodeType="afterEffect">
                                  <p:stCondLst>
                                    <p:cond delay="0"/>
                                  </p:stCondLst>
                                  <p:childTnLst>
                                    <p:set>
                                      <p:cBhvr>
                                        <p:cTn id="75" dur="1" fill="hold">
                                          <p:stCondLst>
                                            <p:cond delay="0"/>
                                          </p:stCondLst>
                                        </p:cTn>
                                        <p:tgtEl>
                                          <p:spTgt spid="283667"/>
                                        </p:tgtEl>
                                        <p:attrNameLst>
                                          <p:attrName>style.visibility</p:attrName>
                                        </p:attrNameLst>
                                      </p:cBhvr>
                                      <p:to>
                                        <p:strVal val="visible"/>
                                      </p:to>
                                    </p:set>
                                    <p:anim calcmode="lin" valueType="num">
                                      <p:cBhvr>
                                        <p:cTn id="76" dur="500" fill="hold"/>
                                        <p:tgtEl>
                                          <p:spTgt spid="283667"/>
                                        </p:tgtEl>
                                        <p:attrNameLst>
                                          <p:attrName>ppt_w</p:attrName>
                                        </p:attrNameLst>
                                      </p:cBhvr>
                                      <p:tavLst>
                                        <p:tav tm="0">
                                          <p:val>
                                            <p:fltVal val="0"/>
                                          </p:val>
                                        </p:tav>
                                        <p:tav tm="100000">
                                          <p:val>
                                            <p:strVal val="#ppt_w"/>
                                          </p:val>
                                        </p:tav>
                                      </p:tavLst>
                                    </p:anim>
                                    <p:anim calcmode="lin" valueType="num">
                                      <p:cBhvr>
                                        <p:cTn id="77" dur="500" fill="hold"/>
                                        <p:tgtEl>
                                          <p:spTgt spid="283667"/>
                                        </p:tgtEl>
                                        <p:attrNameLst>
                                          <p:attrName>ppt_h</p:attrName>
                                        </p:attrNameLst>
                                      </p:cBhvr>
                                      <p:tavLst>
                                        <p:tav tm="0">
                                          <p:val>
                                            <p:fltVal val="0"/>
                                          </p:val>
                                        </p:tav>
                                        <p:tav tm="100000">
                                          <p:val>
                                            <p:strVal val="#ppt_h"/>
                                          </p:val>
                                        </p:tav>
                                      </p:tavLst>
                                    </p:anim>
                                    <p:animEffect transition="in" filter="fade">
                                      <p:cBhvr>
                                        <p:cTn id="78" dur="500"/>
                                        <p:tgtEl>
                                          <p:spTgt spid="28366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283655"/>
                                        </p:tgtEl>
                                        <p:attrNameLst>
                                          <p:attrName>style.visibility</p:attrName>
                                        </p:attrNameLst>
                                      </p:cBhvr>
                                      <p:to>
                                        <p:strVal val="visible"/>
                                      </p:to>
                                    </p:set>
                                    <p:anim by="(-#ppt_w*2)" calcmode="lin" valueType="num">
                                      <p:cBhvr rctx="PPT">
                                        <p:cTn id="83" dur="250" autoRev="1" fill="hold">
                                          <p:stCondLst>
                                            <p:cond delay="0"/>
                                          </p:stCondLst>
                                        </p:cTn>
                                        <p:tgtEl>
                                          <p:spTgt spid="283655"/>
                                        </p:tgtEl>
                                        <p:attrNameLst>
                                          <p:attrName>ppt_w</p:attrName>
                                        </p:attrNameLst>
                                      </p:cBhvr>
                                    </p:anim>
                                    <p:anim by="(#ppt_w*0.50)" calcmode="lin" valueType="num">
                                      <p:cBhvr>
                                        <p:cTn id="84" dur="250" decel="50000" autoRev="1" fill="hold">
                                          <p:stCondLst>
                                            <p:cond delay="0"/>
                                          </p:stCondLst>
                                        </p:cTn>
                                        <p:tgtEl>
                                          <p:spTgt spid="283655"/>
                                        </p:tgtEl>
                                        <p:attrNameLst>
                                          <p:attrName>ppt_x</p:attrName>
                                        </p:attrNameLst>
                                      </p:cBhvr>
                                    </p:anim>
                                    <p:anim from="(-#ppt_h/2)" to="(#ppt_y)" calcmode="lin" valueType="num">
                                      <p:cBhvr>
                                        <p:cTn id="85" dur="500" fill="hold">
                                          <p:stCondLst>
                                            <p:cond delay="0"/>
                                          </p:stCondLst>
                                        </p:cTn>
                                        <p:tgtEl>
                                          <p:spTgt spid="283655"/>
                                        </p:tgtEl>
                                        <p:attrNameLst>
                                          <p:attrName>ppt_y</p:attrName>
                                        </p:attrNameLst>
                                      </p:cBhvr>
                                    </p:anim>
                                    <p:animRot by="21600000">
                                      <p:cBhvr>
                                        <p:cTn id="86" dur="500" fill="hold">
                                          <p:stCondLst>
                                            <p:cond delay="0"/>
                                          </p:stCondLst>
                                        </p:cTn>
                                        <p:tgtEl>
                                          <p:spTgt spid="283655"/>
                                        </p:tgtEl>
                                        <p:attrNameLst>
                                          <p:attrName>r</p:attrName>
                                        </p:attrNameLst>
                                      </p:cBhvr>
                                    </p:animRot>
                                  </p:childTnLst>
                                </p:cTn>
                              </p:par>
                            </p:childTnLst>
                          </p:cTn>
                        </p:par>
                        <p:par>
                          <p:cTn id="87" fill="hold" nodeType="afterGroup">
                            <p:stCondLst>
                              <p:cond delay="1750"/>
                            </p:stCondLst>
                            <p:childTnLst>
                              <p:par>
                                <p:cTn id="88" presetID="53" presetClass="entr" presetSubtype="0" fill="hold" grpId="0" nodeType="afterEffect">
                                  <p:stCondLst>
                                    <p:cond delay="0"/>
                                  </p:stCondLst>
                                  <p:childTnLst>
                                    <p:set>
                                      <p:cBhvr>
                                        <p:cTn id="89" dur="1" fill="hold">
                                          <p:stCondLst>
                                            <p:cond delay="0"/>
                                          </p:stCondLst>
                                        </p:cTn>
                                        <p:tgtEl>
                                          <p:spTgt spid="283666"/>
                                        </p:tgtEl>
                                        <p:attrNameLst>
                                          <p:attrName>style.visibility</p:attrName>
                                        </p:attrNameLst>
                                      </p:cBhvr>
                                      <p:to>
                                        <p:strVal val="visible"/>
                                      </p:to>
                                    </p:set>
                                    <p:anim calcmode="lin" valueType="num">
                                      <p:cBhvr>
                                        <p:cTn id="90" dur="500" fill="hold"/>
                                        <p:tgtEl>
                                          <p:spTgt spid="283666"/>
                                        </p:tgtEl>
                                        <p:attrNameLst>
                                          <p:attrName>ppt_w</p:attrName>
                                        </p:attrNameLst>
                                      </p:cBhvr>
                                      <p:tavLst>
                                        <p:tav tm="0">
                                          <p:val>
                                            <p:fltVal val="0"/>
                                          </p:val>
                                        </p:tav>
                                        <p:tav tm="100000">
                                          <p:val>
                                            <p:strVal val="#ppt_w"/>
                                          </p:val>
                                        </p:tav>
                                      </p:tavLst>
                                    </p:anim>
                                    <p:anim calcmode="lin" valueType="num">
                                      <p:cBhvr>
                                        <p:cTn id="91" dur="500" fill="hold"/>
                                        <p:tgtEl>
                                          <p:spTgt spid="283666"/>
                                        </p:tgtEl>
                                        <p:attrNameLst>
                                          <p:attrName>ppt_h</p:attrName>
                                        </p:attrNameLst>
                                      </p:cBhvr>
                                      <p:tavLst>
                                        <p:tav tm="0">
                                          <p:val>
                                            <p:fltVal val="0"/>
                                          </p:val>
                                        </p:tav>
                                        <p:tav tm="100000">
                                          <p:val>
                                            <p:strVal val="#ppt_h"/>
                                          </p:val>
                                        </p:tav>
                                      </p:tavLst>
                                    </p:anim>
                                    <p:animEffect transition="in" filter="fade">
                                      <p:cBhvr>
                                        <p:cTn id="92" dur="500"/>
                                        <p:tgtEl>
                                          <p:spTgt spid="28366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283663"/>
                                        </p:tgtEl>
                                        <p:attrNameLst>
                                          <p:attrName>style.visibility</p:attrName>
                                        </p:attrNameLst>
                                      </p:cBhvr>
                                      <p:to>
                                        <p:strVal val="visible"/>
                                      </p:to>
                                    </p:set>
                                    <p:anim by="(-#ppt_w*2)" calcmode="lin" valueType="num">
                                      <p:cBhvr rctx="PPT">
                                        <p:cTn id="97" dur="250" autoRev="1" fill="hold">
                                          <p:stCondLst>
                                            <p:cond delay="0"/>
                                          </p:stCondLst>
                                        </p:cTn>
                                        <p:tgtEl>
                                          <p:spTgt spid="283663"/>
                                        </p:tgtEl>
                                        <p:attrNameLst>
                                          <p:attrName>ppt_w</p:attrName>
                                        </p:attrNameLst>
                                      </p:cBhvr>
                                    </p:anim>
                                    <p:anim by="(#ppt_w*0.50)" calcmode="lin" valueType="num">
                                      <p:cBhvr>
                                        <p:cTn id="98" dur="250" decel="50000" autoRev="1" fill="hold">
                                          <p:stCondLst>
                                            <p:cond delay="0"/>
                                          </p:stCondLst>
                                        </p:cTn>
                                        <p:tgtEl>
                                          <p:spTgt spid="283663"/>
                                        </p:tgtEl>
                                        <p:attrNameLst>
                                          <p:attrName>ppt_x</p:attrName>
                                        </p:attrNameLst>
                                      </p:cBhvr>
                                    </p:anim>
                                    <p:anim from="(-#ppt_h/2)" to="(#ppt_y)" calcmode="lin" valueType="num">
                                      <p:cBhvr>
                                        <p:cTn id="99" dur="500" fill="hold">
                                          <p:stCondLst>
                                            <p:cond delay="0"/>
                                          </p:stCondLst>
                                        </p:cTn>
                                        <p:tgtEl>
                                          <p:spTgt spid="283663"/>
                                        </p:tgtEl>
                                        <p:attrNameLst>
                                          <p:attrName>ppt_y</p:attrName>
                                        </p:attrNameLst>
                                      </p:cBhvr>
                                    </p:anim>
                                    <p:animRot by="21600000">
                                      <p:cBhvr>
                                        <p:cTn id="100" dur="500" fill="hold">
                                          <p:stCondLst>
                                            <p:cond delay="0"/>
                                          </p:stCondLst>
                                        </p:cTn>
                                        <p:tgtEl>
                                          <p:spTgt spid="283663"/>
                                        </p:tgtEl>
                                        <p:attrNameLst>
                                          <p:attrName>r</p:attrName>
                                        </p:attrNameLst>
                                      </p:cBhvr>
                                    </p:animRot>
                                  </p:childTnLst>
                                </p:cTn>
                              </p:par>
                            </p:childTnLst>
                          </p:cTn>
                        </p:par>
                        <p:par>
                          <p:cTn id="101" fill="hold" nodeType="afterGroup">
                            <p:stCondLst>
                              <p:cond delay="1300"/>
                            </p:stCondLst>
                            <p:childTnLst>
                              <p:par>
                                <p:cTn id="102" presetID="53" presetClass="entr" presetSubtype="0" fill="hold" grpId="0" nodeType="afterEffect">
                                  <p:stCondLst>
                                    <p:cond delay="0"/>
                                  </p:stCondLst>
                                  <p:childTnLst>
                                    <p:set>
                                      <p:cBhvr>
                                        <p:cTn id="103" dur="1" fill="hold">
                                          <p:stCondLst>
                                            <p:cond delay="0"/>
                                          </p:stCondLst>
                                        </p:cTn>
                                        <p:tgtEl>
                                          <p:spTgt spid="283665"/>
                                        </p:tgtEl>
                                        <p:attrNameLst>
                                          <p:attrName>style.visibility</p:attrName>
                                        </p:attrNameLst>
                                      </p:cBhvr>
                                      <p:to>
                                        <p:strVal val="visible"/>
                                      </p:to>
                                    </p:set>
                                    <p:anim calcmode="lin" valueType="num">
                                      <p:cBhvr>
                                        <p:cTn id="104" dur="500" fill="hold"/>
                                        <p:tgtEl>
                                          <p:spTgt spid="283665"/>
                                        </p:tgtEl>
                                        <p:attrNameLst>
                                          <p:attrName>ppt_w</p:attrName>
                                        </p:attrNameLst>
                                      </p:cBhvr>
                                      <p:tavLst>
                                        <p:tav tm="0">
                                          <p:val>
                                            <p:fltVal val="0"/>
                                          </p:val>
                                        </p:tav>
                                        <p:tav tm="100000">
                                          <p:val>
                                            <p:strVal val="#ppt_w"/>
                                          </p:val>
                                        </p:tav>
                                      </p:tavLst>
                                    </p:anim>
                                    <p:anim calcmode="lin" valueType="num">
                                      <p:cBhvr>
                                        <p:cTn id="105" dur="500" fill="hold"/>
                                        <p:tgtEl>
                                          <p:spTgt spid="283665"/>
                                        </p:tgtEl>
                                        <p:attrNameLst>
                                          <p:attrName>ppt_h</p:attrName>
                                        </p:attrNameLst>
                                      </p:cBhvr>
                                      <p:tavLst>
                                        <p:tav tm="0">
                                          <p:val>
                                            <p:fltVal val="0"/>
                                          </p:val>
                                        </p:tav>
                                        <p:tav tm="100000">
                                          <p:val>
                                            <p:strVal val="#ppt_h"/>
                                          </p:val>
                                        </p:tav>
                                      </p:tavLst>
                                    </p:anim>
                                    <p:animEffect transition="in" filter="fade">
                                      <p:cBhvr>
                                        <p:cTn id="106" dur="500"/>
                                        <p:tgtEl>
                                          <p:spTgt spid="28366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diamond(in)">
                                      <p:cBhvr>
                                        <p:cTn id="111" dur="2000"/>
                                        <p:tgtEl>
                                          <p:spTgt spid="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8" presetClass="entr" presetSubtype="16" fill="hold"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diamond(in)">
                                      <p:cBhvr>
                                        <p:cTn id="116" dur="1000"/>
                                        <p:tgtEl>
                                          <p:spTgt spid="4"/>
                                        </p:tgtEl>
                                      </p:cBhvr>
                                    </p:animEffect>
                                  </p:childTnLst>
                                </p:cTn>
                              </p:par>
                            </p:childTnLst>
                          </p:cTn>
                        </p:par>
                        <p:par>
                          <p:cTn id="117" fill="hold" nodeType="afterGroup">
                            <p:stCondLst>
                              <p:cond delay="1000"/>
                            </p:stCondLst>
                            <p:childTnLst>
                              <p:par>
                                <p:cTn id="118" presetID="8" presetClass="entr" presetSubtype="16" fill="hold" grpId="0" nodeType="afterEffect">
                                  <p:stCondLst>
                                    <p:cond delay="0"/>
                                  </p:stCondLst>
                                  <p:childTnLst>
                                    <p:set>
                                      <p:cBhvr>
                                        <p:cTn id="119" dur="1" fill="hold">
                                          <p:stCondLst>
                                            <p:cond delay="0"/>
                                          </p:stCondLst>
                                        </p:cTn>
                                        <p:tgtEl>
                                          <p:spTgt spid="283682"/>
                                        </p:tgtEl>
                                        <p:attrNameLst>
                                          <p:attrName>style.visibility</p:attrName>
                                        </p:attrNameLst>
                                      </p:cBhvr>
                                      <p:to>
                                        <p:strVal val="visible"/>
                                      </p:to>
                                    </p:set>
                                    <p:animEffect transition="in" filter="diamond(in)">
                                      <p:cBhvr>
                                        <p:cTn id="120" dur="1000"/>
                                        <p:tgtEl>
                                          <p:spTgt spid="283682"/>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diamond(in)">
                                      <p:cBhvr>
                                        <p:cTn id="1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3" grpId="0"/>
      <p:bldP spid="283654" grpId="0"/>
      <p:bldP spid="283655" grpId="0"/>
      <p:bldP spid="283663" grpId="0"/>
      <p:bldP spid="283664" grpId="0" animBg="1"/>
      <p:bldP spid="283665" grpId="0"/>
      <p:bldP spid="283666" grpId="0"/>
      <p:bldP spid="283667" grpId="0"/>
      <p:bldP spid="283668" grpId="0"/>
      <p:bldP spid="283669" grpId="0"/>
      <p:bldP spid="283670" grpId="0"/>
      <p:bldP spid="283682" grpId="0"/>
      <p:bldP spid="28368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1"/>
          </p:nvPr>
        </p:nvSpPr>
        <p:spPr/>
        <p:txBody>
          <a:bodyPr/>
          <a:lstStyle/>
          <a:p>
            <a:pPr>
              <a:defRPr/>
            </a:pPr>
            <a:r>
              <a:rPr lang="en-US"/>
              <a:t>copyright dit.akademik.ditjen.dikti</a:t>
            </a:r>
          </a:p>
        </p:txBody>
      </p:sp>
      <p:sp>
        <p:nvSpPr>
          <p:cNvPr id="5123" name="Rectangle 2"/>
          <p:cNvSpPr>
            <a:spLocks noChangeArrowheads="1"/>
          </p:cNvSpPr>
          <p:nvPr/>
        </p:nvSpPr>
        <p:spPr bwMode="auto">
          <a:xfrm>
            <a:off x="0" y="0"/>
            <a:ext cx="9144000" cy="83820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nvGrpSpPr>
          <p:cNvPr id="2" name="Group 3"/>
          <p:cNvGrpSpPr>
            <a:grpSpLocks/>
          </p:cNvGrpSpPr>
          <p:nvPr/>
        </p:nvGrpSpPr>
        <p:grpSpPr bwMode="auto">
          <a:xfrm>
            <a:off x="1676400" y="3492500"/>
            <a:ext cx="971550" cy="771525"/>
            <a:chOff x="1008" y="1968"/>
            <a:chExt cx="612" cy="486"/>
          </a:xfrm>
        </p:grpSpPr>
        <p:sp>
          <p:nvSpPr>
            <p:cNvPr id="5182" name="Rectangle 4"/>
            <p:cNvSpPr>
              <a:spLocks noChangeArrowheads="1"/>
            </p:cNvSpPr>
            <p:nvPr/>
          </p:nvSpPr>
          <p:spPr bwMode="auto">
            <a:xfrm>
              <a:off x="1008" y="1968"/>
              <a:ext cx="612" cy="486"/>
            </a:xfrm>
            <a:prstGeom prst="rect">
              <a:avLst/>
            </a:prstGeom>
            <a:solidFill>
              <a:srgbClr val="F4E99A"/>
            </a:solidFill>
            <a:ln w="38100" cmpd="dbl">
              <a:solidFill>
                <a:srgbClr val="CC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461" name="Rectangle 5"/>
            <p:cNvSpPr>
              <a:spLocks noChangeArrowheads="1"/>
            </p:cNvSpPr>
            <p:nvPr/>
          </p:nvSpPr>
          <p:spPr bwMode="auto">
            <a:xfrm>
              <a:off x="1076" y="2052"/>
              <a:ext cx="472" cy="310"/>
            </a:xfrm>
            <a:prstGeom prst="rect">
              <a:avLst/>
            </a:prstGeom>
            <a:solidFill>
              <a:srgbClr val="F4E99A"/>
            </a:solidFill>
            <a:ln w="12700">
              <a:noFill/>
              <a:miter lim="800000"/>
              <a:headEnd/>
              <a:tailEnd/>
            </a:ln>
          </p:spPr>
          <p:txBody>
            <a:bodyPr lIns="0" tIns="0" rIns="0" bIns="0">
              <a:spAutoFit/>
            </a:bodyPr>
            <a:lstStyle/>
            <a:p>
              <a:pPr algn="ctr" defTabSz="806450" eaLnBrk="0" hangingPunct="0">
                <a:defRPr/>
              </a:pPr>
              <a:r>
                <a:rPr lang="id-ID" sz="1600" b="1" dirty="0" smtClean="0">
                  <a:solidFill>
                    <a:srgbClr val="FF3300"/>
                  </a:solidFill>
                  <a:effectLst>
                    <a:outerShdw blurRad="38100" dist="38100" dir="2700000" algn="tl">
                      <a:srgbClr val="000000"/>
                    </a:outerShdw>
                  </a:effectLst>
                  <a:latin typeface="Arial Black" pitchFamily="34" charset="0"/>
                  <a:cs typeface="Arial" charset="0"/>
                </a:rPr>
                <a:t>SUSUNAN</a:t>
              </a:r>
              <a:endParaRPr lang="en-US" sz="1600" b="1" dirty="0">
                <a:solidFill>
                  <a:srgbClr val="FF3300"/>
                </a:solidFill>
                <a:latin typeface="Arial Black" pitchFamily="34" charset="0"/>
                <a:cs typeface="Arial" charset="0"/>
              </a:endParaRPr>
            </a:p>
          </p:txBody>
        </p:sp>
      </p:grpSp>
      <p:grpSp>
        <p:nvGrpSpPr>
          <p:cNvPr id="3" name="Group 6"/>
          <p:cNvGrpSpPr>
            <a:grpSpLocks/>
          </p:cNvGrpSpPr>
          <p:nvPr/>
        </p:nvGrpSpPr>
        <p:grpSpPr bwMode="auto">
          <a:xfrm>
            <a:off x="809625" y="1206500"/>
            <a:ext cx="7572375" cy="244475"/>
            <a:chOff x="510" y="760"/>
            <a:chExt cx="4770" cy="154"/>
          </a:xfrm>
        </p:grpSpPr>
        <p:sp>
          <p:nvSpPr>
            <p:cNvPr id="275463" name="Rectangle 7"/>
            <p:cNvSpPr>
              <a:spLocks noChangeArrowheads="1"/>
            </p:cNvSpPr>
            <p:nvPr/>
          </p:nvSpPr>
          <p:spPr bwMode="auto">
            <a:xfrm>
              <a:off x="510" y="760"/>
              <a:ext cx="1218" cy="154"/>
            </a:xfrm>
            <a:prstGeom prst="rect">
              <a:avLst/>
            </a:prstGeom>
            <a:noFill/>
            <a:ln w="9525">
              <a:noFill/>
              <a:miter lim="800000"/>
              <a:headEnd/>
              <a:tailEnd/>
            </a:ln>
          </p:spPr>
          <p:txBody>
            <a:bodyPr lIns="0" tIns="0" rIns="0" bIns="0">
              <a:spAutoFit/>
            </a:bodyPr>
            <a:lstStyle/>
            <a:p>
              <a:pPr defTabSz="806450" eaLnBrk="0" hangingPunct="0">
                <a:defRPr/>
              </a:pPr>
              <a:r>
                <a:rPr lang="en-US" sz="1600" b="1">
                  <a:solidFill>
                    <a:schemeClr val="bg2"/>
                  </a:solidFill>
                  <a:effectLst>
                    <a:outerShdw blurRad="38100" dist="38100" dir="2700000" algn="tl">
                      <a:srgbClr val="C0C0C0"/>
                    </a:outerShdw>
                  </a:effectLst>
                  <a:latin typeface="Arial Black" pitchFamily="34" charset="0"/>
                  <a:cs typeface="Arial" charset="0"/>
                </a:rPr>
                <a:t>PERENCANAAN</a:t>
              </a:r>
              <a:endParaRPr lang="en-US" sz="1600">
                <a:solidFill>
                  <a:schemeClr val="bg2"/>
                </a:solidFill>
                <a:effectLst>
                  <a:outerShdw blurRad="38100" dist="38100" dir="2700000" algn="tl">
                    <a:srgbClr val="C0C0C0"/>
                  </a:outerShdw>
                </a:effectLst>
                <a:latin typeface="Arial Black" pitchFamily="34" charset="0"/>
                <a:cs typeface="Arial" charset="0"/>
              </a:endParaRPr>
            </a:p>
          </p:txBody>
        </p:sp>
        <p:sp>
          <p:nvSpPr>
            <p:cNvPr id="275464" name="Rectangle 8"/>
            <p:cNvSpPr>
              <a:spLocks noChangeArrowheads="1"/>
            </p:cNvSpPr>
            <p:nvPr/>
          </p:nvSpPr>
          <p:spPr bwMode="auto">
            <a:xfrm>
              <a:off x="2304" y="760"/>
              <a:ext cx="1234" cy="154"/>
            </a:xfrm>
            <a:prstGeom prst="rect">
              <a:avLst/>
            </a:prstGeom>
            <a:noFill/>
            <a:ln w="9525">
              <a:noFill/>
              <a:miter lim="800000"/>
              <a:headEnd/>
              <a:tailEnd/>
            </a:ln>
          </p:spPr>
          <p:txBody>
            <a:bodyPr lIns="0" tIns="0" rIns="0" bIns="0">
              <a:spAutoFit/>
            </a:bodyPr>
            <a:lstStyle/>
            <a:p>
              <a:pPr algn="ctr" defTabSz="806450" eaLnBrk="0" hangingPunct="0">
                <a:defRPr/>
              </a:pPr>
              <a:r>
                <a:rPr lang="en-US" sz="1600" b="1">
                  <a:solidFill>
                    <a:schemeClr val="bg2"/>
                  </a:solidFill>
                  <a:effectLst>
                    <a:outerShdw blurRad="38100" dist="38100" dir="2700000" algn="tl">
                      <a:srgbClr val="C0C0C0"/>
                    </a:outerShdw>
                  </a:effectLst>
                  <a:latin typeface="Arial Black" pitchFamily="34" charset="0"/>
                  <a:cs typeface="Arial" charset="0"/>
                </a:rPr>
                <a:t>PELAKSANAAN</a:t>
              </a:r>
            </a:p>
          </p:txBody>
        </p:sp>
        <p:sp>
          <p:nvSpPr>
            <p:cNvPr id="275465" name="Rectangle 9"/>
            <p:cNvSpPr>
              <a:spLocks noChangeArrowheads="1"/>
            </p:cNvSpPr>
            <p:nvPr/>
          </p:nvSpPr>
          <p:spPr bwMode="auto">
            <a:xfrm>
              <a:off x="4032" y="760"/>
              <a:ext cx="1248" cy="154"/>
            </a:xfrm>
            <a:prstGeom prst="rect">
              <a:avLst/>
            </a:prstGeom>
            <a:noFill/>
            <a:ln w="9525">
              <a:noFill/>
              <a:miter lim="800000"/>
              <a:headEnd/>
              <a:tailEnd/>
            </a:ln>
          </p:spPr>
          <p:txBody>
            <a:bodyPr lIns="0" tIns="0" rIns="0" bIns="0">
              <a:spAutoFit/>
            </a:bodyPr>
            <a:lstStyle/>
            <a:p>
              <a:pPr defTabSz="806450" eaLnBrk="0" hangingPunct="0">
                <a:defRPr/>
              </a:pPr>
              <a:r>
                <a:rPr lang="en-US" sz="1600" b="1">
                  <a:solidFill>
                    <a:schemeClr val="bg2"/>
                  </a:solidFill>
                  <a:effectLst>
                    <a:outerShdw blurRad="38100" dist="38100" dir="2700000" algn="tl">
                      <a:srgbClr val="C0C0C0"/>
                    </a:outerShdw>
                  </a:effectLst>
                  <a:latin typeface="Arial Black" pitchFamily="34" charset="0"/>
                  <a:cs typeface="Arial" charset="0"/>
                </a:rPr>
                <a:t>PENGEMBANGAN</a:t>
              </a:r>
              <a:endParaRPr lang="en-US" sz="1600">
                <a:solidFill>
                  <a:schemeClr val="bg2"/>
                </a:solidFill>
                <a:effectLst>
                  <a:outerShdw blurRad="38100" dist="38100" dir="2700000" algn="tl">
                    <a:srgbClr val="C0C0C0"/>
                  </a:outerShdw>
                </a:effectLst>
                <a:latin typeface="Arial Black" pitchFamily="34" charset="0"/>
                <a:cs typeface="Arial" charset="0"/>
              </a:endParaRPr>
            </a:p>
          </p:txBody>
        </p:sp>
      </p:grpSp>
      <p:grpSp>
        <p:nvGrpSpPr>
          <p:cNvPr id="4" name="Group 10"/>
          <p:cNvGrpSpPr>
            <a:grpSpLocks/>
          </p:cNvGrpSpPr>
          <p:nvPr/>
        </p:nvGrpSpPr>
        <p:grpSpPr bwMode="auto">
          <a:xfrm>
            <a:off x="457200" y="2778125"/>
            <a:ext cx="625475" cy="2136775"/>
            <a:chOff x="330" y="1745"/>
            <a:chExt cx="394" cy="1346"/>
          </a:xfrm>
        </p:grpSpPr>
        <p:sp>
          <p:nvSpPr>
            <p:cNvPr id="5177" name="Arc 11"/>
            <p:cNvSpPr>
              <a:spLocks/>
            </p:cNvSpPr>
            <p:nvPr/>
          </p:nvSpPr>
          <p:spPr bwMode="auto">
            <a:xfrm>
              <a:off x="439" y="1745"/>
              <a:ext cx="285" cy="1346"/>
            </a:xfrm>
            <a:custGeom>
              <a:avLst/>
              <a:gdLst>
                <a:gd name="T0" fmla="*/ 10 w 34934"/>
                <a:gd name="T1" fmla="*/ 115 h 43200"/>
                <a:gd name="T2" fmla="*/ 0 w 34934"/>
                <a:gd name="T3" fmla="*/ 1202 h 43200"/>
                <a:gd name="T4" fmla="*/ 109 w 34934"/>
                <a:gd name="T5" fmla="*/ 673 h 43200"/>
                <a:gd name="T6" fmla="*/ 0 60000 65536"/>
                <a:gd name="T7" fmla="*/ 0 60000 65536"/>
                <a:gd name="T8" fmla="*/ 0 60000 65536"/>
                <a:gd name="T9" fmla="*/ 0 w 34934"/>
                <a:gd name="T10" fmla="*/ 0 h 43200"/>
                <a:gd name="T11" fmla="*/ 34934 w 34934"/>
                <a:gd name="T12" fmla="*/ 43200 h 43200"/>
              </a:gdLst>
              <a:ahLst/>
              <a:cxnLst>
                <a:cxn ang="T6">
                  <a:pos x="T0" y="T1"/>
                </a:cxn>
                <a:cxn ang="T7">
                  <a:pos x="T2" y="T3"/>
                </a:cxn>
                <a:cxn ang="T8">
                  <a:pos x="T4" y="T5"/>
                </a:cxn>
              </a:cxnLst>
              <a:rect l="T9" t="T10" r="T11" b="T12"/>
              <a:pathLst>
                <a:path w="34934" h="43200" fill="none" extrusionOk="0">
                  <a:moveTo>
                    <a:pt x="1240" y="3703"/>
                  </a:moveTo>
                  <a:cubicBezTo>
                    <a:pt x="4811" y="1289"/>
                    <a:pt x="9023" y="-1"/>
                    <a:pt x="13334" y="0"/>
                  </a:cubicBezTo>
                  <a:cubicBezTo>
                    <a:pt x="25263" y="0"/>
                    <a:pt x="34934" y="9670"/>
                    <a:pt x="34934" y="21600"/>
                  </a:cubicBezTo>
                  <a:cubicBezTo>
                    <a:pt x="34934" y="33529"/>
                    <a:pt x="25263" y="43200"/>
                    <a:pt x="13334" y="43200"/>
                  </a:cubicBezTo>
                  <a:cubicBezTo>
                    <a:pt x="8498" y="43200"/>
                    <a:pt x="3803" y="41577"/>
                    <a:pt x="-1" y="38593"/>
                  </a:cubicBezTo>
                </a:path>
                <a:path w="34934" h="43200" stroke="0" extrusionOk="0">
                  <a:moveTo>
                    <a:pt x="1240" y="3703"/>
                  </a:moveTo>
                  <a:cubicBezTo>
                    <a:pt x="4811" y="1289"/>
                    <a:pt x="9023" y="-1"/>
                    <a:pt x="13334" y="0"/>
                  </a:cubicBezTo>
                  <a:cubicBezTo>
                    <a:pt x="25263" y="0"/>
                    <a:pt x="34934" y="9670"/>
                    <a:pt x="34934" y="21600"/>
                  </a:cubicBezTo>
                  <a:cubicBezTo>
                    <a:pt x="34934" y="33529"/>
                    <a:pt x="25263" y="43200"/>
                    <a:pt x="13334" y="43200"/>
                  </a:cubicBezTo>
                  <a:cubicBezTo>
                    <a:pt x="8498" y="43200"/>
                    <a:pt x="3803" y="41577"/>
                    <a:pt x="-1" y="38593"/>
                  </a:cubicBezTo>
                  <a:lnTo>
                    <a:pt x="13334" y="21600"/>
                  </a:lnTo>
                  <a:close/>
                </a:path>
              </a:pathLst>
            </a:custGeom>
            <a:gradFill rotWithShape="1">
              <a:gsLst>
                <a:gs pos="0">
                  <a:schemeClr val="bg1"/>
                </a:gs>
                <a:gs pos="100000">
                  <a:srgbClr val="EA8B00"/>
                </a:gs>
              </a:gsLst>
              <a:lin ang="0" scaled="1"/>
            </a:gradFill>
            <a:ln w="57150">
              <a:solidFill>
                <a:srgbClr val="CC0000"/>
              </a:solidFill>
              <a:prstDash val="sysDot"/>
              <a:round/>
              <a:headEnd/>
              <a:tailEnd/>
            </a:ln>
          </p:spPr>
          <p:txBody>
            <a:bodyPr wrap="none" anchor="ctr"/>
            <a:lstStyle/>
            <a:p>
              <a:endParaRPr lang="id-ID"/>
            </a:p>
          </p:txBody>
        </p:sp>
        <p:sp>
          <p:nvSpPr>
            <p:cNvPr id="275468" name="Rectangle 12"/>
            <p:cNvSpPr>
              <a:spLocks noChangeArrowheads="1"/>
            </p:cNvSpPr>
            <p:nvPr/>
          </p:nvSpPr>
          <p:spPr bwMode="auto">
            <a:xfrm rot="16200000">
              <a:off x="-188" y="2312"/>
              <a:ext cx="1248" cy="212"/>
            </a:xfrm>
            <a:prstGeom prst="rect">
              <a:avLst/>
            </a:prstGeom>
            <a:noFill/>
            <a:ln w="9525">
              <a:noFill/>
              <a:miter lim="800000"/>
              <a:headEnd/>
              <a:tailEnd/>
            </a:ln>
            <a:effectLst/>
          </p:spPr>
          <p:txBody>
            <a:bodyPr lIns="91395" tIns="45699" rIns="91395" bIns="45699">
              <a:spAutoFit/>
            </a:bodyPr>
            <a:lstStyle/>
            <a:p>
              <a:pPr algn="ctr">
                <a:spcBef>
                  <a:spcPct val="30000"/>
                </a:spcBef>
                <a:defRPr/>
              </a:pPr>
              <a:r>
                <a:rPr lang="en-US" sz="1600" b="1">
                  <a:solidFill>
                    <a:srgbClr val="CC0000"/>
                  </a:solidFill>
                  <a:effectLst>
                    <a:outerShdw blurRad="38100" dist="38100" dir="2700000" algn="tl">
                      <a:srgbClr val="C0C0C0"/>
                    </a:outerShdw>
                  </a:effectLst>
                  <a:latin typeface="Arial Black" pitchFamily="34" charset="0"/>
                  <a:cs typeface="Arial" charset="0"/>
                </a:rPr>
                <a:t>KURIKULUM</a:t>
              </a:r>
              <a:endParaRPr lang="id-ID" sz="1600" b="1">
                <a:solidFill>
                  <a:srgbClr val="CC0000"/>
                </a:solidFill>
                <a:effectLst>
                  <a:outerShdw blurRad="38100" dist="38100" dir="2700000" algn="tl">
                    <a:srgbClr val="C0C0C0"/>
                  </a:outerShdw>
                </a:effectLst>
                <a:latin typeface="Arial Black" pitchFamily="34" charset="0"/>
                <a:cs typeface="Arial" charset="0"/>
              </a:endParaRPr>
            </a:p>
          </p:txBody>
        </p:sp>
      </p:grpSp>
      <p:sp>
        <p:nvSpPr>
          <p:cNvPr id="275469" name="AutoShape 13"/>
          <p:cNvSpPr>
            <a:spLocks noChangeArrowheads="1"/>
          </p:cNvSpPr>
          <p:nvPr/>
        </p:nvSpPr>
        <p:spPr bwMode="auto">
          <a:xfrm>
            <a:off x="1219200" y="3524250"/>
            <a:ext cx="381000" cy="685800"/>
          </a:xfrm>
          <a:prstGeom prst="rightArrow">
            <a:avLst>
              <a:gd name="adj1" fmla="val 50000"/>
              <a:gd name="adj2" fmla="val 65194"/>
            </a:avLst>
          </a:prstGeom>
          <a:gradFill rotWithShape="1">
            <a:gsLst>
              <a:gs pos="0">
                <a:srgbClr val="FFB871"/>
              </a:gs>
              <a:gs pos="100000">
                <a:srgbClr val="765534"/>
              </a:gs>
            </a:gsLst>
            <a:lin ang="0" scaled="1"/>
          </a:gradFill>
          <a:ln w="9525">
            <a:solidFill>
              <a:srgbClr val="FF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470" name="Oval 14"/>
          <p:cNvSpPr>
            <a:spLocks noChangeArrowheads="1"/>
          </p:cNvSpPr>
          <p:nvPr/>
        </p:nvSpPr>
        <p:spPr bwMode="auto">
          <a:xfrm>
            <a:off x="3124200" y="2587625"/>
            <a:ext cx="2743200" cy="2516188"/>
          </a:xfrm>
          <a:prstGeom prst="ellipse">
            <a:avLst/>
          </a:prstGeom>
          <a:solidFill>
            <a:srgbClr val="FF0000">
              <a:alpha val="70195"/>
            </a:srgbClr>
          </a:solidFill>
          <a:ln w="28575">
            <a:solidFill>
              <a:srgbClr val="CC0000"/>
            </a:solidFill>
            <a:prstDash val="sysDot"/>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471" name="AutoShape 15"/>
          <p:cNvSpPr>
            <a:spLocks noChangeArrowheads="1"/>
          </p:cNvSpPr>
          <p:nvPr/>
        </p:nvSpPr>
        <p:spPr bwMode="auto">
          <a:xfrm>
            <a:off x="2724150" y="3524250"/>
            <a:ext cx="342900" cy="685800"/>
          </a:xfrm>
          <a:prstGeom prst="rightArrow">
            <a:avLst>
              <a:gd name="adj1" fmla="val 50000"/>
              <a:gd name="adj2" fmla="val 65194"/>
            </a:avLst>
          </a:prstGeom>
          <a:gradFill rotWithShape="1">
            <a:gsLst>
              <a:gs pos="0">
                <a:srgbClr val="FFB871"/>
              </a:gs>
              <a:gs pos="100000">
                <a:srgbClr val="765534"/>
              </a:gs>
            </a:gsLst>
            <a:lin ang="0" scaled="1"/>
          </a:gradFill>
          <a:ln w="9525">
            <a:solidFill>
              <a:srgbClr val="FF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472" name="AutoShape 16"/>
          <p:cNvSpPr>
            <a:spLocks noChangeArrowheads="1"/>
          </p:cNvSpPr>
          <p:nvPr/>
        </p:nvSpPr>
        <p:spPr bwMode="auto">
          <a:xfrm>
            <a:off x="5943600" y="3505200"/>
            <a:ext cx="342900" cy="685800"/>
          </a:xfrm>
          <a:prstGeom prst="rightArrow">
            <a:avLst>
              <a:gd name="adj1" fmla="val 50000"/>
              <a:gd name="adj2" fmla="val 65194"/>
            </a:avLst>
          </a:prstGeom>
          <a:gradFill rotWithShape="1">
            <a:gsLst>
              <a:gs pos="0">
                <a:srgbClr val="FFB871"/>
              </a:gs>
              <a:gs pos="100000">
                <a:srgbClr val="765534"/>
              </a:gs>
            </a:gsLst>
            <a:lin ang="0" scaled="1"/>
          </a:gradFill>
          <a:ln w="9525">
            <a:solidFill>
              <a:srgbClr val="FF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nvGrpSpPr>
          <p:cNvPr id="5" name="Group 17"/>
          <p:cNvGrpSpPr>
            <a:grpSpLocks/>
          </p:cNvGrpSpPr>
          <p:nvPr/>
        </p:nvGrpSpPr>
        <p:grpSpPr bwMode="auto">
          <a:xfrm>
            <a:off x="6362700" y="3467100"/>
            <a:ext cx="1181100" cy="771525"/>
            <a:chOff x="4008" y="2104"/>
            <a:chExt cx="744" cy="486"/>
          </a:xfrm>
        </p:grpSpPr>
        <p:sp>
          <p:nvSpPr>
            <p:cNvPr id="5175" name="Rectangle 18"/>
            <p:cNvSpPr>
              <a:spLocks noChangeArrowheads="1"/>
            </p:cNvSpPr>
            <p:nvPr/>
          </p:nvSpPr>
          <p:spPr bwMode="auto">
            <a:xfrm>
              <a:off x="4008" y="2104"/>
              <a:ext cx="744" cy="486"/>
            </a:xfrm>
            <a:prstGeom prst="rect">
              <a:avLst/>
            </a:prstGeom>
            <a:solidFill>
              <a:srgbClr val="F4E99A"/>
            </a:solidFill>
            <a:ln w="38100" cmpd="dbl">
              <a:solidFill>
                <a:srgbClr val="CC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475" name="Rectangle 19"/>
            <p:cNvSpPr>
              <a:spLocks noChangeArrowheads="1"/>
            </p:cNvSpPr>
            <p:nvPr/>
          </p:nvSpPr>
          <p:spPr bwMode="auto">
            <a:xfrm>
              <a:off x="4020" y="2206"/>
              <a:ext cx="724" cy="268"/>
            </a:xfrm>
            <a:prstGeom prst="rect">
              <a:avLst/>
            </a:prstGeom>
            <a:solidFill>
              <a:srgbClr val="F4E99A"/>
            </a:solidFill>
            <a:ln w="9525">
              <a:noFill/>
              <a:miter lim="800000"/>
              <a:headEnd/>
              <a:tailEnd/>
            </a:ln>
          </p:spPr>
          <p:txBody>
            <a:bodyPr lIns="0" tIns="0" rIns="0" bIns="0">
              <a:spAutoFit/>
            </a:bodyPr>
            <a:lstStyle/>
            <a:p>
              <a:pPr algn="ctr" defTabSz="806450" eaLnBrk="0" hangingPunct="0">
                <a:defRPr/>
              </a:pPr>
              <a:r>
                <a:rPr lang="en-US" sz="1400">
                  <a:solidFill>
                    <a:srgbClr val="FF3300"/>
                  </a:solidFill>
                  <a:effectLst>
                    <a:outerShdw blurRad="38100" dist="38100" dir="2700000" algn="tl">
                      <a:srgbClr val="000000"/>
                    </a:outerShdw>
                  </a:effectLst>
                  <a:latin typeface="Arial Black" pitchFamily="34" charset="0"/>
                  <a:cs typeface="Arial" charset="0"/>
                </a:rPr>
                <a:t>HASIL BELAJAR</a:t>
              </a:r>
            </a:p>
          </p:txBody>
        </p:sp>
      </p:grpSp>
      <p:sp>
        <p:nvSpPr>
          <p:cNvPr id="275476" name="AutoShape 20"/>
          <p:cNvSpPr>
            <a:spLocks noChangeArrowheads="1"/>
          </p:cNvSpPr>
          <p:nvPr/>
        </p:nvSpPr>
        <p:spPr bwMode="auto">
          <a:xfrm>
            <a:off x="7629525" y="3486150"/>
            <a:ext cx="342900" cy="685800"/>
          </a:xfrm>
          <a:prstGeom prst="rightArrow">
            <a:avLst>
              <a:gd name="adj1" fmla="val 50000"/>
              <a:gd name="adj2" fmla="val 65194"/>
            </a:avLst>
          </a:prstGeom>
          <a:gradFill rotWithShape="1">
            <a:gsLst>
              <a:gs pos="0">
                <a:srgbClr val="FFB871"/>
              </a:gs>
              <a:gs pos="100000">
                <a:srgbClr val="765534"/>
              </a:gs>
            </a:gsLst>
            <a:lin ang="0" scaled="1"/>
          </a:gradFill>
          <a:ln w="9525">
            <a:solidFill>
              <a:srgbClr val="FF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33" name="WordArt 21"/>
          <p:cNvSpPr>
            <a:spLocks noChangeArrowheads="1" noChangeShapeType="1" noTextEdit="1"/>
          </p:cNvSpPr>
          <p:nvPr/>
        </p:nvSpPr>
        <p:spPr bwMode="auto">
          <a:xfrm>
            <a:off x="1524000" y="271463"/>
            <a:ext cx="6019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3600" kern="10">
                <a:solidFill>
                  <a:srgbClr val="FFFF00"/>
                </a:solidFill>
                <a:effectLst>
                  <a:outerShdw dist="35921" dir="2700000" algn="ctr" rotWithShape="0">
                    <a:srgbClr val="4D4D4D">
                      <a:alpha val="79999"/>
                    </a:srgbClr>
                  </a:outerShdw>
                </a:effectLst>
                <a:latin typeface="Arial Black"/>
              </a:rPr>
              <a:t>SISTEM PEMBELAJARAN (1)</a:t>
            </a:r>
          </a:p>
        </p:txBody>
      </p:sp>
      <p:sp>
        <p:nvSpPr>
          <p:cNvPr id="275478" name="WordArt 22"/>
          <p:cNvSpPr>
            <a:spLocks noChangeArrowheads="1" noChangeShapeType="1" noTextEdit="1"/>
          </p:cNvSpPr>
          <p:nvPr/>
        </p:nvSpPr>
        <p:spPr bwMode="auto">
          <a:xfrm>
            <a:off x="3014663" y="2328863"/>
            <a:ext cx="2928937"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63772"/>
              </a:avLst>
            </a:prstTxWarp>
          </a:bodyPr>
          <a:lstStyle/>
          <a:p>
            <a:pPr algn="ctr"/>
            <a:r>
              <a:rPr lang="id-ID" sz="3600" kern="10" spc="720">
                <a:solidFill>
                  <a:srgbClr val="FF0000"/>
                </a:solidFill>
                <a:effectLst>
                  <a:outerShdw dist="35921" dir="2700000" algn="ctr" rotWithShape="0">
                    <a:srgbClr val="4D4D4D">
                      <a:alpha val="79999"/>
                    </a:srgbClr>
                  </a:outerShdw>
                </a:effectLst>
                <a:latin typeface="Arial Black"/>
              </a:rPr>
              <a:t>Proses pembelajaran</a:t>
            </a:r>
          </a:p>
        </p:txBody>
      </p:sp>
      <p:grpSp>
        <p:nvGrpSpPr>
          <p:cNvPr id="6" name="Group 23"/>
          <p:cNvGrpSpPr>
            <a:grpSpLocks/>
          </p:cNvGrpSpPr>
          <p:nvPr/>
        </p:nvGrpSpPr>
        <p:grpSpPr bwMode="auto">
          <a:xfrm>
            <a:off x="3505200" y="2890838"/>
            <a:ext cx="2052638" cy="1955800"/>
            <a:chOff x="2208" y="1821"/>
            <a:chExt cx="1293" cy="1232"/>
          </a:xfrm>
        </p:grpSpPr>
        <p:grpSp>
          <p:nvGrpSpPr>
            <p:cNvPr id="5163" name="Group 24"/>
            <p:cNvGrpSpPr>
              <a:grpSpLocks/>
            </p:cNvGrpSpPr>
            <p:nvPr/>
          </p:nvGrpSpPr>
          <p:grpSpPr bwMode="auto">
            <a:xfrm>
              <a:off x="2673" y="1847"/>
              <a:ext cx="828" cy="800"/>
              <a:chOff x="2673" y="1847"/>
              <a:chExt cx="828" cy="800"/>
            </a:xfrm>
          </p:grpSpPr>
          <p:sp>
            <p:nvSpPr>
              <p:cNvPr id="5173" name="Oval 25"/>
              <p:cNvSpPr>
                <a:spLocks noChangeArrowheads="1"/>
              </p:cNvSpPr>
              <p:nvPr/>
            </p:nvSpPr>
            <p:spPr bwMode="auto">
              <a:xfrm>
                <a:off x="2673" y="1847"/>
                <a:ext cx="828" cy="800"/>
              </a:xfrm>
              <a:prstGeom prst="ellipse">
                <a:avLst/>
              </a:prstGeom>
              <a:solidFill>
                <a:srgbClr val="3333CC">
                  <a:alpha val="50195"/>
                </a:srgbClr>
              </a:solidFill>
              <a:ln w="7938">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74" name="WordArt 26"/>
              <p:cNvSpPr>
                <a:spLocks noChangeArrowheads="1" noChangeShapeType="1" noTextEdit="1"/>
              </p:cNvSpPr>
              <p:nvPr/>
            </p:nvSpPr>
            <p:spPr bwMode="auto">
              <a:xfrm rot="2375886">
                <a:off x="2833" y="1977"/>
                <a:ext cx="570" cy="480"/>
              </a:xfrm>
              <a:prstGeom prst="rect">
                <a:avLst/>
              </a:prstGeom>
            </p:spPr>
            <p:txBody>
              <a:bodyPr spcFirstLastPara="1" wrap="none" fromWordArt="1">
                <a:prstTxWarp prst="textArchUp">
                  <a:avLst>
                    <a:gd name="adj" fmla="val 12157180"/>
                  </a:avLst>
                </a:prstTxWarp>
              </a:bodyPr>
              <a:lstStyle/>
              <a:p>
                <a:pPr algn="ctr"/>
                <a:r>
                  <a:rPr lang="id-ID" sz="3600" kern="10">
                    <a:ln w="9525">
                      <a:solidFill>
                        <a:schemeClr val="bg1"/>
                      </a:solidFill>
                      <a:round/>
                      <a:headEnd/>
                      <a:tailEnd/>
                    </a:ln>
                    <a:solidFill>
                      <a:schemeClr val="bg1"/>
                    </a:solidFill>
                    <a:effectLst>
                      <a:outerShdw dist="35921" dir="2700000" algn="ctr" rotWithShape="0">
                        <a:schemeClr val="tx1"/>
                      </a:outerShdw>
                    </a:effectLst>
                    <a:latin typeface="Arial Black"/>
                  </a:rPr>
                  <a:t>bahan ajar</a:t>
                </a:r>
              </a:p>
            </p:txBody>
          </p:sp>
        </p:grpSp>
        <p:grpSp>
          <p:nvGrpSpPr>
            <p:cNvPr id="5164" name="Group 27"/>
            <p:cNvGrpSpPr>
              <a:grpSpLocks/>
            </p:cNvGrpSpPr>
            <p:nvPr/>
          </p:nvGrpSpPr>
          <p:grpSpPr bwMode="auto">
            <a:xfrm>
              <a:off x="2208" y="1821"/>
              <a:ext cx="828" cy="800"/>
              <a:chOff x="2208" y="1821"/>
              <a:chExt cx="828" cy="800"/>
            </a:xfrm>
          </p:grpSpPr>
          <p:sp>
            <p:nvSpPr>
              <p:cNvPr id="5171" name="Oval 28"/>
              <p:cNvSpPr>
                <a:spLocks noChangeArrowheads="1"/>
              </p:cNvSpPr>
              <p:nvPr/>
            </p:nvSpPr>
            <p:spPr bwMode="auto">
              <a:xfrm>
                <a:off x="2208" y="1821"/>
                <a:ext cx="828" cy="800"/>
              </a:xfrm>
              <a:prstGeom prst="ellipse">
                <a:avLst/>
              </a:prstGeom>
              <a:solidFill>
                <a:srgbClr val="E400E4">
                  <a:alpha val="50195"/>
                </a:srgbClr>
              </a:solidFill>
              <a:ln w="7938">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72" name="WordArt 29"/>
              <p:cNvSpPr>
                <a:spLocks noChangeArrowheads="1" noChangeShapeType="1" noTextEdit="1"/>
              </p:cNvSpPr>
              <p:nvPr/>
            </p:nvSpPr>
            <p:spPr bwMode="auto">
              <a:xfrm rot="-2050646">
                <a:off x="2352" y="1930"/>
                <a:ext cx="570" cy="614"/>
              </a:xfrm>
              <a:prstGeom prst="rect">
                <a:avLst/>
              </a:prstGeom>
            </p:spPr>
            <p:txBody>
              <a:bodyPr spcFirstLastPara="1" wrap="none" fromWordArt="1">
                <a:prstTxWarp prst="textArchUp">
                  <a:avLst>
                    <a:gd name="adj" fmla="val 14100428"/>
                  </a:avLst>
                </a:prstTxWarp>
              </a:bodyPr>
              <a:lstStyle/>
              <a:p>
                <a:pPr algn="ctr"/>
                <a:r>
                  <a:rPr lang="id-ID" sz="3600" kern="10" dirty="0" smtClean="0">
                    <a:ln w="9525">
                      <a:solidFill>
                        <a:schemeClr val="bg1"/>
                      </a:solidFill>
                      <a:round/>
                      <a:headEnd/>
                      <a:tailEnd/>
                    </a:ln>
                    <a:solidFill>
                      <a:schemeClr val="bg1"/>
                    </a:solidFill>
                    <a:effectLst>
                      <a:outerShdw dist="35921" dir="2700000" algn="ctr" rotWithShape="0">
                        <a:schemeClr val="tx1"/>
                      </a:outerShdw>
                    </a:effectLst>
                    <a:latin typeface="Arial Black"/>
                  </a:rPr>
                  <a:t>Guru</a:t>
                </a:r>
                <a:endParaRPr lang="id-ID" sz="3600" kern="10" dirty="0">
                  <a:ln w="9525">
                    <a:solidFill>
                      <a:schemeClr val="bg1"/>
                    </a:solidFill>
                    <a:round/>
                    <a:headEnd/>
                    <a:tailEnd/>
                  </a:ln>
                  <a:solidFill>
                    <a:schemeClr val="bg1"/>
                  </a:solidFill>
                  <a:effectLst>
                    <a:outerShdw dist="35921" dir="2700000" algn="ctr" rotWithShape="0">
                      <a:schemeClr val="tx1"/>
                    </a:outerShdw>
                  </a:effectLst>
                  <a:latin typeface="Arial Black"/>
                </a:endParaRPr>
              </a:p>
            </p:txBody>
          </p:sp>
        </p:grpSp>
        <p:grpSp>
          <p:nvGrpSpPr>
            <p:cNvPr id="5165" name="Group 30"/>
            <p:cNvGrpSpPr>
              <a:grpSpLocks/>
            </p:cNvGrpSpPr>
            <p:nvPr/>
          </p:nvGrpSpPr>
          <p:grpSpPr bwMode="auto">
            <a:xfrm>
              <a:off x="2226" y="2253"/>
              <a:ext cx="828" cy="800"/>
              <a:chOff x="2235" y="2128"/>
              <a:chExt cx="828" cy="800"/>
            </a:xfrm>
          </p:grpSpPr>
          <p:sp>
            <p:nvSpPr>
              <p:cNvPr id="5169" name="Oval 31"/>
              <p:cNvSpPr>
                <a:spLocks noChangeArrowheads="1"/>
              </p:cNvSpPr>
              <p:nvPr/>
            </p:nvSpPr>
            <p:spPr bwMode="auto">
              <a:xfrm>
                <a:off x="2235" y="2128"/>
                <a:ext cx="828" cy="800"/>
              </a:xfrm>
              <a:prstGeom prst="ellipse">
                <a:avLst/>
              </a:prstGeom>
              <a:solidFill>
                <a:schemeClr val="accent1">
                  <a:alpha val="50195"/>
                </a:schemeClr>
              </a:solidFill>
              <a:ln w="7938">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70" name="WordArt 32"/>
              <p:cNvSpPr>
                <a:spLocks noChangeArrowheads="1" noChangeShapeType="1" noTextEdit="1"/>
              </p:cNvSpPr>
              <p:nvPr/>
            </p:nvSpPr>
            <p:spPr bwMode="auto">
              <a:xfrm rot="2176334">
                <a:off x="2304" y="2357"/>
                <a:ext cx="570" cy="475"/>
              </a:xfrm>
              <a:prstGeom prst="rect">
                <a:avLst/>
              </a:prstGeom>
            </p:spPr>
            <p:txBody>
              <a:bodyPr spcFirstLastPara="1" wrap="none" fromWordArt="1">
                <a:prstTxWarp prst="textArchDown">
                  <a:avLst>
                    <a:gd name="adj" fmla="val 432441"/>
                  </a:avLst>
                </a:prstTxWarp>
              </a:bodyPr>
              <a:lstStyle/>
              <a:p>
                <a:pPr algn="ctr"/>
                <a:r>
                  <a:rPr lang="id-ID" sz="3600" kern="10" dirty="0" smtClean="0">
                    <a:ln w="9525">
                      <a:solidFill>
                        <a:schemeClr val="bg1"/>
                      </a:solidFill>
                      <a:round/>
                      <a:headEnd/>
                      <a:tailEnd/>
                    </a:ln>
                    <a:solidFill>
                      <a:schemeClr val="bg1"/>
                    </a:solidFill>
                    <a:effectLst>
                      <a:outerShdw dist="35921" dir="2700000" algn="ctr" rotWithShape="0">
                        <a:schemeClr val="tx1"/>
                      </a:outerShdw>
                    </a:effectLst>
                    <a:latin typeface="Arial Black"/>
                  </a:rPr>
                  <a:t>siswa</a:t>
                </a:r>
                <a:endParaRPr lang="id-ID" sz="3600" kern="10" dirty="0">
                  <a:ln w="9525">
                    <a:solidFill>
                      <a:schemeClr val="bg1"/>
                    </a:solidFill>
                    <a:round/>
                    <a:headEnd/>
                    <a:tailEnd/>
                  </a:ln>
                  <a:solidFill>
                    <a:schemeClr val="bg1"/>
                  </a:solidFill>
                  <a:effectLst>
                    <a:outerShdw dist="35921" dir="2700000" algn="ctr" rotWithShape="0">
                      <a:schemeClr val="tx1"/>
                    </a:outerShdw>
                  </a:effectLst>
                  <a:latin typeface="Arial Black"/>
                </a:endParaRPr>
              </a:p>
            </p:txBody>
          </p:sp>
        </p:grpSp>
        <p:grpSp>
          <p:nvGrpSpPr>
            <p:cNvPr id="5166" name="Group 33"/>
            <p:cNvGrpSpPr>
              <a:grpSpLocks/>
            </p:cNvGrpSpPr>
            <p:nvPr/>
          </p:nvGrpSpPr>
          <p:grpSpPr bwMode="auto">
            <a:xfrm>
              <a:off x="2634" y="2235"/>
              <a:ext cx="828" cy="800"/>
              <a:chOff x="2634" y="2235"/>
              <a:chExt cx="828" cy="800"/>
            </a:xfrm>
          </p:grpSpPr>
          <p:sp>
            <p:nvSpPr>
              <p:cNvPr id="5167" name="Oval 34"/>
              <p:cNvSpPr>
                <a:spLocks noChangeArrowheads="1"/>
              </p:cNvSpPr>
              <p:nvPr/>
            </p:nvSpPr>
            <p:spPr bwMode="auto">
              <a:xfrm>
                <a:off x="2634" y="2235"/>
                <a:ext cx="828" cy="800"/>
              </a:xfrm>
              <a:prstGeom prst="ellipse">
                <a:avLst/>
              </a:prstGeom>
              <a:solidFill>
                <a:srgbClr val="FFFF00">
                  <a:alpha val="50195"/>
                </a:srgbClr>
              </a:solidFill>
              <a:ln w="7938">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68" name="WordArt 35"/>
              <p:cNvSpPr>
                <a:spLocks noChangeArrowheads="1" noChangeShapeType="1" noTextEdit="1"/>
              </p:cNvSpPr>
              <p:nvPr/>
            </p:nvSpPr>
            <p:spPr bwMode="auto">
              <a:xfrm rot="-3220404">
                <a:off x="2748" y="2364"/>
                <a:ext cx="666" cy="576"/>
              </a:xfrm>
              <a:prstGeom prst="rect">
                <a:avLst/>
              </a:prstGeom>
            </p:spPr>
            <p:txBody>
              <a:bodyPr spcFirstLastPara="1" wrap="none" fromWordArt="1">
                <a:prstTxWarp prst="textArchDown">
                  <a:avLst>
                    <a:gd name="adj" fmla="val 448622"/>
                  </a:avLst>
                </a:prstTxWarp>
              </a:bodyPr>
              <a:lstStyle/>
              <a:p>
                <a:pPr algn="ctr"/>
                <a:r>
                  <a:rPr lang="id-ID" sz="3600" kern="10" dirty="0">
                    <a:ln w="9525">
                      <a:solidFill>
                        <a:schemeClr val="bg1"/>
                      </a:solidFill>
                      <a:round/>
                      <a:headEnd/>
                      <a:tailEnd/>
                    </a:ln>
                    <a:solidFill>
                      <a:schemeClr val="bg1"/>
                    </a:solidFill>
                    <a:effectLst>
                      <a:outerShdw dist="35921" dir="2700000" algn="ctr" rotWithShape="0">
                        <a:schemeClr val="tx1"/>
                      </a:outerShdw>
                    </a:effectLst>
                    <a:latin typeface="Arial Black"/>
                  </a:rPr>
                  <a:t>sarana &amp; media</a:t>
                </a:r>
              </a:p>
            </p:txBody>
          </p:sp>
        </p:grpSp>
      </p:grpSp>
      <p:grpSp>
        <p:nvGrpSpPr>
          <p:cNvPr id="11" name="Group 36"/>
          <p:cNvGrpSpPr>
            <a:grpSpLocks/>
          </p:cNvGrpSpPr>
          <p:nvPr/>
        </p:nvGrpSpPr>
        <p:grpSpPr bwMode="auto">
          <a:xfrm>
            <a:off x="454025" y="1419225"/>
            <a:ext cx="8153400" cy="333375"/>
            <a:chOff x="286" y="912"/>
            <a:chExt cx="5136" cy="210"/>
          </a:xfrm>
        </p:grpSpPr>
        <p:grpSp>
          <p:nvGrpSpPr>
            <p:cNvPr id="5153" name="Group 37"/>
            <p:cNvGrpSpPr>
              <a:grpSpLocks/>
            </p:cNvGrpSpPr>
            <p:nvPr/>
          </p:nvGrpSpPr>
          <p:grpSpPr bwMode="auto">
            <a:xfrm>
              <a:off x="286" y="912"/>
              <a:ext cx="5136" cy="210"/>
              <a:chOff x="286" y="912"/>
              <a:chExt cx="5136" cy="210"/>
            </a:xfrm>
          </p:grpSpPr>
          <p:sp>
            <p:nvSpPr>
              <p:cNvPr id="5158" name="Line 38"/>
              <p:cNvSpPr>
                <a:spLocks noChangeShapeType="1"/>
              </p:cNvSpPr>
              <p:nvPr/>
            </p:nvSpPr>
            <p:spPr bwMode="auto">
              <a:xfrm>
                <a:off x="1776" y="912"/>
                <a:ext cx="0" cy="21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5159" name="Line 39"/>
              <p:cNvSpPr>
                <a:spLocks noChangeShapeType="1"/>
              </p:cNvSpPr>
              <p:nvPr/>
            </p:nvSpPr>
            <p:spPr bwMode="auto">
              <a:xfrm>
                <a:off x="336" y="912"/>
                <a:ext cx="0" cy="21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5160" name="Line 40"/>
              <p:cNvSpPr>
                <a:spLocks noChangeShapeType="1"/>
              </p:cNvSpPr>
              <p:nvPr/>
            </p:nvSpPr>
            <p:spPr bwMode="auto">
              <a:xfrm>
                <a:off x="3888" y="912"/>
                <a:ext cx="0" cy="21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5161" name="Line 41"/>
              <p:cNvSpPr>
                <a:spLocks noChangeShapeType="1"/>
              </p:cNvSpPr>
              <p:nvPr/>
            </p:nvSpPr>
            <p:spPr bwMode="auto">
              <a:xfrm>
                <a:off x="5376" y="912"/>
                <a:ext cx="0" cy="21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5162" name="Line 42"/>
              <p:cNvSpPr>
                <a:spLocks noChangeShapeType="1"/>
              </p:cNvSpPr>
              <p:nvPr/>
            </p:nvSpPr>
            <p:spPr bwMode="auto">
              <a:xfrm>
                <a:off x="286" y="1016"/>
                <a:ext cx="5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5154" name="Oval 43"/>
            <p:cNvSpPr>
              <a:spLocks noChangeArrowheads="1"/>
            </p:cNvSpPr>
            <p:nvPr/>
          </p:nvSpPr>
          <p:spPr bwMode="auto">
            <a:xfrm>
              <a:off x="1758" y="99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55" name="Oval 44"/>
            <p:cNvSpPr>
              <a:spLocks noChangeArrowheads="1"/>
            </p:cNvSpPr>
            <p:nvPr/>
          </p:nvSpPr>
          <p:spPr bwMode="auto">
            <a:xfrm>
              <a:off x="3876" y="99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56" name="Oval 45"/>
            <p:cNvSpPr>
              <a:spLocks noChangeArrowheads="1"/>
            </p:cNvSpPr>
            <p:nvPr/>
          </p:nvSpPr>
          <p:spPr bwMode="auto">
            <a:xfrm>
              <a:off x="5356" y="99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57" name="Oval 46"/>
            <p:cNvSpPr>
              <a:spLocks noChangeArrowheads="1"/>
            </p:cNvSpPr>
            <p:nvPr/>
          </p:nvSpPr>
          <p:spPr bwMode="auto">
            <a:xfrm>
              <a:off x="318" y="986"/>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sp>
        <p:nvSpPr>
          <p:cNvPr id="5137" name="Text Box 47"/>
          <p:cNvSpPr txBox="1">
            <a:spLocks noChangeArrowheads="1"/>
          </p:cNvSpPr>
          <p:nvPr/>
        </p:nvSpPr>
        <p:spPr bwMode="auto">
          <a:xfrm>
            <a:off x="7543800" y="6553200"/>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altLang="id-ID" sz="1000" b="1">
                <a:latin typeface="Comic Sans MS" pitchFamily="66" charset="0"/>
                <a:cs typeface="Arial" charset="0"/>
              </a:rPr>
              <a:t>Endro ITS 2004</a:t>
            </a:r>
          </a:p>
        </p:txBody>
      </p:sp>
      <p:grpSp>
        <p:nvGrpSpPr>
          <p:cNvPr id="13" name="Group 48"/>
          <p:cNvGrpSpPr>
            <a:grpSpLocks/>
          </p:cNvGrpSpPr>
          <p:nvPr/>
        </p:nvGrpSpPr>
        <p:grpSpPr bwMode="auto">
          <a:xfrm>
            <a:off x="8043863" y="2609850"/>
            <a:ext cx="719137" cy="2393950"/>
            <a:chOff x="5067" y="1644"/>
            <a:chExt cx="453" cy="1508"/>
          </a:xfrm>
        </p:grpSpPr>
        <p:sp>
          <p:nvSpPr>
            <p:cNvPr id="5151" name="Arc 49"/>
            <p:cNvSpPr>
              <a:spLocks/>
            </p:cNvSpPr>
            <p:nvPr/>
          </p:nvSpPr>
          <p:spPr bwMode="auto">
            <a:xfrm>
              <a:off x="5157" y="1644"/>
              <a:ext cx="363" cy="1508"/>
            </a:xfrm>
            <a:custGeom>
              <a:avLst/>
              <a:gdLst>
                <a:gd name="T0" fmla="*/ 0 w 37062"/>
                <a:gd name="T1" fmla="*/ 227 h 43200"/>
                <a:gd name="T2" fmla="*/ 21 w 37062"/>
                <a:gd name="T3" fmla="*/ 1348 h 43200"/>
                <a:gd name="T4" fmla="*/ 151 w 37062"/>
                <a:gd name="T5" fmla="*/ 754 h 43200"/>
                <a:gd name="T6" fmla="*/ 0 60000 65536"/>
                <a:gd name="T7" fmla="*/ 0 60000 65536"/>
                <a:gd name="T8" fmla="*/ 0 60000 65536"/>
                <a:gd name="T9" fmla="*/ 0 w 37062"/>
                <a:gd name="T10" fmla="*/ 0 h 43200"/>
                <a:gd name="T11" fmla="*/ 37062 w 37062"/>
                <a:gd name="T12" fmla="*/ 43200 h 43200"/>
              </a:gdLst>
              <a:ahLst/>
              <a:cxnLst>
                <a:cxn ang="T6">
                  <a:pos x="T0" y="T1"/>
                </a:cxn>
                <a:cxn ang="T7">
                  <a:pos x="T2" y="T3"/>
                </a:cxn>
                <a:cxn ang="T8">
                  <a:pos x="T4" y="T5"/>
                </a:cxn>
              </a:cxnLst>
              <a:rect l="T9" t="T10" r="T11" b="T12"/>
              <a:pathLst>
                <a:path w="37062" h="43200" fill="none" extrusionOk="0">
                  <a:moveTo>
                    <a:pt x="0" y="6517"/>
                  </a:moveTo>
                  <a:cubicBezTo>
                    <a:pt x="4065" y="2349"/>
                    <a:pt x="9640" y="-1"/>
                    <a:pt x="15462" y="0"/>
                  </a:cubicBezTo>
                  <a:cubicBezTo>
                    <a:pt x="27391" y="0"/>
                    <a:pt x="37062" y="9670"/>
                    <a:pt x="37062" y="21600"/>
                  </a:cubicBezTo>
                  <a:cubicBezTo>
                    <a:pt x="37062" y="33529"/>
                    <a:pt x="27391" y="43200"/>
                    <a:pt x="15462" y="43200"/>
                  </a:cubicBezTo>
                  <a:cubicBezTo>
                    <a:pt x="10635" y="43200"/>
                    <a:pt x="5948" y="41583"/>
                    <a:pt x="2147" y="38608"/>
                  </a:cubicBezTo>
                </a:path>
                <a:path w="37062" h="43200" stroke="0" extrusionOk="0">
                  <a:moveTo>
                    <a:pt x="0" y="6517"/>
                  </a:moveTo>
                  <a:cubicBezTo>
                    <a:pt x="4065" y="2349"/>
                    <a:pt x="9640" y="-1"/>
                    <a:pt x="15462" y="0"/>
                  </a:cubicBezTo>
                  <a:cubicBezTo>
                    <a:pt x="27391" y="0"/>
                    <a:pt x="37062" y="9670"/>
                    <a:pt x="37062" y="21600"/>
                  </a:cubicBezTo>
                  <a:cubicBezTo>
                    <a:pt x="37062" y="33529"/>
                    <a:pt x="27391" y="43200"/>
                    <a:pt x="15462" y="43200"/>
                  </a:cubicBezTo>
                  <a:cubicBezTo>
                    <a:pt x="10635" y="43200"/>
                    <a:pt x="5948" y="41583"/>
                    <a:pt x="2147" y="38608"/>
                  </a:cubicBezTo>
                  <a:lnTo>
                    <a:pt x="15462" y="21600"/>
                  </a:lnTo>
                  <a:close/>
                </a:path>
              </a:pathLst>
            </a:custGeom>
            <a:gradFill rotWithShape="1">
              <a:gsLst>
                <a:gs pos="0">
                  <a:schemeClr val="bg1"/>
                </a:gs>
                <a:gs pos="100000">
                  <a:srgbClr val="FFA54B">
                    <a:alpha val="53998"/>
                  </a:srgbClr>
                </a:gs>
              </a:gsLst>
              <a:lin ang="0" scaled="1"/>
            </a:gradFill>
            <a:ln w="57150">
              <a:solidFill>
                <a:srgbClr val="CC0000"/>
              </a:solidFill>
              <a:prstDash val="sysDot"/>
              <a:round/>
              <a:headEnd/>
              <a:tailEnd/>
            </a:ln>
          </p:spPr>
          <p:txBody>
            <a:bodyPr wrap="none" anchor="ctr"/>
            <a:lstStyle/>
            <a:p>
              <a:endParaRPr lang="id-ID"/>
            </a:p>
          </p:txBody>
        </p:sp>
        <p:sp>
          <p:nvSpPr>
            <p:cNvPr id="275506" name="Rectangle 50"/>
            <p:cNvSpPr>
              <a:spLocks noChangeArrowheads="1"/>
            </p:cNvSpPr>
            <p:nvPr/>
          </p:nvSpPr>
          <p:spPr bwMode="auto">
            <a:xfrm rot="16200000">
              <a:off x="4672" y="2273"/>
              <a:ext cx="1099" cy="310"/>
            </a:xfrm>
            <a:prstGeom prst="rect">
              <a:avLst/>
            </a:prstGeom>
            <a:noFill/>
            <a:ln w="9525">
              <a:noFill/>
              <a:miter lim="800000"/>
              <a:headEnd/>
              <a:tailEnd/>
            </a:ln>
          </p:spPr>
          <p:txBody>
            <a:bodyPr lIns="0" tIns="0" rIns="0" bIns="0">
              <a:spAutoFit/>
            </a:bodyPr>
            <a:lstStyle/>
            <a:p>
              <a:pPr algn="ctr" defTabSz="806450" eaLnBrk="0" hangingPunct="0">
                <a:defRPr/>
              </a:pPr>
              <a:r>
                <a:rPr lang="en-US" sz="1600" b="1" dirty="0">
                  <a:solidFill>
                    <a:srgbClr val="CC0000"/>
                  </a:solidFill>
                  <a:effectLst>
                    <a:outerShdw blurRad="38100" dist="38100" dir="2700000" algn="tl">
                      <a:srgbClr val="C0C0C0"/>
                    </a:outerShdw>
                  </a:effectLst>
                  <a:latin typeface="Comic Sans MS" pitchFamily="66" charset="0"/>
                  <a:cs typeface="Arial" charset="0"/>
                </a:rPr>
                <a:t>REKONSTRUKSI </a:t>
              </a:r>
              <a:r>
                <a:rPr lang="id-ID" sz="1600" b="1" dirty="0" smtClean="0">
                  <a:solidFill>
                    <a:srgbClr val="CC0000"/>
                  </a:solidFill>
                  <a:effectLst>
                    <a:outerShdw blurRad="38100" dist="38100" dir="2700000" algn="tl">
                      <a:srgbClr val="C0C0C0"/>
                    </a:outerShdw>
                  </a:effectLst>
                  <a:latin typeface="Comic Sans MS" pitchFamily="66" charset="0"/>
                  <a:cs typeface="Arial" charset="0"/>
                </a:rPr>
                <a:t>PELAJARAN</a:t>
              </a:r>
              <a:endParaRPr lang="en-US" sz="1600" b="1" dirty="0">
                <a:solidFill>
                  <a:srgbClr val="CC0000"/>
                </a:solidFill>
                <a:effectLst>
                  <a:outerShdw blurRad="38100" dist="38100" dir="2700000" algn="tl">
                    <a:srgbClr val="C0C0C0"/>
                  </a:outerShdw>
                </a:effectLst>
                <a:latin typeface="Comic Sans MS" pitchFamily="66" charset="0"/>
                <a:cs typeface="Arial" charset="0"/>
              </a:endParaRPr>
            </a:p>
          </p:txBody>
        </p:sp>
      </p:grpSp>
      <p:grpSp>
        <p:nvGrpSpPr>
          <p:cNvPr id="14" name="Group 51"/>
          <p:cNvGrpSpPr>
            <a:grpSpLocks/>
          </p:cNvGrpSpPr>
          <p:nvPr/>
        </p:nvGrpSpPr>
        <p:grpSpPr bwMode="auto">
          <a:xfrm>
            <a:off x="1447800" y="5486400"/>
            <a:ext cx="6210300" cy="787400"/>
            <a:chOff x="912" y="3456"/>
            <a:chExt cx="3912" cy="496"/>
          </a:xfrm>
        </p:grpSpPr>
        <p:grpSp>
          <p:nvGrpSpPr>
            <p:cNvPr id="5140" name="Group 52"/>
            <p:cNvGrpSpPr>
              <a:grpSpLocks/>
            </p:cNvGrpSpPr>
            <p:nvPr/>
          </p:nvGrpSpPr>
          <p:grpSpPr bwMode="auto">
            <a:xfrm>
              <a:off x="982" y="3644"/>
              <a:ext cx="3770" cy="308"/>
              <a:chOff x="982" y="3644"/>
              <a:chExt cx="3770" cy="308"/>
            </a:xfrm>
          </p:grpSpPr>
          <p:sp>
            <p:nvSpPr>
              <p:cNvPr id="5149" name="Rectangle 53"/>
              <p:cNvSpPr>
                <a:spLocks noChangeArrowheads="1"/>
              </p:cNvSpPr>
              <p:nvPr/>
            </p:nvSpPr>
            <p:spPr bwMode="auto">
              <a:xfrm>
                <a:off x="982" y="3644"/>
                <a:ext cx="3770" cy="308"/>
              </a:xfrm>
              <a:prstGeom prst="rect">
                <a:avLst/>
              </a:prstGeom>
              <a:solidFill>
                <a:srgbClr val="FF6600"/>
              </a:solidFill>
              <a:ln w="7938">
                <a:solidFill>
                  <a:srgbClr val="80008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5510" name="Rectangle 54"/>
              <p:cNvSpPr>
                <a:spLocks noChangeArrowheads="1"/>
              </p:cNvSpPr>
              <p:nvPr/>
            </p:nvSpPr>
            <p:spPr bwMode="auto">
              <a:xfrm>
                <a:off x="1489" y="3719"/>
                <a:ext cx="2831" cy="154"/>
              </a:xfrm>
              <a:prstGeom prst="rect">
                <a:avLst/>
              </a:prstGeom>
              <a:solidFill>
                <a:srgbClr val="FF6600"/>
              </a:solidFill>
              <a:ln w="9525">
                <a:noFill/>
                <a:miter lim="800000"/>
                <a:headEnd/>
                <a:tailEnd/>
              </a:ln>
            </p:spPr>
            <p:txBody>
              <a:bodyPr lIns="0" tIns="0" rIns="0" bIns="0">
                <a:spAutoFit/>
              </a:bodyPr>
              <a:lstStyle/>
              <a:p>
                <a:pPr algn="ctr" defTabSz="806450" eaLnBrk="0" hangingPunct="0">
                  <a:defRPr/>
                </a:pPr>
                <a:r>
                  <a:rPr lang="en-US" sz="1600">
                    <a:solidFill>
                      <a:schemeClr val="bg1"/>
                    </a:solidFill>
                    <a:effectLst>
                      <a:outerShdw blurRad="38100" dist="38100" dir="2700000" algn="tl">
                        <a:srgbClr val="000000"/>
                      </a:outerShdw>
                    </a:effectLst>
                    <a:latin typeface="Arial Black" pitchFamily="34" charset="0"/>
                    <a:cs typeface="Arial" charset="0"/>
                  </a:rPr>
                  <a:t>EVALUASI PROGRAM PEMBELAJARAN</a:t>
                </a:r>
                <a:r>
                  <a:rPr lang="en-US" sz="1600" b="1">
                    <a:solidFill>
                      <a:srgbClr val="A50021"/>
                    </a:solidFill>
                    <a:effectLst>
                      <a:outerShdw blurRad="38100" dist="38100" dir="2700000" algn="tl">
                        <a:srgbClr val="000000"/>
                      </a:outerShdw>
                    </a:effectLst>
                    <a:latin typeface="Arial" charset="0"/>
                    <a:cs typeface="Arial" charset="0"/>
                  </a:rPr>
                  <a:t> </a:t>
                </a:r>
                <a:endParaRPr lang="en-US" sz="1600" b="1">
                  <a:solidFill>
                    <a:srgbClr val="A50021"/>
                  </a:solidFill>
                  <a:effectLst>
                    <a:outerShdw blurRad="38100" dist="38100" dir="2700000" algn="tl">
                      <a:srgbClr val="000000"/>
                    </a:outerShdw>
                  </a:effectLst>
                  <a:cs typeface="Arial" charset="0"/>
                </a:endParaRPr>
              </a:p>
            </p:txBody>
          </p:sp>
        </p:grpSp>
        <p:grpSp>
          <p:nvGrpSpPr>
            <p:cNvPr id="5141" name="Group 55"/>
            <p:cNvGrpSpPr>
              <a:grpSpLocks/>
            </p:cNvGrpSpPr>
            <p:nvPr/>
          </p:nvGrpSpPr>
          <p:grpSpPr bwMode="auto">
            <a:xfrm>
              <a:off x="912" y="3456"/>
              <a:ext cx="3912" cy="144"/>
              <a:chOff x="912" y="3456"/>
              <a:chExt cx="3912" cy="144"/>
            </a:xfrm>
          </p:grpSpPr>
          <p:sp>
            <p:nvSpPr>
              <p:cNvPr id="5142" name="AutoShape 56"/>
              <p:cNvSpPr>
                <a:spLocks noChangeArrowheads="1"/>
              </p:cNvSpPr>
              <p:nvPr/>
            </p:nvSpPr>
            <p:spPr bwMode="auto">
              <a:xfrm>
                <a:off x="4530"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3" name="AutoShape 57"/>
              <p:cNvSpPr>
                <a:spLocks noChangeArrowheads="1"/>
              </p:cNvSpPr>
              <p:nvPr/>
            </p:nvSpPr>
            <p:spPr bwMode="auto">
              <a:xfrm>
                <a:off x="912"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4" name="AutoShape 58"/>
              <p:cNvSpPr>
                <a:spLocks noChangeArrowheads="1"/>
              </p:cNvSpPr>
              <p:nvPr/>
            </p:nvSpPr>
            <p:spPr bwMode="auto">
              <a:xfrm>
                <a:off x="3316"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5" name="AutoShape 59"/>
              <p:cNvSpPr>
                <a:spLocks noChangeArrowheads="1"/>
              </p:cNvSpPr>
              <p:nvPr/>
            </p:nvSpPr>
            <p:spPr bwMode="auto">
              <a:xfrm>
                <a:off x="1518"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6" name="AutoShape 60"/>
              <p:cNvSpPr>
                <a:spLocks noChangeArrowheads="1"/>
              </p:cNvSpPr>
              <p:nvPr/>
            </p:nvSpPr>
            <p:spPr bwMode="auto">
              <a:xfrm>
                <a:off x="3932"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7" name="AutoShape 61"/>
              <p:cNvSpPr>
                <a:spLocks noChangeArrowheads="1"/>
              </p:cNvSpPr>
              <p:nvPr/>
            </p:nvSpPr>
            <p:spPr bwMode="auto">
              <a:xfrm>
                <a:off x="2698"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5148" name="AutoShape 62"/>
              <p:cNvSpPr>
                <a:spLocks noChangeArrowheads="1"/>
              </p:cNvSpPr>
              <p:nvPr/>
            </p:nvSpPr>
            <p:spPr bwMode="auto">
              <a:xfrm>
                <a:off x="2106" y="3456"/>
                <a:ext cx="294" cy="144"/>
              </a:xfrm>
              <a:prstGeom prst="upArrow">
                <a:avLst>
                  <a:gd name="adj1" fmla="val 53741"/>
                  <a:gd name="adj2" fmla="val 68056"/>
                </a:avLst>
              </a:prstGeom>
              <a:solidFill>
                <a:srgbClr val="EA8B00"/>
              </a:solidFill>
              <a:ln w="9525">
                <a:solidFill>
                  <a:srgbClr val="800080"/>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grpSp>
    </p:spTree>
    <p:extLst>
      <p:ext uri="{BB962C8B-B14F-4D97-AF65-F5344CB8AC3E}">
        <p14:creationId xmlns:p14="http://schemas.microsoft.com/office/powerpoint/2010/main" val="448897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275469"/>
                                        </p:tgtEl>
                                        <p:attrNameLst>
                                          <p:attrName>style.visibility</p:attrName>
                                        </p:attrNameLst>
                                      </p:cBhvr>
                                      <p:to>
                                        <p:strVal val="visible"/>
                                      </p:to>
                                    </p:set>
                                    <p:anim calcmode="lin" valueType="num">
                                      <p:cBhvr>
                                        <p:cTn id="12" dur="500" fill="hold"/>
                                        <p:tgtEl>
                                          <p:spTgt spid="275469"/>
                                        </p:tgtEl>
                                        <p:attrNameLst>
                                          <p:attrName>ppt_x</p:attrName>
                                        </p:attrNameLst>
                                      </p:cBhvr>
                                      <p:tavLst>
                                        <p:tav tm="0">
                                          <p:val>
                                            <p:strVal val="#ppt_x-.2"/>
                                          </p:val>
                                        </p:tav>
                                        <p:tav tm="100000">
                                          <p:val>
                                            <p:strVal val="#ppt_x"/>
                                          </p:val>
                                        </p:tav>
                                      </p:tavLst>
                                    </p:anim>
                                    <p:anim calcmode="lin" valueType="num">
                                      <p:cBhvr>
                                        <p:cTn id="13" dur="500" fill="hold"/>
                                        <p:tgtEl>
                                          <p:spTgt spid="275469"/>
                                        </p:tgtEl>
                                        <p:attrNameLst>
                                          <p:attrName>ppt_y</p:attrName>
                                        </p:attrNameLst>
                                      </p:cBhvr>
                                      <p:tavLst>
                                        <p:tav tm="0">
                                          <p:val>
                                            <p:strVal val="#ppt_y"/>
                                          </p:val>
                                        </p:tav>
                                        <p:tav tm="100000">
                                          <p:val>
                                            <p:strVal val="#ppt_y"/>
                                          </p:val>
                                        </p:tav>
                                      </p:tavLst>
                                    </p:anim>
                                    <p:animEffect transition="in" filter="wipe(right)" prLst="gradientSize: 0.1">
                                      <p:cBhvr>
                                        <p:cTn id="14" dur="500"/>
                                        <p:tgtEl>
                                          <p:spTgt spid="275469"/>
                                        </p:tgtEl>
                                      </p:cBhvr>
                                    </p:animEffect>
                                  </p:childTnLst>
                                </p:cTn>
                              </p:par>
                            </p:childTnLst>
                          </p:cTn>
                        </p:par>
                        <p:par>
                          <p:cTn id="15" fill="hold" nodeType="afterGroup">
                            <p:stCondLst>
                              <p:cond delay="1000"/>
                            </p:stCondLst>
                            <p:childTnLst>
                              <p:par>
                                <p:cTn id="16" presetID="18" presetClass="entr" presetSubtype="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par>
                          <p:cTn id="19" fill="hold" nodeType="afterGroup">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275471"/>
                                        </p:tgtEl>
                                        <p:attrNameLst>
                                          <p:attrName>style.visibility</p:attrName>
                                        </p:attrNameLst>
                                      </p:cBhvr>
                                      <p:to>
                                        <p:strVal val="visible"/>
                                      </p:to>
                                    </p:set>
                                    <p:anim calcmode="lin" valueType="num">
                                      <p:cBhvr>
                                        <p:cTn id="22" dur="500" fill="hold"/>
                                        <p:tgtEl>
                                          <p:spTgt spid="275471"/>
                                        </p:tgtEl>
                                        <p:attrNameLst>
                                          <p:attrName>ppt_x</p:attrName>
                                        </p:attrNameLst>
                                      </p:cBhvr>
                                      <p:tavLst>
                                        <p:tav tm="0">
                                          <p:val>
                                            <p:strVal val="#ppt_x-.2"/>
                                          </p:val>
                                        </p:tav>
                                        <p:tav tm="100000">
                                          <p:val>
                                            <p:strVal val="#ppt_x"/>
                                          </p:val>
                                        </p:tav>
                                      </p:tavLst>
                                    </p:anim>
                                    <p:anim calcmode="lin" valueType="num">
                                      <p:cBhvr>
                                        <p:cTn id="23" dur="500" fill="hold"/>
                                        <p:tgtEl>
                                          <p:spTgt spid="275471"/>
                                        </p:tgtEl>
                                        <p:attrNameLst>
                                          <p:attrName>ppt_y</p:attrName>
                                        </p:attrNameLst>
                                      </p:cBhvr>
                                      <p:tavLst>
                                        <p:tav tm="0">
                                          <p:val>
                                            <p:strVal val="#ppt_y"/>
                                          </p:val>
                                        </p:tav>
                                        <p:tav tm="100000">
                                          <p:val>
                                            <p:strVal val="#ppt_y"/>
                                          </p:val>
                                        </p:tav>
                                      </p:tavLst>
                                    </p:anim>
                                    <p:animEffect transition="in" filter="wipe(right)" prLst="gradientSize: 0.1">
                                      <p:cBhvr>
                                        <p:cTn id="24" dur="500"/>
                                        <p:tgtEl>
                                          <p:spTgt spid="275471"/>
                                        </p:tgtEl>
                                      </p:cBhvr>
                                    </p:animEffect>
                                  </p:childTnLst>
                                </p:cTn>
                              </p:par>
                            </p:childTnLst>
                          </p:cTn>
                        </p:par>
                        <p:par>
                          <p:cTn id="25" fill="hold" nodeType="afterGroup">
                            <p:stCondLst>
                              <p:cond delay="2000"/>
                            </p:stCondLst>
                            <p:childTnLst>
                              <p:par>
                                <p:cTn id="26" presetID="18" presetClass="entr" presetSubtype="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2000"/>
                                        <p:tgtEl>
                                          <p:spTgt spid="6"/>
                                        </p:tgtEl>
                                      </p:cBhvr>
                                    </p:animEffect>
                                  </p:childTnLst>
                                </p:cTn>
                              </p:par>
                            </p:childTnLst>
                          </p:cTn>
                        </p:par>
                        <p:par>
                          <p:cTn id="29" fill="hold" nodeType="afterGroup">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275470"/>
                                        </p:tgtEl>
                                        <p:attrNameLst>
                                          <p:attrName>style.visibility</p:attrName>
                                        </p:attrNameLst>
                                      </p:cBhvr>
                                      <p:to>
                                        <p:strVal val="visible"/>
                                      </p:to>
                                    </p:set>
                                    <p:animEffect transition="in" filter="wipe(up)">
                                      <p:cBhvr>
                                        <p:cTn id="32" dur="1000"/>
                                        <p:tgtEl>
                                          <p:spTgt spid="275470"/>
                                        </p:tgtEl>
                                      </p:cBhvr>
                                    </p:animEffect>
                                  </p:childTnLst>
                                </p:cTn>
                              </p:par>
                            </p:childTnLst>
                          </p:cTn>
                        </p:par>
                        <p:par>
                          <p:cTn id="33" fill="hold" nodeType="afterGroup">
                            <p:stCondLst>
                              <p:cond delay="5000"/>
                            </p:stCondLst>
                            <p:childTnLst>
                              <p:par>
                                <p:cTn id="34" presetID="18" presetClass="entr" presetSubtype="6" fill="hold" grpId="0" nodeType="afterEffect">
                                  <p:stCondLst>
                                    <p:cond delay="0"/>
                                  </p:stCondLst>
                                  <p:childTnLst>
                                    <p:set>
                                      <p:cBhvr>
                                        <p:cTn id="35" dur="1" fill="hold">
                                          <p:stCondLst>
                                            <p:cond delay="0"/>
                                          </p:stCondLst>
                                        </p:cTn>
                                        <p:tgtEl>
                                          <p:spTgt spid="275478"/>
                                        </p:tgtEl>
                                        <p:attrNameLst>
                                          <p:attrName>style.visibility</p:attrName>
                                        </p:attrNameLst>
                                      </p:cBhvr>
                                      <p:to>
                                        <p:strVal val="visible"/>
                                      </p:to>
                                    </p:set>
                                    <p:animEffect transition="in" filter="strips(downRight)">
                                      <p:cBhvr>
                                        <p:cTn id="36" dur="1000"/>
                                        <p:tgtEl>
                                          <p:spTgt spid="275478"/>
                                        </p:tgtEl>
                                      </p:cBhvr>
                                    </p:animEffect>
                                  </p:childTnLst>
                                </p:cTn>
                              </p:par>
                            </p:childTnLst>
                          </p:cTn>
                        </p:par>
                        <p:par>
                          <p:cTn id="37" fill="hold" nodeType="afterGroup">
                            <p:stCondLst>
                              <p:cond delay="6000"/>
                            </p:stCondLst>
                            <p:childTnLst>
                              <p:par>
                                <p:cTn id="38" presetID="29" presetClass="entr" presetSubtype="0" fill="hold" grpId="0" nodeType="afterEffect">
                                  <p:stCondLst>
                                    <p:cond delay="0"/>
                                  </p:stCondLst>
                                  <p:childTnLst>
                                    <p:set>
                                      <p:cBhvr>
                                        <p:cTn id="39" dur="1" fill="hold">
                                          <p:stCondLst>
                                            <p:cond delay="0"/>
                                          </p:stCondLst>
                                        </p:cTn>
                                        <p:tgtEl>
                                          <p:spTgt spid="275472"/>
                                        </p:tgtEl>
                                        <p:attrNameLst>
                                          <p:attrName>style.visibility</p:attrName>
                                        </p:attrNameLst>
                                      </p:cBhvr>
                                      <p:to>
                                        <p:strVal val="visible"/>
                                      </p:to>
                                    </p:set>
                                    <p:anim calcmode="lin" valueType="num">
                                      <p:cBhvr>
                                        <p:cTn id="40" dur="1000" fill="hold"/>
                                        <p:tgtEl>
                                          <p:spTgt spid="275472"/>
                                        </p:tgtEl>
                                        <p:attrNameLst>
                                          <p:attrName>ppt_x</p:attrName>
                                        </p:attrNameLst>
                                      </p:cBhvr>
                                      <p:tavLst>
                                        <p:tav tm="0">
                                          <p:val>
                                            <p:strVal val="#ppt_x-.2"/>
                                          </p:val>
                                        </p:tav>
                                        <p:tav tm="100000">
                                          <p:val>
                                            <p:strVal val="#ppt_x"/>
                                          </p:val>
                                        </p:tav>
                                      </p:tavLst>
                                    </p:anim>
                                    <p:anim calcmode="lin" valueType="num">
                                      <p:cBhvr>
                                        <p:cTn id="41" dur="1000" fill="hold"/>
                                        <p:tgtEl>
                                          <p:spTgt spid="27547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75472"/>
                                        </p:tgtEl>
                                      </p:cBhvr>
                                    </p:animEffect>
                                  </p:childTnLst>
                                </p:cTn>
                              </p:par>
                            </p:childTnLst>
                          </p:cTn>
                        </p:par>
                        <p:par>
                          <p:cTn id="43" fill="hold" nodeType="afterGroup">
                            <p:stCondLst>
                              <p:cond delay="7000"/>
                            </p:stCondLst>
                            <p:childTnLst>
                              <p:par>
                                <p:cTn id="44" presetID="18" presetClass="entr" presetSubtype="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downRight)">
                                      <p:cBhvr>
                                        <p:cTn id="46" dur="1000"/>
                                        <p:tgtEl>
                                          <p:spTgt spid="5"/>
                                        </p:tgtEl>
                                      </p:cBhvr>
                                    </p:animEffect>
                                  </p:childTnLst>
                                </p:cTn>
                              </p:par>
                            </p:childTnLst>
                          </p:cTn>
                        </p:par>
                        <p:par>
                          <p:cTn id="47" fill="hold" nodeType="afterGroup">
                            <p:stCondLst>
                              <p:cond delay="8000"/>
                            </p:stCondLst>
                            <p:childTnLst>
                              <p:par>
                                <p:cTn id="48" presetID="29" presetClass="entr" presetSubtype="0" fill="hold" grpId="0" nodeType="afterEffect">
                                  <p:stCondLst>
                                    <p:cond delay="0"/>
                                  </p:stCondLst>
                                  <p:childTnLst>
                                    <p:set>
                                      <p:cBhvr>
                                        <p:cTn id="49" dur="1" fill="hold">
                                          <p:stCondLst>
                                            <p:cond delay="0"/>
                                          </p:stCondLst>
                                        </p:cTn>
                                        <p:tgtEl>
                                          <p:spTgt spid="275476"/>
                                        </p:tgtEl>
                                        <p:attrNameLst>
                                          <p:attrName>style.visibility</p:attrName>
                                        </p:attrNameLst>
                                      </p:cBhvr>
                                      <p:to>
                                        <p:strVal val="visible"/>
                                      </p:to>
                                    </p:set>
                                    <p:anim calcmode="lin" valueType="num">
                                      <p:cBhvr>
                                        <p:cTn id="50" dur="1000" fill="hold"/>
                                        <p:tgtEl>
                                          <p:spTgt spid="275476"/>
                                        </p:tgtEl>
                                        <p:attrNameLst>
                                          <p:attrName>ppt_x</p:attrName>
                                        </p:attrNameLst>
                                      </p:cBhvr>
                                      <p:tavLst>
                                        <p:tav tm="0">
                                          <p:val>
                                            <p:strVal val="#ppt_x-.2"/>
                                          </p:val>
                                        </p:tav>
                                        <p:tav tm="100000">
                                          <p:val>
                                            <p:strVal val="#ppt_x"/>
                                          </p:val>
                                        </p:tav>
                                      </p:tavLst>
                                    </p:anim>
                                    <p:anim calcmode="lin" valueType="num">
                                      <p:cBhvr>
                                        <p:cTn id="51" dur="1000" fill="hold"/>
                                        <p:tgtEl>
                                          <p:spTgt spid="275476"/>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75476"/>
                                        </p:tgtEl>
                                      </p:cBhvr>
                                    </p:animEffect>
                                  </p:childTnLst>
                                </p:cTn>
                              </p:par>
                            </p:childTnLst>
                          </p:cTn>
                        </p:par>
                        <p:par>
                          <p:cTn id="53" fill="hold" nodeType="afterGroup">
                            <p:stCondLst>
                              <p:cond delay="90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10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2000"/>
                                        <p:tgtEl>
                                          <p:spTgt spid="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strips(downRight)">
                                      <p:cBhvr>
                                        <p:cTn id="66" dur="2000"/>
                                        <p:tgtEl>
                                          <p:spTgt spid="11"/>
                                        </p:tgtEl>
                                      </p:cBhvr>
                                    </p:animEffect>
                                  </p:childTnLst>
                                </p:cTn>
                              </p:par>
                            </p:childTnLst>
                          </p:cTn>
                        </p:par>
                        <p:par>
                          <p:cTn id="67" fill="hold" nodeType="afterGroup">
                            <p:stCondLst>
                              <p:cond delay="2000"/>
                            </p:stCondLst>
                            <p:childTnLst>
                              <p:par>
                                <p:cTn id="68" presetID="18" presetClass="entr" presetSubtype="6"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strips(downRight)">
                                      <p:cBhvr>
                                        <p:cTn id="7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9" grpId="0" animBg="1"/>
      <p:bldP spid="275470" grpId="0" animBg="1"/>
      <p:bldP spid="275471" grpId="0" animBg="1"/>
      <p:bldP spid="275472" grpId="0" animBg="1"/>
      <p:bldP spid="275476" grpId="0" animBg="1"/>
      <p:bldP spid="27547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2"/>
          <p:cNvSpPr>
            <a:spLocks noGrp="1"/>
          </p:cNvSpPr>
          <p:nvPr>
            <p:ph type="ftr" sz="quarter" idx="11"/>
          </p:nvPr>
        </p:nvSpPr>
        <p:spPr/>
        <p:txBody>
          <a:bodyPr/>
          <a:lstStyle/>
          <a:p>
            <a:pPr>
              <a:defRPr/>
            </a:pPr>
            <a:r>
              <a:rPr lang="en-US"/>
              <a:t>copyright dit.akademik.ditjen.dikti</a:t>
            </a:r>
          </a:p>
        </p:txBody>
      </p:sp>
      <p:sp>
        <p:nvSpPr>
          <p:cNvPr id="6147" name="Rectangle 2"/>
          <p:cNvSpPr>
            <a:spLocks noChangeArrowheads="1"/>
          </p:cNvSpPr>
          <p:nvPr/>
        </p:nvSpPr>
        <p:spPr bwMode="auto">
          <a:xfrm>
            <a:off x="0" y="0"/>
            <a:ext cx="9144000" cy="76200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nvGrpSpPr>
          <p:cNvPr id="2" name="Group 3"/>
          <p:cNvGrpSpPr>
            <a:grpSpLocks/>
          </p:cNvGrpSpPr>
          <p:nvPr/>
        </p:nvGrpSpPr>
        <p:grpSpPr bwMode="auto">
          <a:xfrm>
            <a:off x="1771650" y="3378200"/>
            <a:ext cx="1055688" cy="1066800"/>
            <a:chOff x="1056" y="2439"/>
            <a:chExt cx="665" cy="672"/>
          </a:xfrm>
        </p:grpSpPr>
        <p:sp>
          <p:nvSpPr>
            <p:cNvPr id="6201" name="Rectangle 4"/>
            <p:cNvSpPr>
              <a:spLocks noChangeArrowheads="1"/>
            </p:cNvSpPr>
            <p:nvPr/>
          </p:nvSpPr>
          <p:spPr bwMode="auto">
            <a:xfrm>
              <a:off x="1056" y="2439"/>
              <a:ext cx="665" cy="672"/>
            </a:xfrm>
            <a:prstGeom prst="rect">
              <a:avLst/>
            </a:prstGeom>
            <a:solidFill>
              <a:srgbClr val="F2E6B4"/>
            </a:solidFill>
            <a:ln w="57150" cmpd="thickThin">
              <a:solidFill>
                <a:srgbClr val="8C8CB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202" name="Rectangle 5"/>
            <p:cNvSpPr>
              <a:spLocks noChangeArrowheads="1"/>
            </p:cNvSpPr>
            <p:nvPr/>
          </p:nvSpPr>
          <p:spPr bwMode="auto">
            <a:xfrm>
              <a:off x="1090" y="2532"/>
              <a:ext cx="582"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806450" eaLnBrk="0" hangingPunct="0">
                <a:defRPr sz="2400">
                  <a:solidFill>
                    <a:schemeClr val="tx1"/>
                  </a:solidFill>
                  <a:latin typeface="Times New Roman" pitchFamily="18" charset="0"/>
                </a:defRPr>
              </a:lvl1pPr>
              <a:lvl2pPr marL="742950" indent="-285750" defTabSz="806450" eaLnBrk="0" hangingPunct="0">
                <a:defRPr sz="2400">
                  <a:solidFill>
                    <a:schemeClr val="tx1"/>
                  </a:solidFill>
                  <a:latin typeface="Times New Roman" pitchFamily="18" charset="0"/>
                </a:defRPr>
              </a:lvl2pPr>
              <a:lvl3pPr marL="1143000" indent="-228600" defTabSz="806450" eaLnBrk="0" hangingPunct="0">
                <a:defRPr sz="2400">
                  <a:solidFill>
                    <a:schemeClr val="tx1"/>
                  </a:solidFill>
                  <a:latin typeface="Times New Roman" pitchFamily="18" charset="0"/>
                </a:defRPr>
              </a:lvl3pPr>
              <a:lvl4pPr marL="1600200" indent="-228600" defTabSz="806450" eaLnBrk="0" hangingPunct="0">
                <a:defRPr sz="2400">
                  <a:solidFill>
                    <a:schemeClr val="tx1"/>
                  </a:solidFill>
                  <a:latin typeface="Times New Roman" pitchFamily="18" charset="0"/>
                </a:defRPr>
              </a:lvl4pPr>
              <a:lvl5pPr marL="2057400" indent="-228600" defTabSz="806450" eaLnBrk="0" hangingPunct="0">
                <a:defRPr sz="2400">
                  <a:solidFill>
                    <a:schemeClr val="tx1"/>
                  </a:solidFill>
                  <a:latin typeface="Times New Roman" pitchFamily="18" charset="0"/>
                </a:defRPr>
              </a:lvl5pPr>
              <a:lvl6pPr marL="2514600" indent="-228600" defTabSz="806450" eaLnBrk="0" fontAlgn="base" hangingPunct="0">
                <a:spcBef>
                  <a:spcPct val="0"/>
                </a:spcBef>
                <a:spcAft>
                  <a:spcPct val="0"/>
                </a:spcAft>
                <a:defRPr sz="2400">
                  <a:solidFill>
                    <a:schemeClr val="tx1"/>
                  </a:solidFill>
                  <a:latin typeface="Times New Roman" pitchFamily="18" charset="0"/>
                </a:defRPr>
              </a:lvl6pPr>
              <a:lvl7pPr marL="2971800" indent="-228600" defTabSz="806450" eaLnBrk="0" fontAlgn="base" hangingPunct="0">
                <a:spcBef>
                  <a:spcPct val="0"/>
                </a:spcBef>
                <a:spcAft>
                  <a:spcPct val="0"/>
                </a:spcAft>
                <a:defRPr sz="2400">
                  <a:solidFill>
                    <a:schemeClr val="tx1"/>
                  </a:solidFill>
                  <a:latin typeface="Times New Roman" pitchFamily="18" charset="0"/>
                </a:defRPr>
              </a:lvl7pPr>
              <a:lvl8pPr marL="3429000" indent="-228600" defTabSz="806450" eaLnBrk="0" fontAlgn="base" hangingPunct="0">
                <a:spcBef>
                  <a:spcPct val="0"/>
                </a:spcBef>
                <a:spcAft>
                  <a:spcPct val="0"/>
                </a:spcAft>
                <a:defRPr sz="2400">
                  <a:solidFill>
                    <a:schemeClr val="tx1"/>
                  </a:solidFill>
                  <a:latin typeface="Times New Roman" pitchFamily="18" charset="0"/>
                </a:defRPr>
              </a:lvl8pPr>
              <a:lvl9pPr marL="3886200" indent="-228600" defTabSz="80645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id-ID" sz="1400" b="1">
                  <a:latin typeface="Comic Sans MS" pitchFamily="66" charset="0"/>
                  <a:cs typeface="Arial" charset="0"/>
                </a:rPr>
                <a:t>Garis Besar Rencana Pembljrn </a:t>
              </a:r>
            </a:p>
          </p:txBody>
        </p:sp>
      </p:grpSp>
      <p:grpSp>
        <p:nvGrpSpPr>
          <p:cNvPr id="3" name="Group 6"/>
          <p:cNvGrpSpPr>
            <a:grpSpLocks/>
          </p:cNvGrpSpPr>
          <p:nvPr/>
        </p:nvGrpSpPr>
        <p:grpSpPr bwMode="auto">
          <a:xfrm>
            <a:off x="366713" y="2859088"/>
            <a:ext cx="733425" cy="2136775"/>
            <a:chOff x="331" y="1745"/>
            <a:chExt cx="393" cy="1346"/>
          </a:xfrm>
        </p:grpSpPr>
        <p:sp>
          <p:nvSpPr>
            <p:cNvPr id="6199" name="Arc 7"/>
            <p:cNvSpPr>
              <a:spLocks/>
            </p:cNvSpPr>
            <p:nvPr/>
          </p:nvSpPr>
          <p:spPr bwMode="auto">
            <a:xfrm>
              <a:off x="439" y="1745"/>
              <a:ext cx="285" cy="1346"/>
            </a:xfrm>
            <a:custGeom>
              <a:avLst/>
              <a:gdLst>
                <a:gd name="T0" fmla="*/ 10 w 34934"/>
                <a:gd name="T1" fmla="*/ 115 h 43200"/>
                <a:gd name="T2" fmla="*/ 0 w 34934"/>
                <a:gd name="T3" fmla="*/ 1202 h 43200"/>
                <a:gd name="T4" fmla="*/ 109 w 34934"/>
                <a:gd name="T5" fmla="*/ 673 h 43200"/>
                <a:gd name="T6" fmla="*/ 0 60000 65536"/>
                <a:gd name="T7" fmla="*/ 0 60000 65536"/>
                <a:gd name="T8" fmla="*/ 0 60000 65536"/>
                <a:gd name="T9" fmla="*/ 0 w 34934"/>
                <a:gd name="T10" fmla="*/ 0 h 43200"/>
                <a:gd name="T11" fmla="*/ 34934 w 34934"/>
                <a:gd name="T12" fmla="*/ 43200 h 43200"/>
              </a:gdLst>
              <a:ahLst/>
              <a:cxnLst>
                <a:cxn ang="T6">
                  <a:pos x="T0" y="T1"/>
                </a:cxn>
                <a:cxn ang="T7">
                  <a:pos x="T2" y="T3"/>
                </a:cxn>
                <a:cxn ang="T8">
                  <a:pos x="T4" y="T5"/>
                </a:cxn>
              </a:cxnLst>
              <a:rect l="T9" t="T10" r="T11" b="T12"/>
              <a:pathLst>
                <a:path w="34934" h="43200" fill="none" extrusionOk="0">
                  <a:moveTo>
                    <a:pt x="1240" y="3703"/>
                  </a:moveTo>
                  <a:cubicBezTo>
                    <a:pt x="4811" y="1289"/>
                    <a:pt x="9023" y="-1"/>
                    <a:pt x="13334" y="0"/>
                  </a:cubicBezTo>
                  <a:cubicBezTo>
                    <a:pt x="25263" y="0"/>
                    <a:pt x="34934" y="9670"/>
                    <a:pt x="34934" y="21600"/>
                  </a:cubicBezTo>
                  <a:cubicBezTo>
                    <a:pt x="34934" y="33529"/>
                    <a:pt x="25263" y="43200"/>
                    <a:pt x="13334" y="43200"/>
                  </a:cubicBezTo>
                  <a:cubicBezTo>
                    <a:pt x="8498" y="43200"/>
                    <a:pt x="3803" y="41577"/>
                    <a:pt x="-1" y="38593"/>
                  </a:cubicBezTo>
                </a:path>
                <a:path w="34934" h="43200" stroke="0" extrusionOk="0">
                  <a:moveTo>
                    <a:pt x="1240" y="3703"/>
                  </a:moveTo>
                  <a:cubicBezTo>
                    <a:pt x="4811" y="1289"/>
                    <a:pt x="9023" y="-1"/>
                    <a:pt x="13334" y="0"/>
                  </a:cubicBezTo>
                  <a:cubicBezTo>
                    <a:pt x="25263" y="0"/>
                    <a:pt x="34934" y="9670"/>
                    <a:pt x="34934" y="21600"/>
                  </a:cubicBezTo>
                  <a:cubicBezTo>
                    <a:pt x="34934" y="33529"/>
                    <a:pt x="25263" y="43200"/>
                    <a:pt x="13334" y="43200"/>
                  </a:cubicBezTo>
                  <a:cubicBezTo>
                    <a:pt x="8498" y="43200"/>
                    <a:pt x="3803" y="41577"/>
                    <a:pt x="-1" y="38593"/>
                  </a:cubicBezTo>
                  <a:lnTo>
                    <a:pt x="13334" y="21600"/>
                  </a:lnTo>
                  <a:close/>
                </a:path>
              </a:pathLst>
            </a:custGeom>
            <a:gradFill rotWithShape="1">
              <a:gsLst>
                <a:gs pos="0">
                  <a:srgbClr val="FBFEDA">
                    <a:alpha val="50000"/>
                  </a:srgbClr>
                </a:gs>
                <a:gs pos="100000">
                  <a:srgbClr val="FF9900"/>
                </a:gs>
              </a:gsLst>
              <a:lin ang="0" scaled="1"/>
            </a:gradFill>
            <a:ln w="57150">
              <a:solidFill>
                <a:srgbClr val="A50021"/>
              </a:solidFill>
              <a:prstDash val="sysDot"/>
              <a:round/>
              <a:headEnd/>
              <a:tailEnd/>
            </a:ln>
          </p:spPr>
          <p:txBody>
            <a:bodyPr wrap="none" anchor="ctr"/>
            <a:lstStyle/>
            <a:p>
              <a:endParaRPr lang="id-ID"/>
            </a:p>
          </p:txBody>
        </p:sp>
        <p:sp>
          <p:nvSpPr>
            <p:cNvPr id="6200" name="Rectangle 8"/>
            <p:cNvSpPr>
              <a:spLocks noChangeArrowheads="1"/>
            </p:cNvSpPr>
            <p:nvPr/>
          </p:nvSpPr>
          <p:spPr bwMode="auto">
            <a:xfrm rot="-5400000">
              <a:off x="-203" y="2328"/>
              <a:ext cx="124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30000"/>
                </a:spcBef>
              </a:pPr>
              <a:r>
                <a:rPr lang="en-US" altLang="id-ID" sz="1600" b="1">
                  <a:solidFill>
                    <a:srgbClr val="CC3300"/>
                  </a:solidFill>
                  <a:latin typeface="Arial Black" pitchFamily="34" charset="0"/>
                  <a:cs typeface="Arial" charset="0"/>
                </a:rPr>
                <a:t>KURIKULUM</a:t>
              </a:r>
              <a:endParaRPr lang="id-ID" altLang="id-ID" sz="1600" b="1">
                <a:solidFill>
                  <a:srgbClr val="CC3300"/>
                </a:solidFill>
                <a:latin typeface="Arial Black" pitchFamily="34" charset="0"/>
                <a:cs typeface="Arial" charset="0"/>
              </a:endParaRPr>
            </a:p>
          </p:txBody>
        </p:sp>
      </p:grpSp>
      <p:sp>
        <p:nvSpPr>
          <p:cNvPr id="277513" name="AutoShape 9"/>
          <p:cNvSpPr>
            <a:spLocks noChangeArrowheads="1"/>
          </p:cNvSpPr>
          <p:nvPr/>
        </p:nvSpPr>
        <p:spPr bwMode="auto">
          <a:xfrm>
            <a:off x="1219200" y="3505200"/>
            <a:ext cx="457200" cy="838200"/>
          </a:xfrm>
          <a:prstGeom prst="rightArrow">
            <a:avLst>
              <a:gd name="adj1" fmla="val 50000"/>
              <a:gd name="adj2" fmla="val 65194"/>
            </a:avLst>
          </a:prstGeom>
          <a:gradFill rotWithShape="1">
            <a:gsLst>
              <a:gs pos="0">
                <a:srgbClr val="FFCC00"/>
              </a:gs>
              <a:gs pos="100000">
                <a:srgbClr val="FF0000"/>
              </a:gs>
            </a:gsLst>
            <a:lin ang="0" scaled="1"/>
          </a:gradFill>
          <a:ln w="19050">
            <a:solidFill>
              <a:schemeClr val="bg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nvGrpSpPr>
          <p:cNvPr id="4" name="Group 10"/>
          <p:cNvGrpSpPr>
            <a:grpSpLocks/>
          </p:cNvGrpSpPr>
          <p:nvPr/>
        </p:nvGrpSpPr>
        <p:grpSpPr bwMode="auto">
          <a:xfrm>
            <a:off x="476250" y="1054100"/>
            <a:ext cx="8362950" cy="558800"/>
            <a:chOff x="300" y="644"/>
            <a:chExt cx="5268" cy="352"/>
          </a:xfrm>
        </p:grpSpPr>
        <p:sp>
          <p:nvSpPr>
            <p:cNvPr id="6188" name="Rectangle 11"/>
            <p:cNvSpPr>
              <a:spLocks noChangeArrowheads="1"/>
            </p:cNvSpPr>
            <p:nvPr/>
          </p:nvSpPr>
          <p:spPr bwMode="auto">
            <a:xfrm>
              <a:off x="513" y="652"/>
              <a:ext cx="12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6450" eaLnBrk="0" hangingPunct="0">
                <a:defRPr sz="2400">
                  <a:solidFill>
                    <a:schemeClr val="tx1"/>
                  </a:solidFill>
                  <a:latin typeface="Times New Roman" pitchFamily="18" charset="0"/>
                </a:defRPr>
              </a:lvl1pPr>
              <a:lvl2pPr marL="742950" indent="-285750" defTabSz="806450" eaLnBrk="0" hangingPunct="0">
                <a:defRPr sz="2400">
                  <a:solidFill>
                    <a:schemeClr val="tx1"/>
                  </a:solidFill>
                  <a:latin typeface="Times New Roman" pitchFamily="18" charset="0"/>
                </a:defRPr>
              </a:lvl2pPr>
              <a:lvl3pPr marL="1143000" indent="-228600" defTabSz="806450" eaLnBrk="0" hangingPunct="0">
                <a:defRPr sz="2400">
                  <a:solidFill>
                    <a:schemeClr val="tx1"/>
                  </a:solidFill>
                  <a:latin typeface="Times New Roman" pitchFamily="18" charset="0"/>
                </a:defRPr>
              </a:lvl3pPr>
              <a:lvl4pPr marL="1600200" indent="-228600" defTabSz="806450" eaLnBrk="0" hangingPunct="0">
                <a:defRPr sz="2400">
                  <a:solidFill>
                    <a:schemeClr val="tx1"/>
                  </a:solidFill>
                  <a:latin typeface="Times New Roman" pitchFamily="18" charset="0"/>
                </a:defRPr>
              </a:lvl4pPr>
              <a:lvl5pPr marL="2057400" indent="-228600" defTabSz="806450" eaLnBrk="0" hangingPunct="0">
                <a:defRPr sz="2400">
                  <a:solidFill>
                    <a:schemeClr val="tx1"/>
                  </a:solidFill>
                  <a:latin typeface="Times New Roman" pitchFamily="18" charset="0"/>
                </a:defRPr>
              </a:lvl5pPr>
              <a:lvl6pPr marL="2514600" indent="-228600" defTabSz="806450" eaLnBrk="0" fontAlgn="base" hangingPunct="0">
                <a:spcBef>
                  <a:spcPct val="0"/>
                </a:spcBef>
                <a:spcAft>
                  <a:spcPct val="0"/>
                </a:spcAft>
                <a:defRPr sz="2400">
                  <a:solidFill>
                    <a:schemeClr val="tx1"/>
                  </a:solidFill>
                  <a:latin typeface="Times New Roman" pitchFamily="18" charset="0"/>
                </a:defRPr>
              </a:lvl6pPr>
              <a:lvl7pPr marL="2971800" indent="-228600" defTabSz="806450" eaLnBrk="0" fontAlgn="base" hangingPunct="0">
                <a:spcBef>
                  <a:spcPct val="0"/>
                </a:spcBef>
                <a:spcAft>
                  <a:spcPct val="0"/>
                </a:spcAft>
                <a:defRPr sz="2400">
                  <a:solidFill>
                    <a:schemeClr val="tx1"/>
                  </a:solidFill>
                  <a:latin typeface="Times New Roman" pitchFamily="18" charset="0"/>
                </a:defRPr>
              </a:lvl7pPr>
              <a:lvl8pPr marL="3429000" indent="-228600" defTabSz="806450" eaLnBrk="0" fontAlgn="base" hangingPunct="0">
                <a:spcBef>
                  <a:spcPct val="0"/>
                </a:spcBef>
                <a:spcAft>
                  <a:spcPct val="0"/>
                </a:spcAft>
                <a:defRPr sz="2400">
                  <a:solidFill>
                    <a:schemeClr val="tx1"/>
                  </a:solidFill>
                  <a:latin typeface="Times New Roman" pitchFamily="18" charset="0"/>
                </a:defRPr>
              </a:lvl8pPr>
              <a:lvl9pPr marL="3886200" indent="-228600" defTabSz="806450" eaLnBrk="0" fontAlgn="base" hangingPunct="0">
                <a:spcBef>
                  <a:spcPct val="0"/>
                </a:spcBef>
                <a:spcAft>
                  <a:spcPct val="0"/>
                </a:spcAft>
                <a:defRPr sz="2400">
                  <a:solidFill>
                    <a:schemeClr val="tx1"/>
                  </a:solidFill>
                  <a:latin typeface="Times New Roman" pitchFamily="18" charset="0"/>
                </a:defRPr>
              </a:lvl9pPr>
            </a:lstStyle>
            <a:p>
              <a:pPr algn="ctr"/>
              <a:r>
                <a:rPr lang="en-US" altLang="id-ID" sz="1600" b="1">
                  <a:solidFill>
                    <a:srgbClr val="52527A"/>
                  </a:solidFill>
                  <a:latin typeface="Arial Black" pitchFamily="34" charset="0"/>
                  <a:cs typeface="Arial" charset="0"/>
                </a:rPr>
                <a:t>PERENCANAAN</a:t>
              </a:r>
              <a:endParaRPr lang="en-US" altLang="id-ID" sz="1600">
                <a:solidFill>
                  <a:srgbClr val="52527A"/>
                </a:solidFill>
                <a:latin typeface="Arial Black" pitchFamily="34" charset="0"/>
                <a:cs typeface="Arial" charset="0"/>
              </a:endParaRPr>
            </a:p>
          </p:txBody>
        </p:sp>
        <p:sp>
          <p:nvSpPr>
            <p:cNvPr id="6189" name="Rectangle 12"/>
            <p:cNvSpPr>
              <a:spLocks noChangeArrowheads="1"/>
            </p:cNvSpPr>
            <p:nvPr/>
          </p:nvSpPr>
          <p:spPr bwMode="auto">
            <a:xfrm>
              <a:off x="2517" y="644"/>
              <a:ext cx="1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6450" eaLnBrk="0" hangingPunct="0">
                <a:defRPr sz="2400">
                  <a:solidFill>
                    <a:schemeClr val="tx1"/>
                  </a:solidFill>
                  <a:latin typeface="Times New Roman" pitchFamily="18" charset="0"/>
                </a:defRPr>
              </a:lvl1pPr>
              <a:lvl2pPr marL="742950" indent="-285750" defTabSz="806450" eaLnBrk="0" hangingPunct="0">
                <a:defRPr sz="2400">
                  <a:solidFill>
                    <a:schemeClr val="tx1"/>
                  </a:solidFill>
                  <a:latin typeface="Times New Roman" pitchFamily="18" charset="0"/>
                </a:defRPr>
              </a:lvl2pPr>
              <a:lvl3pPr marL="1143000" indent="-228600" defTabSz="806450" eaLnBrk="0" hangingPunct="0">
                <a:defRPr sz="2400">
                  <a:solidFill>
                    <a:schemeClr val="tx1"/>
                  </a:solidFill>
                  <a:latin typeface="Times New Roman" pitchFamily="18" charset="0"/>
                </a:defRPr>
              </a:lvl3pPr>
              <a:lvl4pPr marL="1600200" indent="-228600" defTabSz="806450" eaLnBrk="0" hangingPunct="0">
                <a:defRPr sz="2400">
                  <a:solidFill>
                    <a:schemeClr val="tx1"/>
                  </a:solidFill>
                  <a:latin typeface="Times New Roman" pitchFamily="18" charset="0"/>
                </a:defRPr>
              </a:lvl4pPr>
              <a:lvl5pPr marL="2057400" indent="-228600" defTabSz="806450" eaLnBrk="0" hangingPunct="0">
                <a:defRPr sz="2400">
                  <a:solidFill>
                    <a:schemeClr val="tx1"/>
                  </a:solidFill>
                  <a:latin typeface="Times New Roman" pitchFamily="18" charset="0"/>
                </a:defRPr>
              </a:lvl5pPr>
              <a:lvl6pPr marL="2514600" indent="-228600" defTabSz="806450" eaLnBrk="0" fontAlgn="base" hangingPunct="0">
                <a:spcBef>
                  <a:spcPct val="0"/>
                </a:spcBef>
                <a:spcAft>
                  <a:spcPct val="0"/>
                </a:spcAft>
                <a:defRPr sz="2400">
                  <a:solidFill>
                    <a:schemeClr val="tx1"/>
                  </a:solidFill>
                  <a:latin typeface="Times New Roman" pitchFamily="18" charset="0"/>
                </a:defRPr>
              </a:lvl6pPr>
              <a:lvl7pPr marL="2971800" indent="-228600" defTabSz="806450" eaLnBrk="0" fontAlgn="base" hangingPunct="0">
                <a:spcBef>
                  <a:spcPct val="0"/>
                </a:spcBef>
                <a:spcAft>
                  <a:spcPct val="0"/>
                </a:spcAft>
                <a:defRPr sz="2400">
                  <a:solidFill>
                    <a:schemeClr val="tx1"/>
                  </a:solidFill>
                  <a:latin typeface="Times New Roman" pitchFamily="18" charset="0"/>
                </a:defRPr>
              </a:lvl7pPr>
              <a:lvl8pPr marL="3429000" indent="-228600" defTabSz="806450" eaLnBrk="0" fontAlgn="base" hangingPunct="0">
                <a:spcBef>
                  <a:spcPct val="0"/>
                </a:spcBef>
                <a:spcAft>
                  <a:spcPct val="0"/>
                </a:spcAft>
                <a:defRPr sz="2400">
                  <a:solidFill>
                    <a:schemeClr val="tx1"/>
                  </a:solidFill>
                  <a:latin typeface="Times New Roman" pitchFamily="18" charset="0"/>
                </a:defRPr>
              </a:lvl8pPr>
              <a:lvl9pPr marL="3886200" indent="-228600" defTabSz="806450" eaLnBrk="0" fontAlgn="base" hangingPunct="0">
                <a:spcBef>
                  <a:spcPct val="0"/>
                </a:spcBef>
                <a:spcAft>
                  <a:spcPct val="0"/>
                </a:spcAft>
                <a:defRPr sz="2400">
                  <a:solidFill>
                    <a:schemeClr val="tx1"/>
                  </a:solidFill>
                  <a:latin typeface="Times New Roman" pitchFamily="18" charset="0"/>
                </a:defRPr>
              </a:lvl9pPr>
            </a:lstStyle>
            <a:p>
              <a:pPr algn="ctr"/>
              <a:r>
                <a:rPr lang="en-US" altLang="id-ID" sz="1600" b="1">
                  <a:solidFill>
                    <a:srgbClr val="52527A"/>
                  </a:solidFill>
                  <a:latin typeface="Arial Black" pitchFamily="34" charset="0"/>
                  <a:cs typeface="Arial" charset="0"/>
                </a:rPr>
                <a:t>PELAKSANAAN</a:t>
              </a:r>
            </a:p>
          </p:txBody>
        </p:sp>
        <p:sp>
          <p:nvSpPr>
            <p:cNvPr id="6190" name="Rectangle 13"/>
            <p:cNvSpPr>
              <a:spLocks noChangeArrowheads="1"/>
            </p:cNvSpPr>
            <p:nvPr/>
          </p:nvSpPr>
          <p:spPr bwMode="auto">
            <a:xfrm>
              <a:off x="4272" y="644"/>
              <a:ext cx="1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6450" eaLnBrk="0" hangingPunct="0">
                <a:defRPr sz="2400">
                  <a:solidFill>
                    <a:schemeClr val="tx1"/>
                  </a:solidFill>
                  <a:latin typeface="Times New Roman" pitchFamily="18" charset="0"/>
                </a:defRPr>
              </a:lvl1pPr>
              <a:lvl2pPr marL="742950" indent="-285750" defTabSz="806450" eaLnBrk="0" hangingPunct="0">
                <a:defRPr sz="2400">
                  <a:solidFill>
                    <a:schemeClr val="tx1"/>
                  </a:solidFill>
                  <a:latin typeface="Times New Roman" pitchFamily="18" charset="0"/>
                </a:defRPr>
              </a:lvl2pPr>
              <a:lvl3pPr marL="1143000" indent="-228600" defTabSz="806450" eaLnBrk="0" hangingPunct="0">
                <a:defRPr sz="2400">
                  <a:solidFill>
                    <a:schemeClr val="tx1"/>
                  </a:solidFill>
                  <a:latin typeface="Times New Roman" pitchFamily="18" charset="0"/>
                </a:defRPr>
              </a:lvl3pPr>
              <a:lvl4pPr marL="1600200" indent="-228600" defTabSz="806450" eaLnBrk="0" hangingPunct="0">
                <a:defRPr sz="2400">
                  <a:solidFill>
                    <a:schemeClr val="tx1"/>
                  </a:solidFill>
                  <a:latin typeface="Times New Roman" pitchFamily="18" charset="0"/>
                </a:defRPr>
              </a:lvl4pPr>
              <a:lvl5pPr marL="2057400" indent="-228600" defTabSz="806450" eaLnBrk="0" hangingPunct="0">
                <a:defRPr sz="2400">
                  <a:solidFill>
                    <a:schemeClr val="tx1"/>
                  </a:solidFill>
                  <a:latin typeface="Times New Roman" pitchFamily="18" charset="0"/>
                </a:defRPr>
              </a:lvl5pPr>
              <a:lvl6pPr marL="2514600" indent="-228600" defTabSz="806450" eaLnBrk="0" fontAlgn="base" hangingPunct="0">
                <a:spcBef>
                  <a:spcPct val="0"/>
                </a:spcBef>
                <a:spcAft>
                  <a:spcPct val="0"/>
                </a:spcAft>
                <a:defRPr sz="2400">
                  <a:solidFill>
                    <a:schemeClr val="tx1"/>
                  </a:solidFill>
                  <a:latin typeface="Times New Roman" pitchFamily="18" charset="0"/>
                </a:defRPr>
              </a:lvl6pPr>
              <a:lvl7pPr marL="2971800" indent="-228600" defTabSz="806450" eaLnBrk="0" fontAlgn="base" hangingPunct="0">
                <a:spcBef>
                  <a:spcPct val="0"/>
                </a:spcBef>
                <a:spcAft>
                  <a:spcPct val="0"/>
                </a:spcAft>
                <a:defRPr sz="2400">
                  <a:solidFill>
                    <a:schemeClr val="tx1"/>
                  </a:solidFill>
                  <a:latin typeface="Times New Roman" pitchFamily="18" charset="0"/>
                </a:defRPr>
              </a:lvl7pPr>
              <a:lvl8pPr marL="3429000" indent="-228600" defTabSz="806450" eaLnBrk="0" fontAlgn="base" hangingPunct="0">
                <a:spcBef>
                  <a:spcPct val="0"/>
                </a:spcBef>
                <a:spcAft>
                  <a:spcPct val="0"/>
                </a:spcAft>
                <a:defRPr sz="2400">
                  <a:solidFill>
                    <a:schemeClr val="tx1"/>
                  </a:solidFill>
                  <a:latin typeface="Times New Roman" pitchFamily="18" charset="0"/>
                </a:defRPr>
              </a:lvl8pPr>
              <a:lvl9pPr marL="3886200" indent="-228600" defTabSz="806450" eaLnBrk="0" fontAlgn="base" hangingPunct="0">
                <a:spcBef>
                  <a:spcPct val="0"/>
                </a:spcBef>
                <a:spcAft>
                  <a:spcPct val="0"/>
                </a:spcAft>
                <a:defRPr sz="2400">
                  <a:solidFill>
                    <a:schemeClr val="tx1"/>
                  </a:solidFill>
                  <a:latin typeface="Times New Roman" pitchFamily="18" charset="0"/>
                </a:defRPr>
              </a:lvl9pPr>
            </a:lstStyle>
            <a:p>
              <a:r>
                <a:rPr lang="en-US" altLang="id-ID" sz="1600" b="1">
                  <a:solidFill>
                    <a:srgbClr val="52527A"/>
                  </a:solidFill>
                  <a:latin typeface="Arial Black" pitchFamily="34" charset="0"/>
                  <a:cs typeface="Arial" charset="0"/>
                </a:rPr>
                <a:t>PENGEMBANGAN</a:t>
              </a:r>
            </a:p>
          </p:txBody>
        </p:sp>
        <p:grpSp>
          <p:nvGrpSpPr>
            <p:cNvPr id="6191" name="Group 14"/>
            <p:cNvGrpSpPr>
              <a:grpSpLocks/>
            </p:cNvGrpSpPr>
            <p:nvPr/>
          </p:nvGrpSpPr>
          <p:grpSpPr bwMode="auto">
            <a:xfrm>
              <a:off x="300" y="778"/>
              <a:ext cx="5268" cy="218"/>
              <a:chOff x="300" y="748"/>
              <a:chExt cx="5268" cy="218"/>
            </a:xfrm>
          </p:grpSpPr>
          <p:sp>
            <p:nvSpPr>
              <p:cNvPr id="6192" name="Line 15"/>
              <p:cNvSpPr>
                <a:spLocks noChangeShapeType="1"/>
              </p:cNvSpPr>
              <p:nvPr/>
            </p:nvSpPr>
            <p:spPr bwMode="auto">
              <a:xfrm>
                <a:off x="1986" y="756"/>
                <a:ext cx="0" cy="210"/>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193" name="Line 16"/>
              <p:cNvSpPr>
                <a:spLocks noChangeShapeType="1"/>
              </p:cNvSpPr>
              <p:nvPr/>
            </p:nvSpPr>
            <p:spPr bwMode="auto">
              <a:xfrm flipH="1">
                <a:off x="300" y="825"/>
                <a:ext cx="1680" cy="0"/>
              </a:xfrm>
              <a:prstGeom prst="line">
                <a:avLst/>
              </a:prstGeom>
              <a:noFill/>
              <a:ln w="9525">
                <a:solidFill>
                  <a:schemeClr val="bg2"/>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id-ID"/>
              </a:p>
            </p:txBody>
          </p:sp>
          <p:sp>
            <p:nvSpPr>
              <p:cNvPr id="6194" name="Line 17"/>
              <p:cNvSpPr>
                <a:spLocks noChangeShapeType="1"/>
              </p:cNvSpPr>
              <p:nvPr/>
            </p:nvSpPr>
            <p:spPr bwMode="auto">
              <a:xfrm>
                <a:off x="4224" y="825"/>
                <a:ext cx="1344" cy="0"/>
              </a:xfrm>
              <a:prstGeom prst="line">
                <a:avLst/>
              </a:prstGeom>
              <a:noFill/>
              <a:ln w="9525">
                <a:solidFill>
                  <a:schemeClr val="bg2"/>
                </a:solidFill>
                <a:round/>
                <a:headEnd/>
                <a:tailEnd type="oval" w="med" len="med"/>
              </a:ln>
              <a:extLst>
                <a:ext uri="{909E8E84-426E-40DD-AFC4-6F175D3DCCD1}">
                  <a14:hiddenFill xmlns:a14="http://schemas.microsoft.com/office/drawing/2010/main">
                    <a:noFill/>
                  </a14:hiddenFill>
                </a:ext>
              </a:extLst>
            </p:spPr>
            <p:txBody>
              <a:bodyPr/>
              <a:lstStyle/>
              <a:p>
                <a:endParaRPr lang="id-ID"/>
              </a:p>
            </p:txBody>
          </p:sp>
          <p:sp>
            <p:nvSpPr>
              <p:cNvPr id="6195" name="Line 18"/>
              <p:cNvSpPr>
                <a:spLocks noChangeShapeType="1"/>
              </p:cNvSpPr>
              <p:nvPr/>
            </p:nvSpPr>
            <p:spPr bwMode="auto">
              <a:xfrm>
                <a:off x="300" y="750"/>
                <a:ext cx="0" cy="210"/>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196" name="Line 19"/>
              <p:cNvSpPr>
                <a:spLocks noChangeShapeType="1"/>
              </p:cNvSpPr>
              <p:nvPr/>
            </p:nvSpPr>
            <p:spPr bwMode="auto">
              <a:xfrm>
                <a:off x="4230" y="748"/>
                <a:ext cx="0" cy="210"/>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197" name="Line 20"/>
              <p:cNvSpPr>
                <a:spLocks noChangeShapeType="1"/>
              </p:cNvSpPr>
              <p:nvPr/>
            </p:nvSpPr>
            <p:spPr bwMode="auto">
              <a:xfrm>
                <a:off x="5564" y="750"/>
                <a:ext cx="0" cy="210"/>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198" name="Line 21"/>
              <p:cNvSpPr>
                <a:spLocks noChangeShapeType="1"/>
              </p:cNvSpPr>
              <p:nvPr/>
            </p:nvSpPr>
            <p:spPr bwMode="auto">
              <a:xfrm flipV="1">
                <a:off x="1977" y="825"/>
                <a:ext cx="2256" cy="0"/>
              </a:xfrm>
              <a:prstGeom prst="line">
                <a:avLst/>
              </a:prstGeom>
              <a:noFill/>
              <a:ln w="9525">
                <a:solidFill>
                  <a:schemeClr val="bg2"/>
                </a:solidFill>
                <a:round/>
                <a:headEnd/>
                <a:tailEnd type="oval" w="med" len="med"/>
              </a:ln>
              <a:extLst>
                <a:ext uri="{909E8E84-426E-40DD-AFC4-6F175D3DCCD1}">
                  <a14:hiddenFill xmlns:a14="http://schemas.microsoft.com/office/drawing/2010/main">
                    <a:noFill/>
                  </a14:hiddenFill>
                </a:ext>
              </a:extLst>
            </p:spPr>
            <p:txBody>
              <a:bodyPr/>
              <a:lstStyle/>
              <a:p>
                <a:endParaRPr lang="id-ID"/>
              </a:p>
            </p:txBody>
          </p:sp>
        </p:grpSp>
      </p:grpSp>
      <p:sp>
        <p:nvSpPr>
          <p:cNvPr id="277526" name="Text Box 22"/>
          <p:cNvSpPr txBox="1">
            <a:spLocks noChangeArrowheads="1"/>
          </p:cNvSpPr>
          <p:nvPr/>
        </p:nvSpPr>
        <p:spPr bwMode="auto">
          <a:xfrm>
            <a:off x="1390650" y="1412875"/>
            <a:ext cx="838200" cy="304800"/>
          </a:xfrm>
          <a:prstGeom prst="rect">
            <a:avLst/>
          </a:prstGeom>
          <a:noFill/>
          <a:ln w="9525">
            <a:noFill/>
            <a:miter lim="800000"/>
            <a:headEnd/>
            <a:tailEnd/>
          </a:ln>
          <a:effectLst/>
        </p:spPr>
        <p:txBody>
          <a:bodyPr>
            <a:spAutoFit/>
          </a:bodyPr>
          <a:lstStyle/>
          <a:p>
            <a:pPr>
              <a:spcBef>
                <a:spcPct val="50000"/>
              </a:spcBef>
              <a:defRPr/>
            </a:pPr>
            <a:r>
              <a:rPr lang="en-US" sz="1400" b="1">
                <a:solidFill>
                  <a:srgbClr val="9900CC"/>
                </a:solidFill>
                <a:effectLst>
                  <a:outerShdw blurRad="38100" dist="38100" dir="2700000" algn="tl">
                    <a:srgbClr val="C0C0C0"/>
                  </a:outerShdw>
                </a:effectLst>
                <a:latin typeface="Arial" charset="0"/>
                <a:cs typeface="Arial" charset="0"/>
              </a:rPr>
              <a:t>(PLAN)</a:t>
            </a:r>
          </a:p>
        </p:txBody>
      </p:sp>
      <p:sp>
        <p:nvSpPr>
          <p:cNvPr id="277527" name="Text Box 23"/>
          <p:cNvSpPr txBox="1">
            <a:spLocks noChangeArrowheads="1"/>
          </p:cNvSpPr>
          <p:nvPr/>
        </p:nvSpPr>
        <p:spPr bwMode="auto">
          <a:xfrm>
            <a:off x="4495800" y="1425575"/>
            <a:ext cx="838200" cy="304800"/>
          </a:xfrm>
          <a:prstGeom prst="rect">
            <a:avLst/>
          </a:prstGeom>
          <a:noFill/>
          <a:ln w="9525">
            <a:noFill/>
            <a:miter lim="800000"/>
            <a:headEnd/>
            <a:tailEnd/>
          </a:ln>
          <a:effectLst/>
        </p:spPr>
        <p:txBody>
          <a:bodyPr>
            <a:spAutoFit/>
          </a:bodyPr>
          <a:lstStyle/>
          <a:p>
            <a:pPr algn="ctr">
              <a:spcBef>
                <a:spcPct val="50000"/>
              </a:spcBef>
              <a:defRPr/>
            </a:pPr>
            <a:r>
              <a:rPr lang="en-US" sz="1400" b="1">
                <a:solidFill>
                  <a:srgbClr val="9900CC"/>
                </a:solidFill>
                <a:effectLst>
                  <a:outerShdw blurRad="38100" dist="38100" dir="2700000" algn="tl">
                    <a:srgbClr val="C0C0C0"/>
                  </a:outerShdw>
                </a:effectLst>
                <a:latin typeface="Arial" charset="0"/>
                <a:cs typeface="Arial" charset="0"/>
              </a:rPr>
              <a:t>(DO)</a:t>
            </a:r>
          </a:p>
        </p:txBody>
      </p:sp>
      <p:sp>
        <p:nvSpPr>
          <p:cNvPr id="277528" name="Text Box 24"/>
          <p:cNvSpPr txBox="1">
            <a:spLocks noChangeArrowheads="1"/>
          </p:cNvSpPr>
          <p:nvPr/>
        </p:nvSpPr>
        <p:spPr bwMode="auto">
          <a:xfrm>
            <a:off x="7458075" y="1403350"/>
            <a:ext cx="838200" cy="304800"/>
          </a:xfrm>
          <a:prstGeom prst="rect">
            <a:avLst/>
          </a:prstGeom>
          <a:noFill/>
          <a:ln w="9525">
            <a:noFill/>
            <a:miter lim="800000"/>
            <a:headEnd/>
            <a:tailEnd/>
          </a:ln>
          <a:effectLst/>
        </p:spPr>
        <p:txBody>
          <a:bodyPr>
            <a:spAutoFit/>
          </a:bodyPr>
          <a:lstStyle/>
          <a:p>
            <a:pPr algn="ctr">
              <a:spcBef>
                <a:spcPct val="50000"/>
              </a:spcBef>
              <a:defRPr/>
            </a:pPr>
            <a:r>
              <a:rPr lang="en-US" sz="1400" b="1">
                <a:solidFill>
                  <a:srgbClr val="9900CC"/>
                </a:solidFill>
                <a:effectLst>
                  <a:outerShdw blurRad="38100" dist="38100" dir="2700000" algn="tl">
                    <a:srgbClr val="C0C0C0"/>
                  </a:outerShdw>
                </a:effectLst>
                <a:latin typeface="Arial" charset="0"/>
                <a:cs typeface="Arial" charset="0"/>
              </a:rPr>
              <a:t>(ACT)</a:t>
            </a:r>
          </a:p>
        </p:txBody>
      </p:sp>
      <p:sp>
        <p:nvSpPr>
          <p:cNvPr id="6155" name="Text Box 25"/>
          <p:cNvSpPr txBox="1">
            <a:spLocks noChangeArrowheads="1"/>
          </p:cNvSpPr>
          <p:nvPr/>
        </p:nvSpPr>
        <p:spPr bwMode="auto">
          <a:xfrm>
            <a:off x="8534400" y="6248400"/>
            <a:ext cx="53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000" b="1">
                <a:latin typeface="Comic Sans MS" pitchFamily="66" charset="0"/>
                <a:cs typeface="Arial" charset="0"/>
              </a:rPr>
              <a:t>Endro ITS 2004</a:t>
            </a:r>
          </a:p>
        </p:txBody>
      </p:sp>
      <p:grpSp>
        <p:nvGrpSpPr>
          <p:cNvPr id="6" name="Group 26"/>
          <p:cNvGrpSpPr>
            <a:grpSpLocks/>
          </p:cNvGrpSpPr>
          <p:nvPr/>
        </p:nvGrpSpPr>
        <p:grpSpPr bwMode="auto">
          <a:xfrm>
            <a:off x="7478713" y="3352800"/>
            <a:ext cx="1157287" cy="1143000"/>
            <a:chOff x="4791" y="1728"/>
            <a:chExt cx="729" cy="720"/>
          </a:xfrm>
        </p:grpSpPr>
        <p:sp>
          <p:nvSpPr>
            <p:cNvPr id="6186" name="Rectangle 27"/>
            <p:cNvSpPr>
              <a:spLocks noChangeArrowheads="1"/>
            </p:cNvSpPr>
            <p:nvPr/>
          </p:nvSpPr>
          <p:spPr bwMode="auto">
            <a:xfrm>
              <a:off x="4791" y="1728"/>
              <a:ext cx="720" cy="720"/>
            </a:xfrm>
            <a:prstGeom prst="rect">
              <a:avLst/>
            </a:prstGeom>
            <a:solidFill>
              <a:srgbClr val="F2E6B4"/>
            </a:solidFill>
            <a:ln w="57150" cmpd="thickThin">
              <a:solidFill>
                <a:srgbClr val="8C8CB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87" name="Rectangle 28"/>
            <p:cNvSpPr>
              <a:spLocks noChangeArrowheads="1"/>
            </p:cNvSpPr>
            <p:nvPr/>
          </p:nvSpPr>
          <p:spPr bwMode="auto">
            <a:xfrm>
              <a:off x="4828" y="1816"/>
              <a:ext cx="6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6450" eaLnBrk="0" hangingPunct="0">
                <a:defRPr sz="2400">
                  <a:solidFill>
                    <a:schemeClr val="tx1"/>
                  </a:solidFill>
                  <a:latin typeface="Times New Roman" pitchFamily="18" charset="0"/>
                </a:defRPr>
              </a:lvl1pPr>
              <a:lvl2pPr marL="742950" indent="-285750" defTabSz="806450" eaLnBrk="0" hangingPunct="0">
                <a:defRPr sz="2400">
                  <a:solidFill>
                    <a:schemeClr val="tx1"/>
                  </a:solidFill>
                  <a:latin typeface="Times New Roman" pitchFamily="18" charset="0"/>
                </a:defRPr>
              </a:lvl2pPr>
              <a:lvl3pPr marL="1143000" indent="-228600" defTabSz="806450" eaLnBrk="0" hangingPunct="0">
                <a:defRPr sz="2400">
                  <a:solidFill>
                    <a:schemeClr val="tx1"/>
                  </a:solidFill>
                  <a:latin typeface="Times New Roman" pitchFamily="18" charset="0"/>
                </a:defRPr>
              </a:lvl3pPr>
              <a:lvl4pPr marL="1600200" indent="-228600" defTabSz="806450" eaLnBrk="0" hangingPunct="0">
                <a:defRPr sz="2400">
                  <a:solidFill>
                    <a:schemeClr val="tx1"/>
                  </a:solidFill>
                  <a:latin typeface="Times New Roman" pitchFamily="18" charset="0"/>
                </a:defRPr>
              </a:lvl4pPr>
              <a:lvl5pPr marL="2057400" indent="-228600" defTabSz="806450" eaLnBrk="0" hangingPunct="0">
                <a:defRPr sz="2400">
                  <a:solidFill>
                    <a:schemeClr val="tx1"/>
                  </a:solidFill>
                  <a:latin typeface="Times New Roman" pitchFamily="18" charset="0"/>
                </a:defRPr>
              </a:lvl5pPr>
              <a:lvl6pPr marL="2514600" indent="-228600" defTabSz="806450" eaLnBrk="0" fontAlgn="base" hangingPunct="0">
                <a:spcBef>
                  <a:spcPct val="0"/>
                </a:spcBef>
                <a:spcAft>
                  <a:spcPct val="0"/>
                </a:spcAft>
                <a:defRPr sz="2400">
                  <a:solidFill>
                    <a:schemeClr val="tx1"/>
                  </a:solidFill>
                  <a:latin typeface="Times New Roman" pitchFamily="18" charset="0"/>
                </a:defRPr>
              </a:lvl6pPr>
              <a:lvl7pPr marL="2971800" indent="-228600" defTabSz="806450" eaLnBrk="0" fontAlgn="base" hangingPunct="0">
                <a:spcBef>
                  <a:spcPct val="0"/>
                </a:spcBef>
                <a:spcAft>
                  <a:spcPct val="0"/>
                </a:spcAft>
                <a:defRPr sz="2400">
                  <a:solidFill>
                    <a:schemeClr val="tx1"/>
                  </a:solidFill>
                  <a:latin typeface="Times New Roman" pitchFamily="18" charset="0"/>
                </a:defRPr>
              </a:lvl7pPr>
              <a:lvl8pPr marL="3429000" indent="-228600" defTabSz="806450" eaLnBrk="0" fontAlgn="base" hangingPunct="0">
                <a:spcBef>
                  <a:spcPct val="0"/>
                </a:spcBef>
                <a:spcAft>
                  <a:spcPct val="0"/>
                </a:spcAft>
                <a:defRPr sz="2400">
                  <a:solidFill>
                    <a:schemeClr val="tx1"/>
                  </a:solidFill>
                  <a:latin typeface="Times New Roman" pitchFamily="18" charset="0"/>
                </a:defRPr>
              </a:lvl8pPr>
              <a:lvl9pPr marL="3886200" indent="-228600" defTabSz="806450" eaLnBrk="0" fontAlgn="base" hangingPunct="0">
                <a:spcBef>
                  <a:spcPct val="0"/>
                </a:spcBef>
                <a:spcAft>
                  <a:spcPct val="0"/>
                </a:spcAft>
                <a:defRPr sz="2400">
                  <a:solidFill>
                    <a:schemeClr val="tx1"/>
                  </a:solidFill>
                  <a:latin typeface="Times New Roman" pitchFamily="18" charset="0"/>
                </a:defRPr>
              </a:lvl9pPr>
            </a:lstStyle>
            <a:p>
              <a:pPr algn="ctr"/>
              <a:r>
                <a:rPr lang="en-US" altLang="id-ID" sz="1400" b="1">
                  <a:latin typeface="Comic Sans MS" pitchFamily="66" charset="0"/>
                  <a:cs typeface="Arial" charset="0"/>
                </a:rPr>
                <a:t>Pengem bangan Pembela jaran</a:t>
              </a:r>
            </a:p>
          </p:txBody>
        </p:sp>
      </p:grpSp>
      <p:sp>
        <p:nvSpPr>
          <p:cNvPr id="6157" name="WordArt 29"/>
          <p:cNvSpPr>
            <a:spLocks noChangeArrowheads="1" noChangeShapeType="1" noTextEdit="1"/>
          </p:cNvSpPr>
          <p:nvPr/>
        </p:nvSpPr>
        <p:spPr bwMode="auto">
          <a:xfrm>
            <a:off x="1600200" y="212725"/>
            <a:ext cx="5924550" cy="320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3600" kern="10">
                <a:solidFill>
                  <a:srgbClr val="FFFF00"/>
                </a:solidFill>
                <a:effectLst>
                  <a:outerShdw dist="35921" dir="2700000" algn="ctr" rotWithShape="0">
                    <a:srgbClr val="FF9900">
                      <a:alpha val="79999"/>
                    </a:srgbClr>
                  </a:outerShdw>
                </a:effectLst>
                <a:latin typeface="Arial Black"/>
              </a:rPr>
              <a:t>SISTEM PEMBELAJARAN (2)</a:t>
            </a:r>
          </a:p>
        </p:txBody>
      </p:sp>
      <p:grpSp>
        <p:nvGrpSpPr>
          <p:cNvPr id="7" name="Group 30"/>
          <p:cNvGrpSpPr>
            <a:grpSpLocks/>
          </p:cNvGrpSpPr>
          <p:nvPr/>
        </p:nvGrpSpPr>
        <p:grpSpPr bwMode="auto">
          <a:xfrm>
            <a:off x="3460750" y="2190750"/>
            <a:ext cx="3232150" cy="3194050"/>
            <a:chOff x="2180" y="1380"/>
            <a:chExt cx="2036" cy="2012"/>
          </a:xfrm>
        </p:grpSpPr>
        <p:sp>
          <p:nvSpPr>
            <p:cNvPr id="6184" name="Oval 31"/>
            <p:cNvSpPr>
              <a:spLocks noChangeArrowheads="1"/>
            </p:cNvSpPr>
            <p:nvPr/>
          </p:nvSpPr>
          <p:spPr bwMode="auto">
            <a:xfrm>
              <a:off x="2230" y="1520"/>
              <a:ext cx="1968" cy="1872"/>
            </a:xfrm>
            <a:prstGeom prst="ellipse">
              <a:avLst/>
            </a:prstGeom>
            <a:solidFill>
              <a:srgbClr val="FF9900">
                <a:alpha val="85097"/>
              </a:srgbClr>
            </a:solidFill>
            <a:ln w="57150">
              <a:solidFill>
                <a:srgbClr val="FF6600"/>
              </a:solidFill>
              <a:prstDash val="sysDot"/>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85" name="WordArt 32"/>
            <p:cNvSpPr>
              <a:spLocks noChangeArrowheads="1" noChangeShapeType="1" noTextEdit="1"/>
            </p:cNvSpPr>
            <p:nvPr/>
          </p:nvSpPr>
          <p:spPr bwMode="auto">
            <a:xfrm>
              <a:off x="2180" y="1380"/>
              <a:ext cx="2036" cy="15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99996"/>
                </a:avLst>
              </a:prstTxWarp>
            </a:bodyPr>
            <a:lstStyle/>
            <a:p>
              <a:pPr algn="ctr"/>
              <a:r>
                <a:rPr lang="id-ID" sz="3600" kern="10" spc="720" normalizeH="1">
                  <a:solidFill>
                    <a:srgbClr val="FF0000"/>
                  </a:solidFill>
                  <a:effectLst>
                    <a:outerShdw dist="35921" dir="2700000" algn="ctr" rotWithShape="0">
                      <a:srgbClr val="4D4D4D">
                        <a:alpha val="79999"/>
                      </a:srgbClr>
                    </a:outerShdw>
                  </a:effectLst>
                  <a:latin typeface="Arial Black"/>
                </a:rPr>
                <a:t>Proses &amp; hasil pembelajaran</a:t>
              </a:r>
            </a:p>
          </p:txBody>
        </p:sp>
      </p:grpSp>
      <p:sp>
        <p:nvSpPr>
          <p:cNvPr id="277537" name="AutoShape 33"/>
          <p:cNvSpPr>
            <a:spLocks noChangeArrowheads="1"/>
          </p:cNvSpPr>
          <p:nvPr/>
        </p:nvSpPr>
        <p:spPr bwMode="auto">
          <a:xfrm>
            <a:off x="2971800" y="3521075"/>
            <a:ext cx="419100" cy="822325"/>
          </a:xfrm>
          <a:prstGeom prst="rightArrow">
            <a:avLst>
              <a:gd name="adj1" fmla="val 50000"/>
              <a:gd name="adj2" fmla="val 65194"/>
            </a:avLst>
          </a:prstGeom>
          <a:gradFill rotWithShape="1">
            <a:gsLst>
              <a:gs pos="0">
                <a:srgbClr val="FFCC00"/>
              </a:gs>
              <a:gs pos="100000">
                <a:srgbClr val="FF0000"/>
              </a:gs>
            </a:gsLst>
            <a:lin ang="0" scaled="1"/>
          </a:gradFill>
          <a:ln w="19050">
            <a:solidFill>
              <a:schemeClr val="bg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7538" name="AutoShape 34"/>
          <p:cNvSpPr>
            <a:spLocks noChangeArrowheads="1"/>
          </p:cNvSpPr>
          <p:nvPr/>
        </p:nvSpPr>
        <p:spPr bwMode="auto">
          <a:xfrm>
            <a:off x="6858000" y="3524250"/>
            <a:ext cx="457200" cy="822325"/>
          </a:xfrm>
          <a:prstGeom prst="rightArrow">
            <a:avLst>
              <a:gd name="adj1" fmla="val 50000"/>
              <a:gd name="adj2" fmla="val 65194"/>
            </a:avLst>
          </a:prstGeom>
          <a:gradFill rotWithShape="1">
            <a:gsLst>
              <a:gs pos="0">
                <a:srgbClr val="FFCC00"/>
              </a:gs>
              <a:gs pos="100000">
                <a:srgbClr val="FF0000"/>
              </a:gs>
            </a:gsLst>
            <a:lin ang="0" scaled="1"/>
          </a:gradFill>
          <a:ln w="19050">
            <a:solidFill>
              <a:schemeClr val="bg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nvGrpSpPr>
          <p:cNvPr id="8" name="Group 35"/>
          <p:cNvGrpSpPr>
            <a:grpSpLocks/>
          </p:cNvGrpSpPr>
          <p:nvPr/>
        </p:nvGrpSpPr>
        <p:grpSpPr bwMode="auto">
          <a:xfrm>
            <a:off x="4360863" y="3787775"/>
            <a:ext cx="1522412" cy="1447800"/>
            <a:chOff x="2607" y="2176"/>
            <a:chExt cx="959" cy="912"/>
          </a:xfrm>
        </p:grpSpPr>
        <p:sp>
          <p:nvSpPr>
            <p:cNvPr id="6182" name="Oval 36"/>
            <p:cNvSpPr>
              <a:spLocks noChangeArrowheads="1"/>
            </p:cNvSpPr>
            <p:nvPr/>
          </p:nvSpPr>
          <p:spPr bwMode="auto">
            <a:xfrm>
              <a:off x="2607" y="2176"/>
              <a:ext cx="959" cy="912"/>
            </a:xfrm>
            <a:prstGeom prst="ellipse">
              <a:avLst/>
            </a:prstGeom>
            <a:solidFill>
              <a:srgbClr val="6600CC">
                <a:alpha val="70195"/>
              </a:srgbClr>
            </a:solidFill>
            <a:ln w="19050">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7541" name="Rectangle 37"/>
            <p:cNvSpPr>
              <a:spLocks noChangeArrowheads="1"/>
            </p:cNvSpPr>
            <p:nvPr/>
          </p:nvSpPr>
          <p:spPr bwMode="auto">
            <a:xfrm>
              <a:off x="2640" y="2544"/>
              <a:ext cx="896" cy="192"/>
            </a:xfrm>
            <a:prstGeom prst="rect">
              <a:avLst/>
            </a:prstGeom>
            <a:solidFill>
              <a:srgbClr val="333399">
                <a:alpha val="10001"/>
              </a:srgbClr>
            </a:solidFill>
            <a:ln w="9525">
              <a:noFill/>
              <a:miter lim="800000"/>
              <a:headEnd/>
              <a:tailEnd/>
            </a:ln>
          </p:spPr>
          <p:txBody>
            <a:bodyPr lIns="0" tIns="0" rIns="0" bIns="0">
              <a:spAutoFit/>
            </a:bodyPr>
            <a:lstStyle/>
            <a:p>
              <a:pPr algn="ctr" defTabSz="806450" eaLnBrk="0" hangingPunct="0">
                <a:defRPr/>
              </a:pPr>
              <a:r>
                <a:rPr lang="id-ID" sz="2000" b="1" dirty="0" smtClean="0">
                  <a:solidFill>
                    <a:schemeClr val="bg1"/>
                  </a:solidFill>
                  <a:effectLst>
                    <a:outerShdw blurRad="38100" dist="38100" dir="2700000" algn="tl">
                      <a:srgbClr val="000000"/>
                    </a:outerShdw>
                  </a:effectLst>
                  <a:latin typeface="Comic Sans MS" pitchFamily="66" charset="0"/>
                  <a:cs typeface="Arial" charset="0"/>
                </a:rPr>
                <a:t>S</a:t>
              </a:r>
              <a:r>
                <a:rPr lang="en-US" sz="2000" b="1" dirty="0" err="1" smtClean="0">
                  <a:solidFill>
                    <a:schemeClr val="bg1"/>
                  </a:solidFill>
                  <a:effectLst>
                    <a:outerShdw blurRad="38100" dist="38100" dir="2700000" algn="tl">
                      <a:srgbClr val="000000"/>
                    </a:outerShdw>
                  </a:effectLst>
                  <a:latin typeface="Comic Sans MS" pitchFamily="66" charset="0"/>
                  <a:cs typeface="Arial" charset="0"/>
                </a:rPr>
                <a:t>isw</a:t>
              </a:r>
              <a:r>
                <a:rPr lang="en-US" sz="2000" b="1" dirty="0" err="1" smtClean="0">
                  <a:solidFill>
                    <a:schemeClr val="bg1"/>
                  </a:solidFill>
                  <a:effectLst>
                    <a:outerShdw blurRad="38100" dist="38100" dir="2700000" algn="tl">
                      <a:srgbClr val="000000"/>
                    </a:outerShdw>
                  </a:effectLst>
                  <a:latin typeface="Arial" charset="0"/>
                  <a:cs typeface="Arial" charset="0"/>
                </a:rPr>
                <a:t>a</a:t>
              </a:r>
              <a:endParaRPr lang="en-US" sz="2000" b="1" dirty="0">
                <a:solidFill>
                  <a:schemeClr val="bg1"/>
                </a:solidFill>
                <a:effectLst>
                  <a:outerShdw blurRad="38100" dist="38100" dir="2700000" algn="tl">
                    <a:srgbClr val="000000"/>
                  </a:outerShdw>
                </a:effectLst>
                <a:latin typeface="Arial" charset="0"/>
                <a:cs typeface="Arial" charset="0"/>
              </a:endParaRPr>
            </a:p>
          </p:txBody>
        </p:sp>
      </p:grpSp>
      <p:grpSp>
        <p:nvGrpSpPr>
          <p:cNvPr id="9" name="Group 38"/>
          <p:cNvGrpSpPr>
            <a:grpSpLocks/>
          </p:cNvGrpSpPr>
          <p:nvPr/>
        </p:nvGrpSpPr>
        <p:grpSpPr bwMode="auto">
          <a:xfrm>
            <a:off x="3798888" y="2873375"/>
            <a:ext cx="1522412" cy="1447800"/>
            <a:chOff x="2271" y="1600"/>
            <a:chExt cx="959" cy="912"/>
          </a:xfrm>
        </p:grpSpPr>
        <p:sp>
          <p:nvSpPr>
            <p:cNvPr id="6180" name="Oval 39"/>
            <p:cNvSpPr>
              <a:spLocks noChangeArrowheads="1"/>
            </p:cNvSpPr>
            <p:nvPr/>
          </p:nvSpPr>
          <p:spPr bwMode="auto">
            <a:xfrm>
              <a:off x="2271" y="1600"/>
              <a:ext cx="959" cy="912"/>
            </a:xfrm>
            <a:prstGeom prst="ellipse">
              <a:avLst/>
            </a:prstGeom>
            <a:solidFill>
              <a:srgbClr val="FF0000">
                <a:alpha val="70195"/>
              </a:srgbClr>
            </a:solidFill>
            <a:ln w="19050">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7544" name="Rectangle 40"/>
            <p:cNvSpPr>
              <a:spLocks noChangeArrowheads="1"/>
            </p:cNvSpPr>
            <p:nvPr/>
          </p:nvSpPr>
          <p:spPr bwMode="auto">
            <a:xfrm>
              <a:off x="2430" y="1948"/>
              <a:ext cx="544" cy="388"/>
            </a:xfrm>
            <a:prstGeom prst="rect">
              <a:avLst/>
            </a:prstGeom>
            <a:solidFill>
              <a:srgbClr val="E400E4">
                <a:alpha val="10001"/>
              </a:srgbClr>
            </a:solidFill>
            <a:ln w="9525">
              <a:noFill/>
              <a:miter lim="800000"/>
              <a:headEnd/>
              <a:tailEnd/>
            </a:ln>
          </p:spPr>
          <p:txBody>
            <a:bodyPr lIns="0" tIns="0" rIns="0" bIns="0">
              <a:spAutoFit/>
            </a:bodyPr>
            <a:lstStyle/>
            <a:p>
              <a:pPr algn="ctr" defTabSz="806450" eaLnBrk="0" hangingPunct="0">
                <a:defRPr/>
              </a:pPr>
              <a:r>
                <a:rPr lang="id-ID" sz="2000" b="1" dirty="0" smtClean="0">
                  <a:solidFill>
                    <a:schemeClr val="bg1"/>
                  </a:solidFill>
                  <a:effectLst>
                    <a:outerShdw blurRad="38100" dist="38100" dir="2700000" algn="tl">
                      <a:srgbClr val="000000"/>
                    </a:outerShdw>
                  </a:effectLst>
                  <a:latin typeface="Comic Sans MS" pitchFamily="66" charset="0"/>
                  <a:cs typeface="Arial" charset="0"/>
                </a:rPr>
                <a:t>Guru</a:t>
              </a:r>
            </a:p>
            <a:p>
              <a:pPr algn="ctr" defTabSz="806450" eaLnBrk="0" hangingPunct="0">
                <a:defRPr/>
              </a:pPr>
              <a:endParaRPr lang="en-US" sz="2000" b="1" dirty="0">
                <a:solidFill>
                  <a:schemeClr val="bg1"/>
                </a:solidFill>
                <a:effectLst>
                  <a:outerShdw blurRad="38100" dist="38100" dir="2700000" algn="tl">
                    <a:srgbClr val="000000"/>
                  </a:outerShdw>
                </a:effectLst>
                <a:latin typeface="Comic Sans MS" pitchFamily="66" charset="0"/>
                <a:cs typeface="Arial" charset="0"/>
              </a:endParaRPr>
            </a:p>
          </p:txBody>
        </p:sp>
      </p:grpSp>
      <p:grpSp>
        <p:nvGrpSpPr>
          <p:cNvPr id="10" name="Group 41"/>
          <p:cNvGrpSpPr>
            <a:grpSpLocks/>
          </p:cNvGrpSpPr>
          <p:nvPr/>
        </p:nvGrpSpPr>
        <p:grpSpPr bwMode="auto">
          <a:xfrm>
            <a:off x="4895850" y="2886075"/>
            <a:ext cx="1522413" cy="1447800"/>
            <a:chOff x="2935" y="1590"/>
            <a:chExt cx="959" cy="912"/>
          </a:xfrm>
        </p:grpSpPr>
        <p:sp>
          <p:nvSpPr>
            <p:cNvPr id="6178" name="Oval 42"/>
            <p:cNvSpPr>
              <a:spLocks noChangeArrowheads="1"/>
            </p:cNvSpPr>
            <p:nvPr/>
          </p:nvSpPr>
          <p:spPr bwMode="auto">
            <a:xfrm>
              <a:off x="2935" y="1590"/>
              <a:ext cx="959" cy="912"/>
            </a:xfrm>
            <a:prstGeom prst="ellipse">
              <a:avLst/>
            </a:prstGeom>
            <a:solidFill>
              <a:srgbClr val="FFFF00">
                <a:alpha val="50195"/>
              </a:srgbClr>
            </a:solidFill>
            <a:ln w="19050">
              <a:solidFill>
                <a:schemeClr val="bg1"/>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7547" name="Rectangle 43"/>
            <p:cNvSpPr>
              <a:spLocks noChangeArrowheads="1"/>
            </p:cNvSpPr>
            <p:nvPr/>
          </p:nvSpPr>
          <p:spPr bwMode="auto">
            <a:xfrm>
              <a:off x="3072" y="1872"/>
              <a:ext cx="720" cy="384"/>
            </a:xfrm>
            <a:prstGeom prst="rect">
              <a:avLst/>
            </a:prstGeom>
            <a:solidFill>
              <a:srgbClr val="FFFF66">
                <a:alpha val="10001"/>
              </a:srgbClr>
            </a:solidFill>
            <a:ln w="9525">
              <a:noFill/>
              <a:miter lim="800000"/>
              <a:headEnd/>
              <a:tailEnd/>
            </a:ln>
          </p:spPr>
          <p:txBody>
            <a:bodyPr lIns="0" tIns="0" rIns="0" bIns="0">
              <a:spAutoFit/>
            </a:bodyPr>
            <a:lstStyle/>
            <a:p>
              <a:pPr algn="ctr" defTabSz="806450" eaLnBrk="0" hangingPunct="0">
                <a:defRPr/>
              </a:pPr>
              <a:r>
                <a:rPr lang="en-US" sz="2000" b="1">
                  <a:solidFill>
                    <a:schemeClr val="bg1"/>
                  </a:solidFill>
                  <a:effectLst>
                    <a:outerShdw blurRad="38100" dist="38100" dir="2700000" algn="tl">
                      <a:srgbClr val="000000"/>
                    </a:outerShdw>
                  </a:effectLst>
                  <a:latin typeface="Comic Sans MS" pitchFamily="66" charset="0"/>
                  <a:cs typeface="Arial" charset="0"/>
                </a:rPr>
                <a:t>Sumber belajar</a:t>
              </a:r>
            </a:p>
          </p:txBody>
        </p:sp>
      </p:grpSp>
      <p:grpSp>
        <p:nvGrpSpPr>
          <p:cNvPr id="11" name="Group 44"/>
          <p:cNvGrpSpPr>
            <a:grpSpLocks/>
          </p:cNvGrpSpPr>
          <p:nvPr/>
        </p:nvGrpSpPr>
        <p:grpSpPr bwMode="auto">
          <a:xfrm>
            <a:off x="1943100" y="5721350"/>
            <a:ext cx="6210300" cy="755650"/>
            <a:chOff x="1224" y="3604"/>
            <a:chExt cx="3912" cy="476"/>
          </a:xfrm>
        </p:grpSpPr>
        <p:grpSp>
          <p:nvGrpSpPr>
            <p:cNvPr id="6167" name="Group 45"/>
            <p:cNvGrpSpPr>
              <a:grpSpLocks/>
            </p:cNvGrpSpPr>
            <p:nvPr/>
          </p:nvGrpSpPr>
          <p:grpSpPr bwMode="auto">
            <a:xfrm>
              <a:off x="1294" y="3772"/>
              <a:ext cx="3770" cy="308"/>
              <a:chOff x="982" y="3644"/>
              <a:chExt cx="3770" cy="308"/>
            </a:xfrm>
          </p:grpSpPr>
          <p:sp>
            <p:nvSpPr>
              <p:cNvPr id="6176" name="Rectangle 46"/>
              <p:cNvSpPr>
                <a:spLocks noChangeArrowheads="1"/>
              </p:cNvSpPr>
              <p:nvPr/>
            </p:nvSpPr>
            <p:spPr bwMode="auto">
              <a:xfrm>
                <a:off x="982" y="3644"/>
                <a:ext cx="3770" cy="308"/>
              </a:xfrm>
              <a:prstGeom prst="rect">
                <a:avLst/>
              </a:prstGeom>
              <a:solidFill>
                <a:srgbClr val="A962D0"/>
              </a:solidFill>
              <a:ln w="7938">
                <a:solidFill>
                  <a:srgbClr val="C0C0C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77551" name="Rectangle 47"/>
              <p:cNvSpPr>
                <a:spLocks noChangeArrowheads="1"/>
              </p:cNvSpPr>
              <p:nvPr/>
            </p:nvSpPr>
            <p:spPr bwMode="auto">
              <a:xfrm>
                <a:off x="1489" y="3719"/>
                <a:ext cx="2831" cy="154"/>
              </a:xfrm>
              <a:prstGeom prst="rect">
                <a:avLst/>
              </a:prstGeom>
              <a:solidFill>
                <a:srgbClr val="A962D0"/>
              </a:solidFill>
              <a:ln w="9525">
                <a:noFill/>
                <a:miter lim="800000"/>
                <a:headEnd/>
                <a:tailEnd/>
              </a:ln>
            </p:spPr>
            <p:txBody>
              <a:bodyPr lIns="0" tIns="0" rIns="0" bIns="0">
                <a:spAutoFit/>
              </a:bodyPr>
              <a:lstStyle/>
              <a:p>
                <a:pPr algn="ctr" defTabSz="806450" eaLnBrk="0" hangingPunct="0">
                  <a:defRPr/>
                </a:pPr>
                <a:r>
                  <a:rPr lang="en-US" sz="1600">
                    <a:solidFill>
                      <a:schemeClr val="bg1"/>
                    </a:solidFill>
                    <a:effectLst>
                      <a:outerShdw blurRad="38100" dist="38100" dir="2700000" algn="tl">
                        <a:srgbClr val="000000"/>
                      </a:outerShdw>
                    </a:effectLst>
                    <a:latin typeface="Arial Black" pitchFamily="34" charset="0"/>
                    <a:cs typeface="Arial" charset="0"/>
                  </a:rPr>
                  <a:t>EVALUASI PROGRAM PEMBELAJARAN</a:t>
                </a:r>
                <a:r>
                  <a:rPr lang="en-US" sz="1600" b="1">
                    <a:solidFill>
                      <a:srgbClr val="A50021"/>
                    </a:solidFill>
                    <a:effectLst>
                      <a:outerShdw blurRad="38100" dist="38100" dir="2700000" algn="tl">
                        <a:srgbClr val="000000"/>
                      </a:outerShdw>
                    </a:effectLst>
                    <a:latin typeface="Arial" charset="0"/>
                    <a:cs typeface="Arial" charset="0"/>
                  </a:rPr>
                  <a:t> </a:t>
                </a:r>
                <a:endParaRPr lang="en-US" sz="1600" b="1">
                  <a:solidFill>
                    <a:srgbClr val="A50021"/>
                  </a:solidFill>
                  <a:effectLst>
                    <a:outerShdw blurRad="38100" dist="38100" dir="2700000" algn="tl">
                      <a:srgbClr val="000000"/>
                    </a:outerShdw>
                  </a:effectLst>
                  <a:cs typeface="Arial" charset="0"/>
                </a:endParaRPr>
              </a:p>
            </p:txBody>
          </p:sp>
        </p:grpSp>
        <p:grpSp>
          <p:nvGrpSpPr>
            <p:cNvPr id="6168" name="Group 48"/>
            <p:cNvGrpSpPr>
              <a:grpSpLocks/>
            </p:cNvGrpSpPr>
            <p:nvPr/>
          </p:nvGrpSpPr>
          <p:grpSpPr bwMode="auto">
            <a:xfrm>
              <a:off x="1224" y="3604"/>
              <a:ext cx="3912" cy="144"/>
              <a:chOff x="912" y="3456"/>
              <a:chExt cx="3912" cy="144"/>
            </a:xfrm>
          </p:grpSpPr>
          <p:sp>
            <p:nvSpPr>
              <p:cNvPr id="6169" name="AutoShape 49"/>
              <p:cNvSpPr>
                <a:spLocks noChangeArrowheads="1"/>
              </p:cNvSpPr>
              <p:nvPr/>
            </p:nvSpPr>
            <p:spPr bwMode="auto">
              <a:xfrm>
                <a:off x="4530"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0" name="AutoShape 50"/>
              <p:cNvSpPr>
                <a:spLocks noChangeArrowheads="1"/>
              </p:cNvSpPr>
              <p:nvPr/>
            </p:nvSpPr>
            <p:spPr bwMode="auto">
              <a:xfrm>
                <a:off x="912"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1" name="AutoShape 51"/>
              <p:cNvSpPr>
                <a:spLocks noChangeArrowheads="1"/>
              </p:cNvSpPr>
              <p:nvPr/>
            </p:nvSpPr>
            <p:spPr bwMode="auto">
              <a:xfrm>
                <a:off x="3316"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2" name="AutoShape 52"/>
              <p:cNvSpPr>
                <a:spLocks noChangeArrowheads="1"/>
              </p:cNvSpPr>
              <p:nvPr/>
            </p:nvSpPr>
            <p:spPr bwMode="auto">
              <a:xfrm>
                <a:off x="1518"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3" name="AutoShape 53"/>
              <p:cNvSpPr>
                <a:spLocks noChangeArrowheads="1"/>
              </p:cNvSpPr>
              <p:nvPr/>
            </p:nvSpPr>
            <p:spPr bwMode="auto">
              <a:xfrm>
                <a:off x="3932"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4" name="AutoShape 54"/>
              <p:cNvSpPr>
                <a:spLocks noChangeArrowheads="1"/>
              </p:cNvSpPr>
              <p:nvPr/>
            </p:nvSpPr>
            <p:spPr bwMode="auto">
              <a:xfrm>
                <a:off x="2698"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175" name="AutoShape 55"/>
              <p:cNvSpPr>
                <a:spLocks noChangeArrowheads="1"/>
              </p:cNvSpPr>
              <p:nvPr/>
            </p:nvSpPr>
            <p:spPr bwMode="auto">
              <a:xfrm>
                <a:off x="2106" y="3456"/>
                <a:ext cx="294" cy="144"/>
              </a:xfrm>
              <a:prstGeom prst="upArrow">
                <a:avLst>
                  <a:gd name="adj1" fmla="val 53741"/>
                  <a:gd name="adj2" fmla="val 68056"/>
                </a:avLst>
              </a:prstGeom>
              <a:gradFill rotWithShape="1">
                <a:gsLst>
                  <a:gs pos="0">
                    <a:srgbClr val="FAF25C"/>
                  </a:gs>
                  <a:gs pos="100000">
                    <a:srgbClr val="CC66FF"/>
                  </a:gs>
                </a:gsLst>
                <a:lin ang="5400000" scaled="1"/>
              </a:gradFill>
              <a:ln w="9525">
                <a:solidFill>
                  <a:srgbClr val="8C8CB2"/>
                </a:solidFill>
                <a:miter lim="800000"/>
                <a:headEnd/>
                <a:tailEnd/>
              </a:ln>
            </p:spPr>
            <p:txBody>
              <a:bodyPr vert="eaVert"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grpSp>
      </p:grpSp>
      <p:sp>
        <p:nvSpPr>
          <p:cNvPr id="277560" name="Text Box 56"/>
          <p:cNvSpPr txBox="1">
            <a:spLocks noChangeArrowheads="1"/>
          </p:cNvSpPr>
          <p:nvPr/>
        </p:nvSpPr>
        <p:spPr bwMode="auto">
          <a:xfrm>
            <a:off x="1143000" y="6048375"/>
            <a:ext cx="990600" cy="304800"/>
          </a:xfrm>
          <a:prstGeom prst="rect">
            <a:avLst/>
          </a:prstGeom>
          <a:noFill/>
          <a:ln w="9525">
            <a:noFill/>
            <a:miter lim="800000"/>
            <a:headEnd/>
            <a:tailEnd/>
          </a:ln>
          <a:effectLst/>
        </p:spPr>
        <p:txBody>
          <a:bodyPr>
            <a:spAutoFit/>
          </a:bodyPr>
          <a:lstStyle/>
          <a:p>
            <a:pPr algn="ctr">
              <a:spcBef>
                <a:spcPct val="50000"/>
              </a:spcBef>
              <a:defRPr/>
            </a:pPr>
            <a:r>
              <a:rPr lang="en-US" sz="1400" b="1">
                <a:solidFill>
                  <a:srgbClr val="9200F6"/>
                </a:solidFill>
                <a:effectLst>
                  <a:outerShdw blurRad="38100" dist="38100" dir="2700000" algn="tl">
                    <a:srgbClr val="C0C0C0"/>
                  </a:outerShdw>
                </a:effectLst>
                <a:latin typeface="Arial" charset="0"/>
                <a:cs typeface="Arial" charset="0"/>
              </a:rPr>
              <a:t>(CHECK)</a:t>
            </a:r>
          </a:p>
        </p:txBody>
      </p:sp>
      <p:pic>
        <p:nvPicPr>
          <p:cNvPr id="277561" name="Picture 57" descr="AG0005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251255" flipV="1">
            <a:off x="5638800" y="1828800"/>
            <a:ext cx="7620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730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7513"/>
                                        </p:tgtEl>
                                        <p:attrNameLst>
                                          <p:attrName>style.visibility</p:attrName>
                                        </p:attrNameLst>
                                      </p:cBhvr>
                                      <p:to>
                                        <p:strVal val="visible"/>
                                      </p:to>
                                    </p:set>
                                    <p:animEffect transition="in" filter="wipe(left)">
                                      <p:cBhvr>
                                        <p:cTn id="11" dur="500"/>
                                        <p:tgtEl>
                                          <p:spTgt spid="27751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7537"/>
                                        </p:tgtEl>
                                        <p:attrNameLst>
                                          <p:attrName>style.visibility</p:attrName>
                                        </p:attrNameLst>
                                      </p:cBhvr>
                                      <p:to>
                                        <p:strVal val="visible"/>
                                      </p:to>
                                    </p:set>
                                    <p:animEffect transition="in" filter="wipe(left)">
                                      <p:cBhvr>
                                        <p:cTn id="19" dur="500"/>
                                        <p:tgtEl>
                                          <p:spTgt spid="277537"/>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1000"/>
                                        <p:tgtEl>
                                          <p:spTgt spid="8"/>
                                        </p:tgtEl>
                                      </p:cBhvr>
                                    </p:animEffect>
                                  </p:childTnLst>
                                </p:cTn>
                              </p:par>
                            </p:childTnLst>
                          </p:cTn>
                        </p:par>
                        <p:par>
                          <p:cTn id="28" fill="hold" nodeType="afterGroup">
                            <p:stCondLst>
                              <p:cond delay="3500"/>
                            </p:stCondLst>
                            <p:childTnLst>
                              <p:par>
                                <p:cTn id="29" presetID="8"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1000"/>
                                        <p:tgtEl>
                                          <p:spTgt spid="10"/>
                                        </p:tgtEl>
                                      </p:cBhvr>
                                    </p:animEffect>
                                  </p:childTnLst>
                                </p:cTn>
                              </p:par>
                            </p:childTnLst>
                          </p:cTn>
                        </p:par>
                        <p:par>
                          <p:cTn id="32" fill="hold" nodeType="afterGroup">
                            <p:stCondLst>
                              <p:cond delay="4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1000"/>
                                        <p:tgtEl>
                                          <p:spTgt spid="7"/>
                                        </p:tgtEl>
                                      </p:cBhvr>
                                    </p:animEffect>
                                  </p:childTnLst>
                                </p:cTn>
                              </p:par>
                            </p:childTnLst>
                          </p:cTn>
                        </p:par>
                        <p:par>
                          <p:cTn id="36" fill="hold" nodeType="afterGroup">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77538"/>
                                        </p:tgtEl>
                                        <p:attrNameLst>
                                          <p:attrName>style.visibility</p:attrName>
                                        </p:attrNameLst>
                                      </p:cBhvr>
                                      <p:to>
                                        <p:strVal val="visible"/>
                                      </p:to>
                                    </p:set>
                                    <p:animEffect transition="in" filter="wipe(left)">
                                      <p:cBhvr>
                                        <p:cTn id="39" dur="500"/>
                                        <p:tgtEl>
                                          <p:spTgt spid="277538"/>
                                        </p:tgtEl>
                                      </p:cBhvr>
                                    </p:animEffect>
                                  </p:childTnLst>
                                </p:cTn>
                              </p:par>
                            </p:childTnLst>
                          </p:cTn>
                        </p:par>
                        <p:par>
                          <p:cTn id="40" fill="hold" nodeType="afterGroup">
                            <p:stCondLst>
                              <p:cond delay="6000"/>
                            </p:stCondLst>
                            <p:childTnLst>
                              <p:par>
                                <p:cTn id="41" presetID="2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nodeType="afterGroup">
                            <p:stCondLst>
                              <p:cond delay="6500"/>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10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strips(downRight)">
                                      <p:cBhvr>
                                        <p:cTn id="52" dur="20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77526"/>
                                        </p:tgtEl>
                                        <p:attrNameLst>
                                          <p:attrName>style.visibility</p:attrName>
                                        </p:attrNameLst>
                                      </p:cBhvr>
                                      <p:to>
                                        <p:strVal val="visible"/>
                                      </p:to>
                                    </p:set>
                                    <p:animEffect transition="in" filter="strips(downLeft)">
                                      <p:cBhvr>
                                        <p:cTn id="57" dur="1000"/>
                                        <p:tgtEl>
                                          <p:spTgt spid="277526"/>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277527"/>
                                        </p:tgtEl>
                                        <p:attrNameLst>
                                          <p:attrName>style.visibility</p:attrName>
                                        </p:attrNameLst>
                                      </p:cBhvr>
                                      <p:to>
                                        <p:strVal val="visible"/>
                                      </p:to>
                                    </p:set>
                                    <p:animEffect transition="in" filter="strips(downLeft)">
                                      <p:cBhvr>
                                        <p:cTn id="60" dur="1000"/>
                                        <p:tgtEl>
                                          <p:spTgt spid="277527"/>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277528"/>
                                        </p:tgtEl>
                                        <p:attrNameLst>
                                          <p:attrName>style.visibility</p:attrName>
                                        </p:attrNameLst>
                                      </p:cBhvr>
                                      <p:to>
                                        <p:strVal val="visible"/>
                                      </p:to>
                                    </p:set>
                                    <p:animEffect transition="in" filter="strips(downLeft)">
                                      <p:cBhvr>
                                        <p:cTn id="63" dur="1000"/>
                                        <p:tgtEl>
                                          <p:spTgt spid="277528"/>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277560"/>
                                        </p:tgtEl>
                                        <p:attrNameLst>
                                          <p:attrName>style.visibility</p:attrName>
                                        </p:attrNameLst>
                                      </p:cBhvr>
                                      <p:to>
                                        <p:strVal val="visible"/>
                                      </p:to>
                                    </p:set>
                                    <p:animEffect transition="in" filter="strips(downLeft)">
                                      <p:cBhvr>
                                        <p:cTn id="66" dur="1000"/>
                                        <p:tgtEl>
                                          <p:spTgt spid="277560"/>
                                        </p:tgtEl>
                                      </p:cBhvr>
                                    </p:animEffect>
                                  </p:childTnLst>
                                </p:cTn>
                              </p:par>
                            </p:childTnLst>
                          </p:cTn>
                        </p:par>
                        <p:par>
                          <p:cTn id="67" fill="hold" nodeType="afterGroup">
                            <p:stCondLst>
                              <p:cond delay="1000"/>
                            </p:stCondLst>
                            <p:childTnLst>
                              <p:par>
                                <p:cTn id="68" presetID="8" presetClass="entr" presetSubtype="16" fill="hold" nodeType="afterEffect">
                                  <p:stCondLst>
                                    <p:cond delay="0"/>
                                  </p:stCondLst>
                                  <p:childTnLst>
                                    <p:set>
                                      <p:cBhvr>
                                        <p:cTn id="69" dur="1" fill="hold">
                                          <p:stCondLst>
                                            <p:cond delay="0"/>
                                          </p:stCondLst>
                                        </p:cTn>
                                        <p:tgtEl>
                                          <p:spTgt spid="277561"/>
                                        </p:tgtEl>
                                        <p:attrNameLst>
                                          <p:attrName>style.visibility</p:attrName>
                                        </p:attrNameLst>
                                      </p:cBhvr>
                                      <p:to>
                                        <p:strVal val="visible"/>
                                      </p:to>
                                    </p:set>
                                    <p:animEffect transition="in" filter="diamond(in)">
                                      <p:cBhvr>
                                        <p:cTn id="70" dur="500"/>
                                        <p:tgtEl>
                                          <p:spTgt spid="277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3" grpId="0" animBg="1"/>
      <p:bldP spid="277526" grpId="0"/>
      <p:bldP spid="277527" grpId="0"/>
      <p:bldP spid="277528" grpId="0"/>
      <p:bldP spid="277537" grpId="0" animBg="1"/>
      <p:bldP spid="277538" grpId="0" animBg="1"/>
      <p:bldP spid="27756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p:cNvSpPr>
            <a:spLocks noGrp="1"/>
          </p:cNvSpPr>
          <p:nvPr>
            <p:ph type="ftr" sz="quarter" idx="11"/>
          </p:nvPr>
        </p:nvSpPr>
        <p:spPr/>
        <p:txBody>
          <a:bodyPr/>
          <a:lstStyle/>
          <a:p>
            <a:pPr>
              <a:defRPr/>
            </a:pPr>
            <a:r>
              <a:rPr lang="en-US"/>
              <a:t>copyright dit.akademik.ditjen.dikti</a:t>
            </a:r>
          </a:p>
        </p:txBody>
      </p:sp>
      <p:sp>
        <p:nvSpPr>
          <p:cNvPr id="7171" name="Rectangle 2"/>
          <p:cNvSpPr>
            <a:spLocks noChangeArrowheads="1"/>
          </p:cNvSpPr>
          <p:nvPr/>
        </p:nvSpPr>
        <p:spPr bwMode="auto">
          <a:xfrm>
            <a:off x="381000" y="2362200"/>
            <a:ext cx="8458200" cy="4038600"/>
          </a:xfrm>
          <a:prstGeom prst="rect">
            <a:avLst/>
          </a:prstGeom>
          <a:solidFill>
            <a:srgbClr val="E5DE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7172" name="Rectangle 3"/>
          <p:cNvSpPr>
            <a:spLocks noChangeArrowheads="1"/>
          </p:cNvSpPr>
          <p:nvPr/>
        </p:nvSpPr>
        <p:spPr bwMode="auto">
          <a:xfrm>
            <a:off x="0" y="0"/>
            <a:ext cx="9144000" cy="1143000"/>
          </a:xfrm>
          <a:prstGeom prst="rect">
            <a:avLst/>
          </a:prstGeom>
          <a:solidFill>
            <a:srgbClr val="80008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19140" name="Text Box 4"/>
          <p:cNvSpPr txBox="1">
            <a:spLocks noChangeArrowheads="1"/>
          </p:cNvSpPr>
          <p:nvPr/>
        </p:nvSpPr>
        <p:spPr bwMode="auto">
          <a:xfrm>
            <a:off x="1905000" y="228600"/>
            <a:ext cx="5170488" cy="579438"/>
          </a:xfrm>
          <a:prstGeom prst="rect">
            <a:avLst/>
          </a:prstGeom>
          <a:noFill/>
          <a:ln w="9525">
            <a:noFill/>
            <a:miter lim="800000"/>
            <a:headEnd/>
            <a:tailEnd/>
          </a:ln>
          <a:effectLst>
            <a:outerShdw dist="35921" dir="2700000" algn="ctr" rotWithShape="0">
              <a:schemeClr val="accent2">
                <a:alpha val="50000"/>
              </a:schemeClr>
            </a:outerShdw>
          </a:effectLst>
        </p:spPr>
        <p:txBody>
          <a:bodyPr>
            <a:spAutoFit/>
          </a:bodyPr>
          <a:lstStyle/>
          <a:p>
            <a:pPr>
              <a:spcBef>
                <a:spcPct val="50000"/>
              </a:spcBef>
              <a:defRPr/>
            </a:pPr>
            <a:r>
              <a:rPr lang="en-US" sz="3200" b="1">
                <a:solidFill>
                  <a:srgbClr val="FFCE85"/>
                </a:solidFill>
                <a:latin typeface="Arial Black" pitchFamily="34" charset="0"/>
              </a:rPr>
              <a:t>PENILAIAN BELAJAR</a:t>
            </a:r>
            <a:r>
              <a:rPr lang="en-US" sz="3200" b="1">
                <a:solidFill>
                  <a:schemeClr val="hlink"/>
                </a:solidFill>
                <a:latin typeface="Arial Black" pitchFamily="34" charset="0"/>
              </a:rPr>
              <a:t> </a:t>
            </a:r>
          </a:p>
        </p:txBody>
      </p:sp>
      <p:sp>
        <p:nvSpPr>
          <p:cNvPr id="7174" name="Text Box 5"/>
          <p:cNvSpPr txBox="1">
            <a:spLocks noChangeArrowheads="1"/>
          </p:cNvSpPr>
          <p:nvPr/>
        </p:nvSpPr>
        <p:spPr bwMode="auto">
          <a:xfrm>
            <a:off x="2320925" y="2125663"/>
            <a:ext cx="3938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id-ID" sz="1800">
              <a:latin typeface="Arial" charset="0"/>
            </a:endParaRPr>
          </a:p>
        </p:txBody>
      </p:sp>
      <p:sp>
        <p:nvSpPr>
          <p:cNvPr id="219142" name="Text Box 6"/>
          <p:cNvSpPr txBox="1">
            <a:spLocks noChangeArrowheads="1"/>
          </p:cNvSpPr>
          <p:nvPr/>
        </p:nvSpPr>
        <p:spPr bwMode="auto">
          <a:xfrm>
            <a:off x="628650" y="2759075"/>
            <a:ext cx="4495800" cy="822325"/>
          </a:xfrm>
          <a:prstGeom prst="rect">
            <a:avLst/>
          </a:prstGeom>
          <a:noFill/>
          <a:ln w="9525">
            <a:noFill/>
            <a:miter lim="800000"/>
            <a:headEnd/>
            <a:tailEnd/>
          </a:ln>
          <a:effectLst>
            <a:outerShdw dist="35921" dir="2700000" algn="ctr" rotWithShape="0">
              <a:schemeClr val="bg2"/>
            </a:outerShdw>
          </a:effectLst>
        </p:spPr>
        <p:txBody>
          <a:bodyPr>
            <a:spAutoFit/>
          </a:bodyPr>
          <a:lstStyle/>
          <a:p>
            <a:pPr marL="166688" indent="-166688">
              <a:spcBef>
                <a:spcPct val="50000"/>
              </a:spcBef>
              <a:buFontTx/>
              <a:buChar char="•"/>
              <a:defRPr/>
            </a:pPr>
            <a:r>
              <a:rPr lang="en-US">
                <a:solidFill>
                  <a:srgbClr val="CC3300"/>
                </a:solidFill>
                <a:latin typeface="Arial Black" pitchFamily="34" charset="0"/>
              </a:rPr>
              <a:t>PENILAIAN</a:t>
            </a:r>
            <a:r>
              <a:rPr lang="en-US" b="1">
                <a:solidFill>
                  <a:srgbClr val="CC3300"/>
                </a:solidFill>
                <a:latin typeface="Arial Black" pitchFamily="34" charset="0"/>
              </a:rPr>
              <a:t> </a:t>
            </a:r>
            <a:r>
              <a:rPr lang="en-US">
                <a:solidFill>
                  <a:srgbClr val="FF9900"/>
                </a:solidFill>
                <a:latin typeface="Arial Black" pitchFamily="34" charset="0"/>
              </a:rPr>
              <a:t>KEMAMPUAN KOGNITIF</a:t>
            </a:r>
          </a:p>
        </p:txBody>
      </p:sp>
      <p:sp>
        <p:nvSpPr>
          <p:cNvPr id="219143" name="Text Box 7"/>
          <p:cNvSpPr txBox="1">
            <a:spLocks noChangeArrowheads="1"/>
          </p:cNvSpPr>
          <p:nvPr/>
        </p:nvSpPr>
        <p:spPr bwMode="auto">
          <a:xfrm>
            <a:off x="628650" y="5121275"/>
            <a:ext cx="4343400" cy="822325"/>
          </a:xfrm>
          <a:prstGeom prst="rect">
            <a:avLst/>
          </a:prstGeom>
          <a:noFill/>
          <a:ln w="9525">
            <a:noFill/>
            <a:miter lim="800000"/>
            <a:headEnd/>
            <a:tailEnd/>
          </a:ln>
          <a:effectLst>
            <a:outerShdw dist="35921" dir="2700000" algn="ctr" rotWithShape="0">
              <a:schemeClr val="bg2"/>
            </a:outerShdw>
          </a:effectLst>
        </p:spPr>
        <p:txBody>
          <a:bodyPr>
            <a:spAutoFit/>
          </a:bodyPr>
          <a:lstStyle/>
          <a:p>
            <a:pPr marL="166688" indent="-166688">
              <a:spcBef>
                <a:spcPct val="50000"/>
              </a:spcBef>
              <a:buFontTx/>
              <a:buChar char="•"/>
              <a:defRPr/>
            </a:pPr>
            <a:r>
              <a:rPr lang="en-US">
                <a:solidFill>
                  <a:srgbClr val="CC3300"/>
                </a:solidFill>
                <a:latin typeface="Arial Black" pitchFamily="34" charset="0"/>
              </a:rPr>
              <a:t>PENILAIAN </a:t>
            </a:r>
            <a:r>
              <a:rPr lang="en-US">
                <a:solidFill>
                  <a:srgbClr val="764600"/>
                </a:solidFill>
                <a:latin typeface="Arial Black" pitchFamily="34" charset="0"/>
              </a:rPr>
              <a:t>KEMAMPUAN AFEKTIF</a:t>
            </a:r>
          </a:p>
        </p:txBody>
      </p:sp>
      <p:sp>
        <p:nvSpPr>
          <p:cNvPr id="219144" name="Text Box 8"/>
          <p:cNvSpPr txBox="1">
            <a:spLocks noChangeArrowheads="1"/>
          </p:cNvSpPr>
          <p:nvPr/>
        </p:nvSpPr>
        <p:spPr bwMode="auto">
          <a:xfrm>
            <a:off x="628650" y="3902075"/>
            <a:ext cx="4953000" cy="822325"/>
          </a:xfrm>
          <a:prstGeom prst="rect">
            <a:avLst/>
          </a:prstGeom>
          <a:noFill/>
          <a:ln w="9525">
            <a:noFill/>
            <a:miter lim="800000"/>
            <a:headEnd/>
            <a:tailEnd/>
          </a:ln>
          <a:effectLst>
            <a:outerShdw dist="35921" dir="2700000" algn="ctr" rotWithShape="0">
              <a:schemeClr val="bg2"/>
            </a:outerShdw>
          </a:effectLst>
        </p:spPr>
        <p:txBody>
          <a:bodyPr>
            <a:spAutoFit/>
          </a:bodyPr>
          <a:lstStyle/>
          <a:p>
            <a:pPr marL="166688" indent="-166688">
              <a:spcBef>
                <a:spcPct val="50000"/>
              </a:spcBef>
              <a:buFontTx/>
              <a:buChar char="•"/>
              <a:defRPr/>
            </a:pPr>
            <a:r>
              <a:rPr lang="en-US">
                <a:solidFill>
                  <a:srgbClr val="CC3300"/>
                </a:solidFill>
                <a:latin typeface="Arial Black" pitchFamily="34" charset="0"/>
              </a:rPr>
              <a:t>PENILAIAN </a:t>
            </a:r>
            <a:r>
              <a:rPr lang="en-US">
                <a:solidFill>
                  <a:srgbClr val="CE7B00"/>
                </a:solidFill>
                <a:latin typeface="Arial Black" pitchFamily="34" charset="0"/>
              </a:rPr>
              <a:t>KEMAMPUAN</a:t>
            </a:r>
            <a:r>
              <a:rPr lang="en-US" b="1">
                <a:solidFill>
                  <a:srgbClr val="CE7B00"/>
                </a:solidFill>
                <a:latin typeface="Arial Black" pitchFamily="34" charset="0"/>
              </a:rPr>
              <a:t> </a:t>
            </a:r>
            <a:r>
              <a:rPr lang="en-US">
                <a:solidFill>
                  <a:srgbClr val="CE7B00"/>
                </a:solidFill>
                <a:latin typeface="Arial Black" pitchFamily="34" charset="0"/>
              </a:rPr>
              <a:t>PSIKOMOTOR</a:t>
            </a:r>
          </a:p>
        </p:txBody>
      </p:sp>
      <p:sp>
        <p:nvSpPr>
          <p:cNvPr id="219145" name="AutoShape 9"/>
          <p:cNvSpPr>
            <a:spLocks noChangeArrowheads="1"/>
          </p:cNvSpPr>
          <p:nvPr/>
        </p:nvSpPr>
        <p:spPr bwMode="auto">
          <a:xfrm>
            <a:off x="5276850" y="2971800"/>
            <a:ext cx="609600" cy="533400"/>
          </a:xfrm>
          <a:prstGeom prst="rightArrow">
            <a:avLst>
              <a:gd name="adj1" fmla="val 50000"/>
              <a:gd name="adj2" fmla="val 4119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19146" name="AutoShape 10"/>
          <p:cNvSpPr>
            <a:spLocks noChangeArrowheads="1"/>
          </p:cNvSpPr>
          <p:nvPr/>
        </p:nvSpPr>
        <p:spPr bwMode="auto">
          <a:xfrm>
            <a:off x="5276850" y="4191000"/>
            <a:ext cx="633413" cy="533400"/>
          </a:xfrm>
          <a:prstGeom prst="rightArrow">
            <a:avLst>
              <a:gd name="adj1" fmla="val 50000"/>
              <a:gd name="adj2" fmla="val 40062"/>
            </a:avLst>
          </a:prstGeom>
          <a:solidFill>
            <a:srgbClr val="CE7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id-ID" sz="1800">
              <a:solidFill>
                <a:srgbClr val="CE7B00"/>
              </a:solidFill>
              <a:latin typeface="Arial" charset="0"/>
            </a:endParaRPr>
          </a:p>
        </p:txBody>
      </p:sp>
      <p:sp>
        <p:nvSpPr>
          <p:cNvPr id="219147" name="AutoShape 11"/>
          <p:cNvSpPr>
            <a:spLocks noChangeArrowheads="1"/>
          </p:cNvSpPr>
          <p:nvPr/>
        </p:nvSpPr>
        <p:spPr bwMode="auto">
          <a:xfrm>
            <a:off x="5276850" y="5410200"/>
            <a:ext cx="609600" cy="533400"/>
          </a:xfrm>
          <a:prstGeom prst="rightArrow">
            <a:avLst>
              <a:gd name="adj1" fmla="val 50000"/>
              <a:gd name="adj2" fmla="val 36905"/>
            </a:avLst>
          </a:prstGeom>
          <a:solidFill>
            <a:srgbClr val="764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19148" name="Text Box 12"/>
          <p:cNvSpPr txBox="1">
            <a:spLocks noChangeArrowheads="1"/>
          </p:cNvSpPr>
          <p:nvPr/>
        </p:nvSpPr>
        <p:spPr bwMode="auto">
          <a:xfrm>
            <a:off x="6324600" y="3733800"/>
            <a:ext cx="1447800" cy="10064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6000" b="1">
                <a:solidFill>
                  <a:srgbClr val="9933FF"/>
                </a:solidFill>
                <a:latin typeface="Arial Black" pitchFamily="34" charset="0"/>
              </a:rPr>
              <a:t>?</a:t>
            </a:r>
          </a:p>
        </p:txBody>
      </p:sp>
      <p:sp>
        <p:nvSpPr>
          <p:cNvPr id="219149" name="Text Box 13"/>
          <p:cNvSpPr txBox="1">
            <a:spLocks noChangeArrowheads="1"/>
          </p:cNvSpPr>
          <p:nvPr/>
        </p:nvSpPr>
        <p:spPr bwMode="auto">
          <a:xfrm>
            <a:off x="6343650" y="5105400"/>
            <a:ext cx="1428750" cy="10064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6000" b="1">
                <a:solidFill>
                  <a:srgbClr val="9933FF"/>
                </a:solidFill>
                <a:latin typeface="Arial Black" pitchFamily="34" charset="0"/>
              </a:rPr>
              <a:t>?</a:t>
            </a:r>
          </a:p>
        </p:txBody>
      </p:sp>
      <p:sp>
        <p:nvSpPr>
          <p:cNvPr id="219150" name="Text Box 14"/>
          <p:cNvSpPr txBox="1">
            <a:spLocks noChangeArrowheads="1"/>
          </p:cNvSpPr>
          <p:nvPr/>
        </p:nvSpPr>
        <p:spPr bwMode="auto">
          <a:xfrm>
            <a:off x="5962650" y="2868613"/>
            <a:ext cx="24384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a:solidFill>
                  <a:srgbClr val="9933FF"/>
                </a:solidFill>
                <a:latin typeface="Arial Black" pitchFamily="34" charset="0"/>
              </a:rPr>
              <a:t>Ujian tulis</a:t>
            </a:r>
            <a:r>
              <a:rPr lang="en-US" sz="3200" b="1">
                <a:solidFill>
                  <a:srgbClr val="9933FF"/>
                </a:solidFill>
                <a:latin typeface="Arial Black" pitchFamily="34" charset="0"/>
              </a:rPr>
              <a:t> ?</a:t>
            </a:r>
          </a:p>
        </p:txBody>
      </p:sp>
      <p:sp>
        <p:nvSpPr>
          <p:cNvPr id="7184" name="Text Box 15"/>
          <p:cNvSpPr txBox="1">
            <a:spLocks noChangeArrowheads="1"/>
          </p:cNvSpPr>
          <p:nvPr/>
        </p:nvSpPr>
        <p:spPr bwMode="auto">
          <a:xfrm>
            <a:off x="838200" y="1614488"/>
            <a:ext cx="769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id-ID" sz="2800" b="1">
                <a:solidFill>
                  <a:srgbClr val="660066"/>
                </a:solidFill>
                <a:latin typeface="Arial Black" pitchFamily="34" charset="0"/>
              </a:rPr>
              <a:t>BAGAIMANA CARA PENILAIANNYA :</a:t>
            </a:r>
            <a:endParaRPr lang="en-US" altLang="id-ID">
              <a:solidFill>
                <a:srgbClr val="660066"/>
              </a:solidFill>
              <a:latin typeface="Arial" charset="0"/>
            </a:endParaRPr>
          </a:p>
        </p:txBody>
      </p:sp>
    </p:spTree>
    <p:extLst>
      <p:ext uri="{BB962C8B-B14F-4D97-AF65-F5344CB8AC3E}">
        <p14:creationId xmlns:p14="http://schemas.microsoft.com/office/powerpoint/2010/main" val="2204094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9142"/>
                                        </p:tgtEl>
                                        <p:attrNameLst>
                                          <p:attrName>style.visibility</p:attrName>
                                        </p:attrNameLst>
                                      </p:cBhvr>
                                      <p:to>
                                        <p:strVal val="visible"/>
                                      </p:to>
                                    </p:set>
                                    <p:animEffect transition="in" filter="diamond(in)">
                                      <p:cBhvr>
                                        <p:cTn id="7" dur="1000"/>
                                        <p:tgtEl>
                                          <p:spTgt spid="219142"/>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19145"/>
                                        </p:tgtEl>
                                        <p:attrNameLst>
                                          <p:attrName>style.visibility</p:attrName>
                                        </p:attrNameLst>
                                      </p:cBhvr>
                                      <p:to>
                                        <p:strVal val="visible"/>
                                      </p:to>
                                    </p:set>
                                    <p:animEffect transition="in" filter="diamond(in)">
                                      <p:cBhvr>
                                        <p:cTn id="11" dur="500"/>
                                        <p:tgtEl>
                                          <p:spTgt spid="219145"/>
                                        </p:tgtEl>
                                      </p:cBhvr>
                                    </p:animEffect>
                                  </p:childTnLst>
                                </p:cTn>
                              </p:par>
                            </p:childTnLst>
                          </p:cTn>
                        </p:par>
                        <p:par>
                          <p:cTn id="12" fill="hold" nodeType="afterGroup">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219150"/>
                                        </p:tgtEl>
                                        <p:attrNameLst>
                                          <p:attrName>style.visibility</p:attrName>
                                        </p:attrNameLst>
                                      </p:cBhvr>
                                      <p:to>
                                        <p:strVal val="visible"/>
                                      </p:to>
                                    </p:set>
                                    <p:animEffect transition="in" filter="diamond(in)">
                                      <p:cBhvr>
                                        <p:cTn id="15" dur="500"/>
                                        <p:tgtEl>
                                          <p:spTgt spid="2191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9144"/>
                                        </p:tgtEl>
                                        <p:attrNameLst>
                                          <p:attrName>style.visibility</p:attrName>
                                        </p:attrNameLst>
                                      </p:cBhvr>
                                      <p:to>
                                        <p:strVal val="visible"/>
                                      </p:to>
                                    </p:set>
                                    <p:animEffect transition="in" filter="fade">
                                      <p:cBhvr>
                                        <p:cTn id="20" dur="1000"/>
                                        <p:tgtEl>
                                          <p:spTgt spid="219144"/>
                                        </p:tgtEl>
                                      </p:cBhvr>
                                    </p:animEffect>
                                    <p:anim calcmode="lin" valueType="num">
                                      <p:cBhvr>
                                        <p:cTn id="21" dur="1000" fill="hold"/>
                                        <p:tgtEl>
                                          <p:spTgt spid="219144"/>
                                        </p:tgtEl>
                                        <p:attrNameLst>
                                          <p:attrName>ppt_x</p:attrName>
                                        </p:attrNameLst>
                                      </p:cBhvr>
                                      <p:tavLst>
                                        <p:tav tm="0">
                                          <p:val>
                                            <p:strVal val="#ppt_x"/>
                                          </p:val>
                                        </p:tav>
                                        <p:tav tm="100000">
                                          <p:val>
                                            <p:strVal val="#ppt_x"/>
                                          </p:val>
                                        </p:tav>
                                      </p:tavLst>
                                    </p:anim>
                                    <p:anim calcmode="lin" valueType="num">
                                      <p:cBhvr>
                                        <p:cTn id="22" dur="1000" fill="hold"/>
                                        <p:tgtEl>
                                          <p:spTgt spid="21914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29" presetClass="entr" presetSubtype="0" fill="hold" grpId="0" nodeType="afterEffect">
                                  <p:stCondLst>
                                    <p:cond delay="0"/>
                                  </p:stCondLst>
                                  <p:childTnLst>
                                    <p:set>
                                      <p:cBhvr>
                                        <p:cTn id="25" dur="1" fill="hold">
                                          <p:stCondLst>
                                            <p:cond delay="0"/>
                                          </p:stCondLst>
                                        </p:cTn>
                                        <p:tgtEl>
                                          <p:spTgt spid="219146"/>
                                        </p:tgtEl>
                                        <p:attrNameLst>
                                          <p:attrName>style.visibility</p:attrName>
                                        </p:attrNameLst>
                                      </p:cBhvr>
                                      <p:to>
                                        <p:strVal val="visible"/>
                                      </p:to>
                                    </p:set>
                                    <p:anim calcmode="lin" valueType="num">
                                      <p:cBhvr>
                                        <p:cTn id="26" dur="500" fill="hold"/>
                                        <p:tgtEl>
                                          <p:spTgt spid="219146"/>
                                        </p:tgtEl>
                                        <p:attrNameLst>
                                          <p:attrName>ppt_x</p:attrName>
                                        </p:attrNameLst>
                                      </p:cBhvr>
                                      <p:tavLst>
                                        <p:tav tm="0">
                                          <p:val>
                                            <p:strVal val="#ppt_x-.2"/>
                                          </p:val>
                                        </p:tav>
                                        <p:tav tm="100000">
                                          <p:val>
                                            <p:strVal val="#ppt_x"/>
                                          </p:val>
                                        </p:tav>
                                      </p:tavLst>
                                    </p:anim>
                                    <p:anim calcmode="lin" valueType="num">
                                      <p:cBhvr>
                                        <p:cTn id="27" dur="500" fill="hold"/>
                                        <p:tgtEl>
                                          <p:spTgt spid="219146"/>
                                        </p:tgtEl>
                                        <p:attrNameLst>
                                          <p:attrName>ppt_y</p:attrName>
                                        </p:attrNameLst>
                                      </p:cBhvr>
                                      <p:tavLst>
                                        <p:tav tm="0">
                                          <p:val>
                                            <p:strVal val="#ppt_y"/>
                                          </p:val>
                                        </p:tav>
                                        <p:tav tm="100000">
                                          <p:val>
                                            <p:strVal val="#ppt_y"/>
                                          </p:val>
                                        </p:tav>
                                      </p:tavLst>
                                    </p:anim>
                                    <p:animEffect transition="in" filter="wipe(right)" prLst="gradientSize: 0.1">
                                      <p:cBhvr>
                                        <p:cTn id="28" dur="500"/>
                                        <p:tgtEl>
                                          <p:spTgt spid="2191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19148"/>
                                        </p:tgtEl>
                                        <p:attrNameLst>
                                          <p:attrName>style.visibility</p:attrName>
                                        </p:attrNameLst>
                                      </p:cBhvr>
                                      <p:to>
                                        <p:strVal val="visible"/>
                                      </p:to>
                                    </p:set>
                                    <p:animEffect transition="in" filter="diamond(in)">
                                      <p:cBhvr>
                                        <p:cTn id="33" dur="500"/>
                                        <p:tgtEl>
                                          <p:spTgt spid="2191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19143"/>
                                        </p:tgtEl>
                                        <p:attrNameLst>
                                          <p:attrName>style.visibility</p:attrName>
                                        </p:attrNameLst>
                                      </p:cBhvr>
                                      <p:to>
                                        <p:strVal val="visible"/>
                                      </p:to>
                                    </p:set>
                                    <p:animEffect transition="in" filter="fade">
                                      <p:cBhvr>
                                        <p:cTn id="38" dur="1000"/>
                                        <p:tgtEl>
                                          <p:spTgt spid="219143"/>
                                        </p:tgtEl>
                                      </p:cBhvr>
                                    </p:animEffect>
                                    <p:anim calcmode="lin" valueType="num">
                                      <p:cBhvr>
                                        <p:cTn id="39" dur="1000" fill="hold"/>
                                        <p:tgtEl>
                                          <p:spTgt spid="219143"/>
                                        </p:tgtEl>
                                        <p:attrNameLst>
                                          <p:attrName>ppt_x</p:attrName>
                                        </p:attrNameLst>
                                      </p:cBhvr>
                                      <p:tavLst>
                                        <p:tav tm="0">
                                          <p:val>
                                            <p:strVal val="#ppt_x"/>
                                          </p:val>
                                        </p:tav>
                                        <p:tav tm="100000">
                                          <p:val>
                                            <p:strVal val="#ppt_x"/>
                                          </p:val>
                                        </p:tav>
                                      </p:tavLst>
                                    </p:anim>
                                    <p:anim calcmode="lin" valueType="num">
                                      <p:cBhvr>
                                        <p:cTn id="40" dur="1000" fill="hold"/>
                                        <p:tgtEl>
                                          <p:spTgt spid="219143"/>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000"/>
                            </p:stCondLst>
                            <p:childTnLst>
                              <p:par>
                                <p:cTn id="42" presetID="29" presetClass="entr" presetSubtype="0" fill="hold" grpId="0" nodeType="afterEffect">
                                  <p:stCondLst>
                                    <p:cond delay="0"/>
                                  </p:stCondLst>
                                  <p:childTnLst>
                                    <p:set>
                                      <p:cBhvr>
                                        <p:cTn id="43" dur="1" fill="hold">
                                          <p:stCondLst>
                                            <p:cond delay="0"/>
                                          </p:stCondLst>
                                        </p:cTn>
                                        <p:tgtEl>
                                          <p:spTgt spid="219147"/>
                                        </p:tgtEl>
                                        <p:attrNameLst>
                                          <p:attrName>style.visibility</p:attrName>
                                        </p:attrNameLst>
                                      </p:cBhvr>
                                      <p:to>
                                        <p:strVal val="visible"/>
                                      </p:to>
                                    </p:set>
                                    <p:anim calcmode="lin" valueType="num">
                                      <p:cBhvr>
                                        <p:cTn id="44" dur="500" fill="hold"/>
                                        <p:tgtEl>
                                          <p:spTgt spid="219147"/>
                                        </p:tgtEl>
                                        <p:attrNameLst>
                                          <p:attrName>ppt_x</p:attrName>
                                        </p:attrNameLst>
                                      </p:cBhvr>
                                      <p:tavLst>
                                        <p:tav tm="0">
                                          <p:val>
                                            <p:strVal val="#ppt_x-.2"/>
                                          </p:val>
                                        </p:tav>
                                        <p:tav tm="100000">
                                          <p:val>
                                            <p:strVal val="#ppt_x"/>
                                          </p:val>
                                        </p:tav>
                                      </p:tavLst>
                                    </p:anim>
                                    <p:anim calcmode="lin" valueType="num">
                                      <p:cBhvr>
                                        <p:cTn id="45" dur="500" fill="hold"/>
                                        <p:tgtEl>
                                          <p:spTgt spid="219147"/>
                                        </p:tgtEl>
                                        <p:attrNameLst>
                                          <p:attrName>ppt_y</p:attrName>
                                        </p:attrNameLst>
                                      </p:cBhvr>
                                      <p:tavLst>
                                        <p:tav tm="0">
                                          <p:val>
                                            <p:strVal val="#ppt_y"/>
                                          </p:val>
                                        </p:tav>
                                        <p:tav tm="100000">
                                          <p:val>
                                            <p:strVal val="#ppt_y"/>
                                          </p:val>
                                        </p:tav>
                                      </p:tavLst>
                                    </p:anim>
                                    <p:animEffect transition="in" filter="wipe(right)" prLst="gradientSize: 0.1">
                                      <p:cBhvr>
                                        <p:cTn id="46" dur="500"/>
                                        <p:tgtEl>
                                          <p:spTgt spid="2191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19149"/>
                                        </p:tgtEl>
                                        <p:attrNameLst>
                                          <p:attrName>style.visibility</p:attrName>
                                        </p:attrNameLst>
                                      </p:cBhvr>
                                      <p:to>
                                        <p:strVal val="visible"/>
                                      </p:to>
                                    </p:set>
                                    <p:animEffect transition="in" filter="diamond(in)">
                                      <p:cBhvr>
                                        <p:cTn id="51" dur="500"/>
                                        <p:tgtEl>
                                          <p:spTgt spid="219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p:bldP spid="219143" grpId="0"/>
      <p:bldP spid="219144" grpId="0"/>
      <p:bldP spid="219145" grpId="0" animBg="1"/>
      <p:bldP spid="219146" grpId="0" animBg="1"/>
      <p:bldP spid="219147" grpId="0" animBg="1"/>
      <p:bldP spid="219148" grpId="0"/>
      <p:bldP spid="219149" grpId="0"/>
      <p:bldP spid="21915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pPr>
              <a:defRPr/>
            </a:pPr>
            <a:r>
              <a:rPr lang="en-US"/>
              <a:t>copyright dit.akademik.ditjen.dikti</a:t>
            </a:r>
          </a:p>
        </p:txBody>
      </p:sp>
      <p:sp>
        <p:nvSpPr>
          <p:cNvPr id="212994" name="Text Box 2"/>
          <p:cNvSpPr txBox="1">
            <a:spLocks noChangeArrowheads="1"/>
          </p:cNvSpPr>
          <p:nvPr/>
        </p:nvSpPr>
        <p:spPr bwMode="auto">
          <a:xfrm>
            <a:off x="990600" y="381000"/>
            <a:ext cx="7315200" cy="5191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defRPr/>
            </a:pPr>
            <a:r>
              <a:rPr lang="en-US" sz="2800" b="1">
                <a:solidFill>
                  <a:srgbClr val="CC3300"/>
                </a:solidFill>
                <a:latin typeface="Arial Black" pitchFamily="34" charset="0"/>
              </a:rPr>
              <a:t>PERSOALAN PENILAIAN BELAJAR</a:t>
            </a:r>
            <a:endParaRPr lang="id-ID" sz="2800" b="1">
              <a:solidFill>
                <a:srgbClr val="CC3300"/>
              </a:solidFill>
              <a:latin typeface="Arial Black" pitchFamily="34" charset="0"/>
            </a:endParaRPr>
          </a:p>
        </p:txBody>
      </p:sp>
      <p:sp>
        <p:nvSpPr>
          <p:cNvPr id="212995" name="Text Box 3"/>
          <p:cNvSpPr txBox="1">
            <a:spLocks noChangeArrowheads="1"/>
          </p:cNvSpPr>
          <p:nvPr/>
        </p:nvSpPr>
        <p:spPr bwMode="auto">
          <a:xfrm>
            <a:off x="838200" y="1295400"/>
            <a:ext cx="7620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6413" indent="-5064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Font typeface="Wingdings" pitchFamily="2" charset="2"/>
              <a:buChar char="q"/>
            </a:pPr>
            <a:r>
              <a:rPr lang="en-US" altLang="id-ID" b="1" dirty="0" err="1">
                <a:latin typeface="Arial" charset="0"/>
              </a:rPr>
              <a:t>Pemberian</a:t>
            </a:r>
            <a:r>
              <a:rPr lang="en-US" altLang="id-ID" b="1" dirty="0">
                <a:latin typeface="Arial" charset="0"/>
              </a:rPr>
              <a:t> </a:t>
            </a:r>
            <a:r>
              <a:rPr lang="en-US" altLang="id-ID" b="1" dirty="0" err="1">
                <a:latin typeface="Arial" charset="0"/>
              </a:rPr>
              <a:t>angka</a:t>
            </a:r>
            <a:r>
              <a:rPr lang="en-US" altLang="id-ID" b="1" dirty="0">
                <a:latin typeface="Arial" charset="0"/>
              </a:rPr>
              <a:t> </a:t>
            </a:r>
            <a:r>
              <a:rPr lang="en-US" altLang="id-ID" b="1" dirty="0" err="1">
                <a:latin typeface="Arial" charset="0"/>
              </a:rPr>
              <a:t>pada</a:t>
            </a:r>
            <a:r>
              <a:rPr lang="en-US" altLang="id-ID" b="1" dirty="0">
                <a:latin typeface="Arial" charset="0"/>
              </a:rPr>
              <a:t> </a:t>
            </a:r>
            <a:r>
              <a:rPr lang="en-US" altLang="id-ID" b="1" dirty="0" err="1">
                <a:latin typeface="Arial" charset="0"/>
              </a:rPr>
              <a:t>hasil</a:t>
            </a:r>
            <a:r>
              <a:rPr lang="en-US" altLang="id-ID" b="1" dirty="0">
                <a:latin typeface="Arial" charset="0"/>
              </a:rPr>
              <a:t> </a:t>
            </a:r>
            <a:r>
              <a:rPr lang="en-US" altLang="id-ID" b="1" dirty="0" err="1">
                <a:latin typeface="Arial" charset="0"/>
              </a:rPr>
              <a:t>belajar</a:t>
            </a:r>
            <a:r>
              <a:rPr lang="en-US" altLang="id-ID" b="1" dirty="0">
                <a:latin typeface="Arial" charset="0"/>
              </a:rPr>
              <a:t>  </a:t>
            </a:r>
            <a:r>
              <a:rPr lang="en-US" altLang="id-ID" b="1" dirty="0" err="1" smtClean="0">
                <a:latin typeface="Arial" charset="0"/>
              </a:rPr>
              <a:t>apakah</a:t>
            </a:r>
            <a:r>
              <a:rPr lang="en-US" altLang="id-ID" b="1" dirty="0" smtClean="0">
                <a:latin typeface="Arial" charset="0"/>
              </a:rPr>
              <a:t> </a:t>
            </a:r>
            <a:r>
              <a:rPr lang="en-US" altLang="id-ID" b="1" dirty="0" err="1">
                <a:latin typeface="Arial" charset="0"/>
              </a:rPr>
              <a:t>termasuk</a:t>
            </a:r>
            <a:r>
              <a:rPr lang="en-US" altLang="id-ID" b="1" dirty="0">
                <a:latin typeface="Arial" charset="0"/>
              </a:rPr>
              <a:t> </a:t>
            </a:r>
            <a:r>
              <a:rPr lang="en-US" altLang="id-ID" b="1" dirty="0" err="1">
                <a:latin typeface="Arial" charset="0"/>
              </a:rPr>
              <a:t>penilaian</a:t>
            </a:r>
            <a:r>
              <a:rPr lang="en-US" altLang="id-ID" b="1" dirty="0">
                <a:latin typeface="Arial" charset="0"/>
              </a:rPr>
              <a:t> ?</a:t>
            </a:r>
            <a:endParaRPr lang="id-ID" altLang="id-ID" b="1" dirty="0">
              <a:latin typeface="Arial" charset="0"/>
            </a:endParaRPr>
          </a:p>
        </p:txBody>
      </p:sp>
      <p:sp>
        <p:nvSpPr>
          <p:cNvPr id="212996" name="Text Box 4"/>
          <p:cNvSpPr txBox="1">
            <a:spLocks noChangeArrowheads="1"/>
          </p:cNvSpPr>
          <p:nvPr/>
        </p:nvSpPr>
        <p:spPr bwMode="auto">
          <a:xfrm>
            <a:off x="838200" y="2057400"/>
            <a:ext cx="7620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Font typeface="Wingdings" pitchFamily="2" charset="2"/>
              <a:buChar char="q"/>
            </a:pPr>
            <a:r>
              <a:rPr lang="en-US" altLang="id-ID" b="1" dirty="0" err="1">
                <a:solidFill>
                  <a:srgbClr val="6600CC"/>
                </a:solidFill>
                <a:latin typeface="Arial" charset="0"/>
              </a:rPr>
              <a:t>Jenis</a:t>
            </a:r>
            <a:r>
              <a:rPr lang="en-US" altLang="id-ID" b="1" dirty="0">
                <a:solidFill>
                  <a:srgbClr val="6600CC"/>
                </a:solidFill>
                <a:latin typeface="Arial" charset="0"/>
              </a:rPr>
              <a:t> </a:t>
            </a:r>
            <a:r>
              <a:rPr lang="en-US" altLang="id-ID" b="1" dirty="0" err="1">
                <a:solidFill>
                  <a:srgbClr val="6600CC"/>
                </a:solidFill>
                <a:latin typeface="Arial" charset="0"/>
              </a:rPr>
              <a:t>kemampuan</a:t>
            </a:r>
            <a:r>
              <a:rPr lang="en-US" altLang="id-ID" b="1" dirty="0">
                <a:solidFill>
                  <a:srgbClr val="6600CC"/>
                </a:solidFill>
                <a:latin typeface="Arial" charset="0"/>
              </a:rPr>
              <a:t> </a:t>
            </a:r>
            <a:r>
              <a:rPr lang="en-US" altLang="id-ID" b="1" dirty="0" err="1">
                <a:solidFill>
                  <a:srgbClr val="6600CC"/>
                </a:solidFill>
                <a:latin typeface="Arial" charset="0"/>
              </a:rPr>
              <a:t>apa</a:t>
            </a:r>
            <a:r>
              <a:rPr lang="en-US" altLang="id-ID" b="1" dirty="0">
                <a:solidFill>
                  <a:srgbClr val="6600CC"/>
                </a:solidFill>
                <a:latin typeface="Arial" charset="0"/>
              </a:rPr>
              <a:t> yang </a:t>
            </a:r>
            <a:r>
              <a:rPr lang="en-US" altLang="id-ID" b="1" dirty="0" err="1">
                <a:solidFill>
                  <a:srgbClr val="6600CC"/>
                </a:solidFill>
                <a:latin typeface="Arial" charset="0"/>
              </a:rPr>
              <a:t>kita</a:t>
            </a:r>
            <a:r>
              <a:rPr lang="en-US" altLang="id-ID" b="1" dirty="0">
                <a:solidFill>
                  <a:srgbClr val="6600CC"/>
                </a:solidFill>
                <a:latin typeface="Arial" charset="0"/>
              </a:rPr>
              <a:t> </a:t>
            </a:r>
            <a:r>
              <a:rPr lang="en-US" altLang="id-ID" b="1" dirty="0" err="1" smtClean="0">
                <a:solidFill>
                  <a:srgbClr val="6600CC"/>
                </a:solidFill>
                <a:latin typeface="Arial" charset="0"/>
              </a:rPr>
              <a:t>nilai</a:t>
            </a:r>
            <a:r>
              <a:rPr lang="en-US" altLang="id-ID" b="1" dirty="0" smtClean="0">
                <a:solidFill>
                  <a:srgbClr val="6600CC"/>
                </a:solidFill>
                <a:latin typeface="Arial" charset="0"/>
              </a:rPr>
              <a:t>? </a:t>
            </a:r>
            <a:endParaRPr lang="id-ID" altLang="id-ID" b="1" dirty="0">
              <a:solidFill>
                <a:srgbClr val="6600CC"/>
              </a:solidFill>
              <a:latin typeface="Arial" charset="0"/>
            </a:endParaRPr>
          </a:p>
        </p:txBody>
      </p:sp>
      <p:sp>
        <p:nvSpPr>
          <p:cNvPr id="212997" name="Text Box 5"/>
          <p:cNvSpPr txBox="1">
            <a:spLocks noChangeArrowheads="1"/>
          </p:cNvSpPr>
          <p:nvPr/>
        </p:nvSpPr>
        <p:spPr bwMode="auto">
          <a:xfrm>
            <a:off x="838200" y="28194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6413" indent="-5064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q"/>
            </a:pPr>
            <a:r>
              <a:rPr lang="en-US" altLang="id-ID" b="1" dirty="0" err="1">
                <a:latin typeface="Arial" charset="0"/>
              </a:rPr>
              <a:t>Apakah</a:t>
            </a:r>
            <a:r>
              <a:rPr lang="en-US" altLang="id-ID" b="1" dirty="0">
                <a:latin typeface="Arial" charset="0"/>
              </a:rPr>
              <a:t> </a:t>
            </a:r>
            <a:r>
              <a:rPr lang="en-US" altLang="id-ID" b="1" dirty="0" err="1">
                <a:latin typeface="Arial" charset="0"/>
              </a:rPr>
              <a:t>teknik</a:t>
            </a:r>
            <a:r>
              <a:rPr lang="en-US" altLang="id-ID" b="1" dirty="0">
                <a:latin typeface="Arial" charset="0"/>
              </a:rPr>
              <a:t> </a:t>
            </a:r>
            <a:r>
              <a:rPr lang="en-US" altLang="id-ID" b="1" dirty="0" err="1">
                <a:latin typeface="Arial" charset="0"/>
              </a:rPr>
              <a:t>penilaian</a:t>
            </a:r>
            <a:r>
              <a:rPr lang="en-US" altLang="id-ID" b="1" dirty="0">
                <a:latin typeface="Arial" charset="0"/>
              </a:rPr>
              <a:t> yang </a:t>
            </a:r>
            <a:r>
              <a:rPr lang="en-US" altLang="id-ID" b="1" dirty="0" err="1">
                <a:latin typeface="Arial" charset="0"/>
              </a:rPr>
              <a:t>kita</a:t>
            </a:r>
            <a:r>
              <a:rPr lang="en-US" altLang="id-ID" b="1" dirty="0">
                <a:latin typeface="Arial" charset="0"/>
              </a:rPr>
              <a:t> </a:t>
            </a:r>
            <a:r>
              <a:rPr lang="en-US" altLang="id-ID" b="1" dirty="0" err="1">
                <a:latin typeface="Arial" charset="0"/>
              </a:rPr>
              <a:t>jalankan</a:t>
            </a:r>
            <a:r>
              <a:rPr lang="en-US" altLang="id-ID" b="1" dirty="0">
                <a:latin typeface="Arial" charset="0"/>
              </a:rPr>
              <a:t> </a:t>
            </a:r>
            <a:r>
              <a:rPr lang="en-US" altLang="id-ID" b="1" dirty="0" err="1">
                <a:latin typeface="Arial" charset="0"/>
              </a:rPr>
              <a:t>sudah</a:t>
            </a:r>
            <a:r>
              <a:rPr lang="en-US" altLang="id-ID" b="1" dirty="0">
                <a:latin typeface="Arial" charset="0"/>
              </a:rPr>
              <a:t> </a:t>
            </a:r>
            <a:r>
              <a:rPr lang="en-US" altLang="id-ID" b="1" dirty="0" err="1">
                <a:latin typeface="Arial" charset="0"/>
              </a:rPr>
              <a:t>tepat</a:t>
            </a:r>
            <a:r>
              <a:rPr lang="en-US" altLang="id-ID" b="1" dirty="0">
                <a:latin typeface="Arial" charset="0"/>
              </a:rPr>
              <a:t> </a:t>
            </a:r>
            <a:r>
              <a:rPr lang="en-US" altLang="id-ID" b="1" dirty="0" err="1">
                <a:latin typeface="Arial" charset="0"/>
              </a:rPr>
              <a:t>sesuai</a:t>
            </a:r>
            <a:r>
              <a:rPr lang="en-US" altLang="id-ID" b="1" dirty="0">
                <a:latin typeface="Arial" charset="0"/>
              </a:rPr>
              <a:t> </a:t>
            </a:r>
            <a:r>
              <a:rPr lang="en-US" altLang="id-ID" b="1" dirty="0" err="1" smtClean="0">
                <a:latin typeface="Arial" charset="0"/>
              </a:rPr>
              <a:t>kemampuan</a:t>
            </a:r>
            <a:r>
              <a:rPr lang="id-ID" altLang="id-ID" b="1" dirty="0">
                <a:latin typeface="Arial" charset="0"/>
              </a:rPr>
              <a:t> </a:t>
            </a:r>
            <a:r>
              <a:rPr lang="en-US" altLang="id-ID" b="1" dirty="0" err="1" smtClean="0">
                <a:latin typeface="Arial" charset="0"/>
              </a:rPr>
              <a:t>siswa</a:t>
            </a:r>
            <a:r>
              <a:rPr lang="en-US" altLang="id-ID" b="1" dirty="0" smtClean="0">
                <a:latin typeface="Arial" charset="0"/>
              </a:rPr>
              <a:t> </a:t>
            </a:r>
            <a:r>
              <a:rPr lang="en-US" altLang="id-ID" b="1" dirty="0" err="1">
                <a:latin typeface="Arial" charset="0"/>
              </a:rPr>
              <a:t>secara</a:t>
            </a:r>
            <a:r>
              <a:rPr lang="en-US" altLang="id-ID" b="1" dirty="0">
                <a:latin typeface="Arial" charset="0"/>
              </a:rPr>
              <a:t> </a:t>
            </a:r>
            <a:r>
              <a:rPr lang="en-US" altLang="id-ID" b="1" dirty="0" err="1">
                <a:latin typeface="Arial" charset="0"/>
              </a:rPr>
              <a:t>nyata</a:t>
            </a:r>
            <a:r>
              <a:rPr lang="en-US" altLang="id-ID" b="1" dirty="0">
                <a:latin typeface="Arial" charset="0"/>
              </a:rPr>
              <a:t> </a:t>
            </a:r>
            <a:r>
              <a:rPr lang="en-US" altLang="id-ID" b="1" dirty="0" err="1">
                <a:latin typeface="Arial" charset="0"/>
              </a:rPr>
              <a:t>dan</a:t>
            </a:r>
            <a:r>
              <a:rPr lang="en-US" altLang="id-ID" b="1" dirty="0">
                <a:latin typeface="Arial" charset="0"/>
              </a:rPr>
              <a:t> </a:t>
            </a:r>
            <a:r>
              <a:rPr lang="en-US" altLang="id-ID" b="1" dirty="0" err="1">
                <a:latin typeface="Arial" charset="0"/>
              </a:rPr>
              <a:t>benar</a:t>
            </a:r>
            <a:r>
              <a:rPr lang="en-US" altLang="id-ID" b="1" dirty="0">
                <a:latin typeface="Arial" charset="0"/>
              </a:rPr>
              <a:t>?</a:t>
            </a:r>
            <a:endParaRPr lang="id-ID" altLang="id-ID" b="1" dirty="0">
              <a:latin typeface="Arial" charset="0"/>
            </a:endParaRPr>
          </a:p>
        </p:txBody>
      </p:sp>
      <p:sp>
        <p:nvSpPr>
          <p:cNvPr id="212998" name="Text Box 6"/>
          <p:cNvSpPr txBox="1">
            <a:spLocks noChangeArrowheads="1"/>
          </p:cNvSpPr>
          <p:nvPr/>
        </p:nvSpPr>
        <p:spPr bwMode="auto">
          <a:xfrm>
            <a:off x="838200" y="403860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6413" indent="-5064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q"/>
            </a:pPr>
            <a:r>
              <a:rPr lang="en-US" altLang="id-ID" b="1">
                <a:solidFill>
                  <a:srgbClr val="6600CC"/>
                </a:solidFill>
                <a:latin typeface="Arial" charset="0"/>
              </a:rPr>
              <a:t>Bagaimana cara penilaian : paper/ karangan, syair, matematika, maket, patung, ujian tulis /uraian , apakah sama caranya?</a:t>
            </a:r>
            <a:endParaRPr lang="id-ID" altLang="id-ID" b="1">
              <a:solidFill>
                <a:srgbClr val="6600CC"/>
              </a:solidFill>
              <a:latin typeface="Arial" charset="0"/>
            </a:endParaRPr>
          </a:p>
        </p:txBody>
      </p:sp>
      <p:sp>
        <p:nvSpPr>
          <p:cNvPr id="212999" name="Text Box 7"/>
          <p:cNvSpPr txBox="1">
            <a:spLocks noChangeArrowheads="1"/>
          </p:cNvSpPr>
          <p:nvPr/>
        </p:nvSpPr>
        <p:spPr bwMode="auto">
          <a:xfrm>
            <a:off x="914400" y="5257800"/>
            <a:ext cx="75438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Font typeface="Wingdings" pitchFamily="2" charset="2"/>
              <a:buChar char="q"/>
            </a:pPr>
            <a:r>
              <a:rPr lang="en-US" altLang="id-ID" b="1" dirty="0" err="1">
                <a:latin typeface="Arial" charset="0"/>
              </a:rPr>
              <a:t>Apakah</a:t>
            </a:r>
            <a:r>
              <a:rPr lang="en-US" altLang="id-ID" b="1" dirty="0">
                <a:latin typeface="Arial" charset="0"/>
              </a:rPr>
              <a:t> </a:t>
            </a:r>
            <a:r>
              <a:rPr lang="en-US" altLang="id-ID" b="1" dirty="0" err="1">
                <a:latin typeface="Arial" charset="0"/>
              </a:rPr>
              <a:t>tes</a:t>
            </a:r>
            <a:r>
              <a:rPr lang="en-US" altLang="id-ID" b="1" dirty="0">
                <a:latin typeface="Arial" charset="0"/>
              </a:rPr>
              <a:t> </a:t>
            </a:r>
            <a:r>
              <a:rPr lang="en-US" altLang="id-ID" b="1" dirty="0" err="1">
                <a:latin typeface="Arial" charset="0"/>
              </a:rPr>
              <a:t>dan</a:t>
            </a:r>
            <a:r>
              <a:rPr lang="en-US" altLang="id-ID" b="1" dirty="0">
                <a:latin typeface="Arial" charset="0"/>
              </a:rPr>
              <a:t> </a:t>
            </a:r>
            <a:r>
              <a:rPr lang="en-US" altLang="id-ID" b="1" dirty="0" err="1">
                <a:latin typeface="Arial" charset="0"/>
              </a:rPr>
              <a:t>ujian</a:t>
            </a:r>
            <a:r>
              <a:rPr lang="en-US" altLang="id-ID" b="1" dirty="0">
                <a:latin typeface="Arial" charset="0"/>
              </a:rPr>
              <a:t> </a:t>
            </a:r>
            <a:r>
              <a:rPr lang="en-US" altLang="id-ID" b="1" dirty="0" err="1">
                <a:latin typeface="Arial" charset="0"/>
              </a:rPr>
              <a:t>tulis</a:t>
            </a:r>
            <a:r>
              <a:rPr lang="en-US" altLang="id-ID" b="1" dirty="0">
                <a:latin typeface="Arial" charset="0"/>
              </a:rPr>
              <a:t> </a:t>
            </a:r>
            <a:r>
              <a:rPr lang="en-US" altLang="id-ID" b="1" dirty="0" err="1">
                <a:latin typeface="Arial" charset="0"/>
              </a:rPr>
              <a:t>merupakan</a:t>
            </a:r>
            <a:r>
              <a:rPr lang="en-US" altLang="id-ID" b="1" dirty="0">
                <a:latin typeface="Arial" charset="0"/>
              </a:rPr>
              <a:t> </a:t>
            </a:r>
            <a:r>
              <a:rPr lang="en-US" altLang="id-ID" b="1" dirty="0" err="1">
                <a:latin typeface="Arial" charset="0"/>
              </a:rPr>
              <a:t>satu</a:t>
            </a:r>
            <a:r>
              <a:rPr lang="en-US" altLang="id-ID" b="1" dirty="0">
                <a:latin typeface="Arial" charset="0"/>
              </a:rPr>
              <a:t> </a:t>
            </a:r>
            <a:r>
              <a:rPr lang="en-US" altLang="id-ID" b="1" dirty="0" err="1">
                <a:latin typeface="Arial" charset="0"/>
              </a:rPr>
              <a:t>satunya</a:t>
            </a:r>
            <a:r>
              <a:rPr lang="en-US" altLang="id-ID" b="1" dirty="0">
                <a:latin typeface="Arial" charset="0"/>
              </a:rPr>
              <a:t> </a:t>
            </a:r>
            <a:r>
              <a:rPr lang="en-US" altLang="id-ID" b="1" dirty="0" err="1">
                <a:latin typeface="Arial" charset="0"/>
              </a:rPr>
              <a:t>cara</a:t>
            </a:r>
            <a:r>
              <a:rPr lang="en-US" altLang="id-ID" b="1" dirty="0">
                <a:latin typeface="Arial" charset="0"/>
              </a:rPr>
              <a:t> yang </a:t>
            </a:r>
            <a:r>
              <a:rPr lang="en-US" altLang="id-ID" b="1" dirty="0" err="1">
                <a:latin typeface="Arial" charset="0"/>
              </a:rPr>
              <a:t>tepat</a:t>
            </a:r>
            <a:r>
              <a:rPr lang="en-US" altLang="id-ID" b="1" dirty="0">
                <a:latin typeface="Arial" charset="0"/>
              </a:rPr>
              <a:t> </a:t>
            </a:r>
            <a:r>
              <a:rPr lang="en-US" altLang="id-ID" b="1" dirty="0" err="1">
                <a:latin typeface="Arial" charset="0"/>
              </a:rPr>
              <a:t>untuk</a:t>
            </a:r>
            <a:r>
              <a:rPr lang="en-US" altLang="id-ID" b="1" dirty="0">
                <a:latin typeface="Arial" charset="0"/>
              </a:rPr>
              <a:t> </a:t>
            </a:r>
            <a:r>
              <a:rPr lang="en-US" altLang="id-ID" b="1" dirty="0" err="1">
                <a:latin typeface="Arial" charset="0"/>
              </a:rPr>
              <a:t>melihat</a:t>
            </a:r>
            <a:r>
              <a:rPr lang="en-US" altLang="id-ID" b="1" dirty="0">
                <a:latin typeface="Arial" charset="0"/>
              </a:rPr>
              <a:t> </a:t>
            </a:r>
            <a:r>
              <a:rPr lang="en-US" altLang="id-ID" b="1" dirty="0" err="1">
                <a:latin typeface="Arial" charset="0"/>
              </a:rPr>
              <a:t>kemampuan</a:t>
            </a:r>
            <a:r>
              <a:rPr lang="en-US" altLang="id-ID" b="1" dirty="0">
                <a:latin typeface="Arial" charset="0"/>
              </a:rPr>
              <a:t>/ </a:t>
            </a:r>
            <a:r>
              <a:rPr lang="en-US" altLang="id-ID" b="1" dirty="0" err="1">
                <a:latin typeface="Arial" charset="0"/>
              </a:rPr>
              <a:t>kompetensi</a:t>
            </a:r>
            <a:r>
              <a:rPr lang="en-US" altLang="id-ID" b="1" dirty="0">
                <a:latin typeface="Arial" charset="0"/>
              </a:rPr>
              <a:t> </a:t>
            </a:r>
            <a:r>
              <a:rPr lang="en-US" altLang="id-ID" b="1" dirty="0" smtClean="0">
                <a:latin typeface="Arial" charset="0"/>
              </a:rPr>
              <a:t>?</a:t>
            </a:r>
            <a:endParaRPr lang="id-ID" altLang="id-ID" b="1" dirty="0">
              <a:latin typeface="Arial" charset="0"/>
            </a:endParaRPr>
          </a:p>
        </p:txBody>
      </p:sp>
    </p:spTree>
    <p:extLst>
      <p:ext uri="{BB962C8B-B14F-4D97-AF65-F5344CB8AC3E}">
        <p14:creationId xmlns:p14="http://schemas.microsoft.com/office/powerpoint/2010/main" val="373846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strips(downRight)">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iterate type="lt">
                                    <p:tmPct val="10000"/>
                                  </p:iterate>
                                  <p:childTnLst>
                                    <p:set>
                                      <p:cBhvr>
                                        <p:cTn id="11" dur="1" fill="hold">
                                          <p:stCondLst>
                                            <p:cond delay="0"/>
                                          </p:stCondLst>
                                        </p:cTn>
                                        <p:tgtEl>
                                          <p:spTgt spid="212995"/>
                                        </p:tgtEl>
                                        <p:attrNameLst>
                                          <p:attrName>style.visibility</p:attrName>
                                        </p:attrNameLst>
                                      </p:cBhvr>
                                      <p:to>
                                        <p:strVal val="visible"/>
                                      </p:to>
                                    </p:set>
                                    <p:animEffect transition="in" filter="strips(downRight)">
                                      <p:cBhvr>
                                        <p:cTn id="12" dur="500"/>
                                        <p:tgtEl>
                                          <p:spTgt spid="2129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12996"/>
                                        </p:tgtEl>
                                        <p:attrNameLst>
                                          <p:attrName>style.visibility</p:attrName>
                                        </p:attrNameLst>
                                      </p:cBhvr>
                                      <p:to>
                                        <p:strVal val="visible"/>
                                      </p:to>
                                    </p:set>
                                    <p:anim calcmode="lin" valueType="num">
                                      <p:cBhvr>
                                        <p:cTn id="17" dur="1000" fill="hold"/>
                                        <p:tgtEl>
                                          <p:spTgt spid="212996"/>
                                        </p:tgtEl>
                                        <p:attrNameLst>
                                          <p:attrName>ppt_w</p:attrName>
                                        </p:attrNameLst>
                                      </p:cBhvr>
                                      <p:tavLst>
                                        <p:tav tm="0">
                                          <p:val>
                                            <p:fltVal val="0"/>
                                          </p:val>
                                        </p:tav>
                                        <p:tav tm="100000">
                                          <p:val>
                                            <p:strVal val="#ppt_w"/>
                                          </p:val>
                                        </p:tav>
                                      </p:tavLst>
                                    </p:anim>
                                    <p:anim calcmode="lin" valueType="num">
                                      <p:cBhvr>
                                        <p:cTn id="18" dur="1000" fill="hold"/>
                                        <p:tgtEl>
                                          <p:spTgt spid="212996"/>
                                        </p:tgtEl>
                                        <p:attrNameLst>
                                          <p:attrName>ppt_h</p:attrName>
                                        </p:attrNameLst>
                                      </p:cBhvr>
                                      <p:tavLst>
                                        <p:tav tm="0">
                                          <p:val>
                                            <p:fltVal val="0"/>
                                          </p:val>
                                        </p:tav>
                                        <p:tav tm="100000">
                                          <p:val>
                                            <p:strVal val="#ppt_h"/>
                                          </p:val>
                                        </p:tav>
                                      </p:tavLst>
                                    </p:anim>
                                    <p:animEffect transition="in" filter="fade">
                                      <p:cBhvr>
                                        <p:cTn id="19" dur="1000"/>
                                        <p:tgtEl>
                                          <p:spTgt spid="2129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12997"/>
                                        </p:tgtEl>
                                        <p:attrNameLst>
                                          <p:attrName>style.visibility</p:attrName>
                                        </p:attrNameLst>
                                      </p:cBhvr>
                                      <p:to>
                                        <p:strVal val="visible"/>
                                      </p:to>
                                    </p:set>
                                    <p:animEffect transition="in" filter="strips(downRight)">
                                      <p:cBhvr>
                                        <p:cTn id="24" dur="1000"/>
                                        <p:tgtEl>
                                          <p:spTgt spid="2129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iterate type="lt">
                                    <p:tmPct val="10000"/>
                                  </p:iterate>
                                  <p:childTnLst>
                                    <p:set>
                                      <p:cBhvr>
                                        <p:cTn id="28" dur="1" fill="hold">
                                          <p:stCondLst>
                                            <p:cond delay="0"/>
                                          </p:stCondLst>
                                        </p:cTn>
                                        <p:tgtEl>
                                          <p:spTgt spid="212998"/>
                                        </p:tgtEl>
                                        <p:attrNameLst>
                                          <p:attrName>style.visibility</p:attrName>
                                        </p:attrNameLst>
                                      </p:cBhvr>
                                      <p:to>
                                        <p:strVal val="visible"/>
                                      </p:to>
                                    </p:set>
                                    <p:animEffect transition="in" filter="strips(downRight)">
                                      <p:cBhvr>
                                        <p:cTn id="29" dur="500"/>
                                        <p:tgtEl>
                                          <p:spTgt spid="2129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12999"/>
                                        </p:tgtEl>
                                        <p:attrNameLst>
                                          <p:attrName>style.visibility</p:attrName>
                                        </p:attrNameLst>
                                      </p:cBhvr>
                                      <p:to>
                                        <p:strVal val="visible"/>
                                      </p:to>
                                    </p:set>
                                    <p:anim calcmode="lin" valueType="num">
                                      <p:cBhvr>
                                        <p:cTn id="34" dur="1000" fill="hold"/>
                                        <p:tgtEl>
                                          <p:spTgt spid="212999"/>
                                        </p:tgtEl>
                                        <p:attrNameLst>
                                          <p:attrName>ppt_w</p:attrName>
                                        </p:attrNameLst>
                                      </p:cBhvr>
                                      <p:tavLst>
                                        <p:tav tm="0">
                                          <p:val>
                                            <p:fltVal val="0"/>
                                          </p:val>
                                        </p:tav>
                                        <p:tav tm="100000">
                                          <p:val>
                                            <p:strVal val="#ppt_w"/>
                                          </p:val>
                                        </p:tav>
                                      </p:tavLst>
                                    </p:anim>
                                    <p:anim calcmode="lin" valueType="num">
                                      <p:cBhvr>
                                        <p:cTn id="35" dur="1000" fill="hold"/>
                                        <p:tgtEl>
                                          <p:spTgt spid="212999"/>
                                        </p:tgtEl>
                                        <p:attrNameLst>
                                          <p:attrName>ppt_h</p:attrName>
                                        </p:attrNameLst>
                                      </p:cBhvr>
                                      <p:tavLst>
                                        <p:tav tm="0">
                                          <p:val>
                                            <p:fltVal val="0"/>
                                          </p:val>
                                        </p:tav>
                                        <p:tav tm="100000">
                                          <p:val>
                                            <p:strVal val="#ppt_h"/>
                                          </p:val>
                                        </p:tav>
                                      </p:tavLst>
                                    </p:anim>
                                    <p:animEffect transition="in" filter="fade">
                                      <p:cBhvr>
                                        <p:cTn id="36" dur="1000"/>
                                        <p:tgtEl>
                                          <p:spTgt spid="21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p:bldP spid="212996" grpId="0"/>
      <p:bldP spid="212997" grpId="0"/>
      <p:bldP spid="212998" grpId="0"/>
      <p:bldP spid="21299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pPr>
              <a:defRPr/>
            </a:pPr>
            <a:r>
              <a:rPr lang="en-US"/>
              <a:t>copyright dit.akademik.ditjen.dikti</a:t>
            </a:r>
          </a:p>
        </p:txBody>
      </p:sp>
      <p:grpSp>
        <p:nvGrpSpPr>
          <p:cNvPr id="2" name="Group 14"/>
          <p:cNvGrpSpPr>
            <a:grpSpLocks/>
          </p:cNvGrpSpPr>
          <p:nvPr/>
        </p:nvGrpSpPr>
        <p:grpSpPr bwMode="auto">
          <a:xfrm>
            <a:off x="1631950" y="1257300"/>
            <a:ext cx="5530850" cy="4991100"/>
            <a:chOff x="1028" y="792"/>
            <a:chExt cx="3484" cy="3144"/>
          </a:xfrm>
        </p:grpSpPr>
        <p:sp>
          <p:nvSpPr>
            <p:cNvPr id="10251" name="Oval 12"/>
            <p:cNvSpPr>
              <a:spLocks noChangeArrowheads="1"/>
            </p:cNvSpPr>
            <p:nvPr/>
          </p:nvSpPr>
          <p:spPr bwMode="auto">
            <a:xfrm>
              <a:off x="1200" y="792"/>
              <a:ext cx="3312" cy="3144"/>
            </a:xfrm>
            <a:prstGeom prst="ellipse">
              <a:avLst/>
            </a:prstGeom>
            <a:solidFill>
              <a:srgbClr val="9900CC">
                <a:alpha val="39999"/>
              </a:srgbClr>
            </a:solidFill>
            <a:ln w="57150">
              <a:solidFill>
                <a:srgbClr val="9900CC"/>
              </a:solidFill>
              <a:prstDash val="sysDot"/>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10252" name="WordArt 13"/>
            <p:cNvSpPr>
              <a:spLocks noChangeArrowheads="1" noChangeShapeType="1" noTextEdit="1"/>
            </p:cNvSpPr>
            <p:nvPr/>
          </p:nvSpPr>
          <p:spPr bwMode="auto">
            <a:xfrm rot="-4990279">
              <a:off x="556" y="1700"/>
              <a:ext cx="1956" cy="1011"/>
            </a:xfrm>
            <a:prstGeom prst="rect">
              <a:avLst/>
            </a:prstGeom>
          </p:spPr>
          <p:txBody>
            <a:bodyPr spcFirstLastPara="1" wrap="none" fromWordArt="1">
              <a:prstTxWarp prst="textArchUp">
                <a:avLst>
                  <a:gd name="adj" fmla="val 12089388"/>
                </a:avLst>
              </a:prstTxWarp>
            </a:bodyPr>
            <a:lstStyle/>
            <a:p>
              <a:pPr algn="ctr"/>
              <a:r>
                <a:rPr lang="id-ID" sz="3600" b="1" kern="10">
                  <a:ln w="9525">
                    <a:solidFill>
                      <a:srgbClr val="000000"/>
                    </a:solidFill>
                    <a:round/>
                    <a:headEnd/>
                    <a:tailEnd/>
                  </a:ln>
                  <a:solidFill>
                    <a:srgbClr val="800080"/>
                  </a:solidFill>
                  <a:latin typeface="Arial Black"/>
                </a:rPr>
                <a:t>KOMPETENSI</a:t>
              </a:r>
            </a:p>
          </p:txBody>
        </p:sp>
      </p:grpSp>
      <p:sp>
        <p:nvSpPr>
          <p:cNvPr id="10244" name="Oval 8" descr="20%"/>
          <p:cNvSpPr>
            <a:spLocks noChangeArrowheads="1"/>
          </p:cNvSpPr>
          <p:nvPr/>
        </p:nvSpPr>
        <p:spPr bwMode="auto">
          <a:xfrm>
            <a:off x="4165600" y="1752600"/>
            <a:ext cx="2749550" cy="2825750"/>
          </a:xfrm>
          <a:prstGeom prst="ellipse">
            <a:avLst/>
          </a:prstGeom>
          <a:pattFill prst="pct20">
            <a:fgClr>
              <a:srgbClr val="00CCCC">
                <a:alpha val="52940"/>
              </a:srgbClr>
            </a:fgClr>
            <a:bgClr>
              <a:srgbClr val="FFFFFF">
                <a:alpha val="52940"/>
              </a:srgbClr>
            </a:bgClr>
          </a:pattFill>
          <a:ln w="76200">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4516" name="Rectangle 4"/>
          <p:cNvSpPr>
            <a:spLocks noGrp="1" noChangeArrowheads="1"/>
          </p:cNvSpPr>
          <p:nvPr>
            <p:ph type="title"/>
          </p:nvPr>
        </p:nvSpPr>
        <p:spPr>
          <a:xfrm>
            <a:off x="1066800" y="152400"/>
            <a:ext cx="7010400" cy="762000"/>
          </a:xfrm>
          <a:effectLst>
            <a:outerShdw dist="13470" dir="2700000" algn="ctr" rotWithShape="0">
              <a:schemeClr val="bg2">
                <a:alpha val="50000"/>
              </a:schemeClr>
            </a:outerShdw>
          </a:effectLst>
        </p:spPr>
        <p:txBody>
          <a:bodyPr lIns="92075" tIns="46038" rIns="92075" bIns="46038"/>
          <a:lstStyle/>
          <a:p>
            <a:pPr eaLnBrk="1" hangingPunct="1">
              <a:defRPr/>
            </a:pPr>
            <a:r>
              <a:rPr lang="id-ID" b="1" smtClean="0">
                <a:solidFill>
                  <a:schemeClr val="accent2"/>
                </a:solidFill>
              </a:rPr>
              <a:t> </a:t>
            </a:r>
            <a:r>
              <a:rPr lang="id-ID" sz="2800" b="1" smtClean="0">
                <a:solidFill>
                  <a:schemeClr val="accent2"/>
                </a:solidFill>
                <a:latin typeface="Arial Black" pitchFamily="34" charset="0"/>
              </a:rPr>
              <a:t>INTERAK</a:t>
            </a:r>
            <a:r>
              <a:rPr lang="en-US" sz="2800" b="1" smtClean="0">
                <a:solidFill>
                  <a:schemeClr val="accent2"/>
                </a:solidFill>
                <a:latin typeface="Arial Black" pitchFamily="34" charset="0"/>
              </a:rPr>
              <a:t>SI </a:t>
            </a:r>
            <a:r>
              <a:rPr lang="id-ID" sz="2800" b="1" smtClean="0">
                <a:solidFill>
                  <a:schemeClr val="accent2"/>
                </a:solidFill>
                <a:latin typeface="Arial Black" pitchFamily="34" charset="0"/>
              </a:rPr>
              <a:t>ANTAR </a:t>
            </a:r>
            <a:r>
              <a:rPr lang="en-US" sz="2800" b="1" smtClean="0">
                <a:solidFill>
                  <a:schemeClr val="accent2"/>
                </a:solidFill>
                <a:latin typeface="Arial Black" pitchFamily="34" charset="0"/>
              </a:rPr>
              <a:t>RANAH</a:t>
            </a:r>
            <a:endParaRPr lang="id-ID" sz="2800" b="1" smtClean="0">
              <a:solidFill>
                <a:schemeClr val="accent2"/>
              </a:solidFill>
              <a:latin typeface="Arial Black" pitchFamily="34" charset="0"/>
            </a:endParaRPr>
          </a:p>
        </p:txBody>
      </p:sp>
      <p:sp>
        <p:nvSpPr>
          <p:cNvPr id="10246" name="Oval 6" descr="25%"/>
          <p:cNvSpPr>
            <a:spLocks noChangeArrowheads="1"/>
          </p:cNvSpPr>
          <p:nvPr/>
        </p:nvSpPr>
        <p:spPr bwMode="auto">
          <a:xfrm>
            <a:off x="3181350" y="3505200"/>
            <a:ext cx="2743200" cy="2673350"/>
          </a:xfrm>
          <a:prstGeom prst="ellipse">
            <a:avLst/>
          </a:prstGeom>
          <a:pattFill prst="pct25">
            <a:fgClr>
              <a:srgbClr val="FF0000">
                <a:alpha val="52940"/>
              </a:srgbClr>
            </a:fgClr>
            <a:bgClr>
              <a:srgbClr val="FFFFFF">
                <a:alpha val="52940"/>
              </a:srgbClr>
            </a:bgClr>
          </a:pattFill>
          <a:ln w="76200">
            <a:solidFill>
              <a:srgbClr val="FF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64519" name="Rectangle 7"/>
          <p:cNvSpPr>
            <a:spLocks noChangeArrowheads="1"/>
          </p:cNvSpPr>
          <p:nvPr/>
        </p:nvSpPr>
        <p:spPr bwMode="auto">
          <a:xfrm>
            <a:off x="3409950" y="4648200"/>
            <a:ext cx="2217738" cy="519113"/>
          </a:xfrm>
          <a:prstGeom prst="rect">
            <a:avLst/>
          </a:prstGeom>
          <a:noFill/>
          <a:ln w="9525">
            <a:noFill/>
            <a:miter lim="800000"/>
            <a:headEnd/>
            <a:tailEnd/>
          </a:ln>
          <a:effectLst>
            <a:outerShdw dist="35921" dir="2700000" algn="ctr" rotWithShape="0">
              <a:schemeClr val="tx1"/>
            </a:outerShdw>
          </a:effectLst>
        </p:spPr>
        <p:txBody>
          <a:bodyPr wrap="none" lIns="92075" tIns="46038" rIns="92075" bIns="46038">
            <a:spAutoFit/>
          </a:bodyPr>
          <a:lstStyle/>
          <a:p>
            <a:pPr eaLnBrk="0" hangingPunct="0">
              <a:defRPr/>
            </a:pPr>
            <a:r>
              <a:rPr lang="id-ID" b="1">
                <a:solidFill>
                  <a:schemeClr val="bg1"/>
                </a:solidFill>
              </a:rPr>
              <a:t> </a:t>
            </a:r>
            <a:r>
              <a:rPr lang="id-ID" sz="2800" b="1">
                <a:solidFill>
                  <a:srgbClr val="FF0000"/>
                </a:solidFill>
                <a:latin typeface="Arial" charset="0"/>
              </a:rPr>
              <a:t>Psikomotor</a:t>
            </a:r>
          </a:p>
        </p:txBody>
      </p:sp>
      <p:sp>
        <p:nvSpPr>
          <p:cNvPr id="64521" name="Rectangle 9"/>
          <p:cNvSpPr>
            <a:spLocks noChangeArrowheads="1"/>
          </p:cNvSpPr>
          <p:nvPr/>
        </p:nvSpPr>
        <p:spPr bwMode="auto">
          <a:xfrm>
            <a:off x="4787900" y="2895600"/>
            <a:ext cx="1612900"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id-ID" b="1">
                <a:solidFill>
                  <a:srgbClr val="336600"/>
                </a:solidFill>
                <a:effectLst>
                  <a:outerShdw blurRad="38100" dist="38100" dir="2700000" algn="tl">
                    <a:srgbClr val="C0C0C0"/>
                  </a:outerShdw>
                </a:effectLst>
                <a:latin typeface="Arial" charset="0"/>
              </a:rPr>
              <a:t> </a:t>
            </a:r>
            <a:r>
              <a:rPr lang="id-ID" sz="2800" b="1">
                <a:effectLst>
                  <a:outerShdw blurRad="38100" dist="38100" dir="2700000" algn="tl">
                    <a:srgbClr val="C0C0C0"/>
                  </a:outerShdw>
                </a:effectLst>
                <a:latin typeface="Arial" charset="0"/>
              </a:rPr>
              <a:t>Kognitif</a:t>
            </a:r>
          </a:p>
        </p:txBody>
      </p:sp>
      <p:sp>
        <p:nvSpPr>
          <p:cNvPr id="10249" name="Oval 10"/>
          <p:cNvSpPr>
            <a:spLocks noChangeArrowheads="1"/>
          </p:cNvSpPr>
          <p:nvPr/>
        </p:nvSpPr>
        <p:spPr bwMode="auto">
          <a:xfrm>
            <a:off x="2114550" y="1828800"/>
            <a:ext cx="2743200" cy="2749550"/>
          </a:xfrm>
          <a:prstGeom prst="ellipse">
            <a:avLst/>
          </a:prstGeom>
          <a:solidFill>
            <a:srgbClr val="FF9900">
              <a:alpha val="47842"/>
            </a:srgbClr>
          </a:solidFill>
          <a:ln w="76200">
            <a:solidFill>
              <a:srgbClr val="FF99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id-ID" altLang="id-ID">
              <a:solidFill>
                <a:srgbClr val="FF0000"/>
              </a:solidFill>
            </a:endParaRPr>
          </a:p>
        </p:txBody>
      </p:sp>
      <p:sp>
        <p:nvSpPr>
          <p:cNvPr id="64523" name="Rectangle 11"/>
          <p:cNvSpPr>
            <a:spLocks noChangeArrowheads="1"/>
          </p:cNvSpPr>
          <p:nvPr/>
        </p:nvSpPr>
        <p:spPr bwMode="auto">
          <a:xfrm>
            <a:off x="2724150" y="2895600"/>
            <a:ext cx="1377950" cy="519113"/>
          </a:xfrm>
          <a:prstGeom prst="rect">
            <a:avLst/>
          </a:prstGeom>
          <a:noFill/>
          <a:ln w="9525">
            <a:noFill/>
            <a:miter lim="800000"/>
            <a:headEnd/>
            <a:tailEnd/>
          </a:ln>
          <a:effectLst>
            <a:outerShdw dist="35921" dir="2700000" algn="ctr" rotWithShape="0">
              <a:schemeClr val="tx1"/>
            </a:outerShdw>
          </a:effectLst>
        </p:spPr>
        <p:txBody>
          <a:bodyPr wrap="none" lIns="92075" tIns="46038" rIns="92075" bIns="46038">
            <a:spAutoFit/>
          </a:bodyPr>
          <a:lstStyle/>
          <a:p>
            <a:pPr eaLnBrk="0" hangingPunct="0">
              <a:defRPr/>
            </a:pPr>
            <a:r>
              <a:rPr lang="id-ID" b="1">
                <a:solidFill>
                  <a:schemeClr val="hlink"/>
                </a:solidFill>
                <a:latin typeface="Arial" charset="0"/>
              </a:rPr>
              <a:t> </a:t>
            </a:r>
            <a:r>
              <a:rPr lang="id-ID" sz="2800" b="1">
                <a:solidFill>
                  <a:schemeClr val="bg1"/>
                </a:solidFill>
                <a:latin typeface="Arial" charset="0"/>
              </a:rPr>
              <a:t>Afektif</a:t>
            </a:r>
          </a:p>
        </p:txBody>
      </p:sp>
    </p:spTree>
    <p:extLst>
      <p:ext uri="{BB962C8B-B14F-4D97-AF65-F5344CB8AC3E}">
        <p14:creationId xmlns:p14="http://schemas.microsoft.com/office/powerpoint/2010/main" val="20470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pPr>
              <a:defRPr/>
            </a:pPr>
            <a:r>
              <a:rPr lang="en-US"/>
              <a:t>copyright dit.akademik.ditjen.dikti</a:t>
            </a:r>
          </a:p>
        </p:txBody>
      </p:sp>
      <p:sp>
        <p:nvSpPr>
          <p:cNvPr id="185346" name="Rectangle 2"/>
          <p:cNvSpPr>
            <a:spLocks noChangeArrowheads="1"/>
          </p:cNvSpPr>
          <p:nvPr/>
        </p:nvSpPr>
        <p:spPr bwMode="auto">
          <a:xfrm>
            <a:off x="7620000" y="1828800"/>
            <a:ext cx="1295400" cy="3894138"/>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spcBef>
                <a:spcPct val="30000"/>
              </a:spcBef>
              <a:defRPr/>
            </a:pPr>
            <a:r>
              <a:rPr kumimoji="1" lang="en-US" sz="1600" b="1">
                <a:solidFill>
                  <a:schemeClr val="accent2"/>
                </a:solidFill>
                <a:effectLst>
                  <a:outerShdw blurRad="38100" dist="38100" dir="2700000" algn="tl">
                    <a:srgbClr val="C0C0C0"/>
                  </a:outerShdw>
                </a:effectLst>
                <a:latin typeface="Arial" charset="0"/>
              </a:rPr>
              <a:t>EVALUASI</a:t>
            </a:r>
          </a:p>
          <a:p>
            <a:pPr>
              <a:spcBef>
                <a:spcPct val="30000"/>
              </a:spcBef>
              <a:defRPr/>
            </a:pPr>
            <a:endParaRPr kumimoji="1" lang="en-US" sz="1600" b="1">
              <a:solidFill>
                <a:schemeClr val="accent2"/>
              </a:solidFill>
              <a:effectLst>
                <a:outerShdw blurRad="38100" dist="38100" dir="2700000" algn="tl">
                  <a:srgbClr val="C0C0C0"/>
                </a:outerShdw>
              </a:effectLst>
              <a:latin typeface="Arial" charset="0"/>
            </a:endParaRPr>
          </a:p>
          <a:p>
            <a:pPr>
              <a:defRPr/>
            </a:pPr>
            <a:r>
              <a:rPr kumimoji="1" lang="en-US" sz="1600" b="1">
                <a:latin typeface="Arial" charset="0"/>
              </a:rPr>
              <a:t>Mengkritik</a:t>
            </a:r>
          </a:p>
          <a:p>
            <a:pPr>
              <a:defRPr/>
            </a:pPr>
            <a:r>
              <a:rPr kumimoji="1" lang="en-US" sz="1600" b="1">
                <a:latin typeface="Arial" charset="0"/>
              </a:rPr>
              <a:t>Menilai</a:t>
            </a:r>
          </a:p>
          <a:p>
            <a:pPr>
              <a:defRPr/>
            </a:pPr>
            <a:r>
              <a:rPr kumimoji="1" lang="en-US" sz="1600" b="1">
                <a:latin typeface="Arial" charset="0"/>
              </a:rPr>
              <a:t>Menafsirkan</a:t>
            </a:r>
          </a:p>
          <a:p>
            <a:pPr>
              <a:defRPr/>
            </a:pPr>
            <a:endParaRPr lang="en-US" sz="1600">
              <a:latin typeface="Arial" charset="0"/>
            </a:endParaRPr>
          </a:p>
        </p:txBody>
      </p:sp>
      <p:sp>
        <p:nvSpPr>
          <p:cNvPr id="185347" name="Text Box 3"/>
          <p:cNvSpPr txBox="1">
            <a:spLocks noChangeArrowheads="1"/>
          </p:cNvSpPr>
          <p:nvPr/>
        </p:nvSpPr>
        <p:spPr bwMode="auto">
          <a:xfrm>
            <a:off x="381000" y="425450"/>
            <a:ext cx="5334000" cy="9461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a:solidFill>
                  <a:srgbClr val="9900CC"/>
                </a:solidFill>
                <a:latin typeface="Arial Black" pitchFamily="34" charset="0"/>
              </a:rPr>
              <a:t>TINGKATAN KEMAMPUAN RANAH KOGNITIF BLOOM</a:t>
            </a:r>
          </a:p>
        </p:txBody>
      </p:sp>
      <p:sp>
        <p:nvSpPr>
          <p:cNvPr id="185348" name="Rectangle 4"/>
          <p:cNvSpPr>
            <a:spLocks noChangeArrowheads="1"/>
          </p:cNvSpPr>
          <p:nvPr/>
        </p:nvSpPr>
        <p:spPr bwMode="auto">
          <a:xfrm>
            <a:off x="6248400" y="2209800"/>
            <a:ext cx="1371600" cy="3552825"/>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indent="114300">
              <a:spcBef>
                <a:spcPct val="30000"/>
              </a:spcBef>
              <a:defRPr/>
            </a:pPr>
            <a:r>
              <a:rPr kumimoji="1" lang="en-US" sz="1600" b="1">
                <a:solidFill>
                  <a:schemeClr val="accent2"/>
                </a:solidFill>
                <a:effectLst>
                  <a:outerShdw blurRad="38100" dist="38100" dir="2700000" algn="tl">
                    <a:srgbClr val="C0C0C0"/>
                  </a:outerShdw>
                </a:effectLst>
                <a:latin typeface="Arial" charset="0"/>
              </a:rPr>
              <a:t>SINTESIS</a:t>
            </a:r>
          </a:p>
          <a:p>
            <a:pPr indent="114300">
              <a:spcBef>
                <a:spcPct val="30000"/>
              </a:spcBef>
              <a:defRPr/>
            </a:pPr>
            <a:endParaRPr kumimoji="1" lang="en-US" sz="1600" b="1">
              <a:solidFill>
                <a:schemeClr val="accent2"/>
              </a:solidFill>
              <a:effectLst>
                <a:outerShdw blurRad="38100" dist="38100" dir="2700000" algn="tl">
                  <a:srgbClr val="C0C0C0"/>
                </a:outerShdw>
              </a:effectLst>
              <a:latin typeface="Arial" charset="0"/>
            </a:endParaRPr>
          </a:p>
          <a:p>
            <a:pPr indent="114300">
              <a:defRPr/>
            </a:pPr>
            <a:r>
              <a:rPr kumimoji="1" lang="en-US" sz="1600" b="1">
                <a:latin typeface="Arial" charset="0"/>
              </a:rPr>
              <a:t>Merangkai</a:t>
            </a:r>
          </a:p>
          <a:p>
            <a:pPr indent="114300">
              <a:defRPr/>
            </a:pPr>
            <a:r>
              <a:rPr kumimoji="1" lang="en-US" sz="1600" b="1">
                <a:latin typeface="Arial" charset="0"/>
              </a:rPr>
              <a:t>Merancang</a:t>
            </a:r>
          </a:p>
          <a:p>
            <a:pPr indent="114300">
              <a:defRPr/>
            </a:pPr>
            <a:r>
              <a:rPr kumimoji="1" lang="en-US" sz="1600" b="1">
                <a:latin typeface="Arial" charset="0"/>
              </a:rPr>
              <a:t>Mengatur</a:t>
            </a:r>
          </a:p>
          <a:p>
            <a:pPr indent="114300">
              <a:defRPr/>
            </a:pPr>
            <a:endParaRPr lang="en-US" sz="1600">
              <a:latin typeface="Arial" charset="0"/>
            </a:endParaRPr>
          </a:p>
        </p:txBody>
      </p:sp>
      <p:sp>
        <p:nvSpPr>
          <p:cNvPr id="185349" name="Rectangle 5"/>
          <p:cNvSpPr>
            <a:spLocks noChangeArrowheads="1"/>
          </p:cNvSpPr>
          <p:nvPr/>
        </p:nvSpPr>
        <p:spPr bwMode="auto">
          <a:xfrm>
            <a:off x="4876800" y="2590800"/>
            <a:ext cx="1371600" cy="3211513"/>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spcBef>
                <a:spcPct val="30000"/>
              </a:spcBef>
              <a:defRPr/>
            </a:pPr>
            <a:r>
              <a:rPr kumimoji="1" lang="en-US" sz="1600" b="1">
                <a:solidFill>
                  <a:schemeClr val="accent2"/>
                </a:solidFill>
                <a:effectLst>
                  <a:outerShdw blurRad="38100" dist="38100" dir="2700000" algn="tl">
                    <a:srgbClr val="C0C0C0"/>
                  </a:outerShdw>
                </a:effectLst>
                <a:latin typeface="Arial" charset="0"/>
              </a:rPr>
              <a:t>ANALISIS</a:t>
            </a:r>
          </a:p>
          <a:p>
            <a:pPr>
              <a:defRPr/>
            </a:pPr>
            <a:endParaRPr lang="en-US" sz="1600" b="1">
              <a:solidFill>
                <a:schemeClr val="accent2"/>
              </a:solidFill>
              <a:effectLst>
                <a:outerShdw blurRad="38100" dist="38100" dir="2700000" algn="tl">
                  <a:srgbClr val="C0C0C0"/>
                </a:outerShdw>
              </a:effectLst>
              <a:latin typeface="Arial" charset="0"/>
            </a:endParaRPr>
          </a:p>
          <a:p>
            <a:pPr>
              <a:defRPr/>
            </a:pPr>
            <a:r>
              <a:rPr lang="en-US" sz="1600" b="1">
                <a:latin typeface="Arial" charset="0"/>
              </a:rPr>
              <a:t>Memilah</a:t>
            </a:r>
          </a:p>
          <a:p>
            <a:pPr>
              <a:defRPr/>
            </a:pPr>
            <a:r>
              <a:rPr lang="en-US" sz="1600" b="1">
                <a:latin typeface="Arial" charset="0"/>
              </a:rPr>
              <a:t>Membedakan</a:t>
            </a:r>
          </a:p>
          <a:p>
            <a:pPr>
              <a:defRPr/>
            </a:pPr>
            <a:r>
              <a:rPr lang="en-US" sz="1600" b="1">
                <a:latin typeface="Arial" charset="0"/>
              </a:rPr>
              <a:t>Membagi</a:t>
            </a:r>
          </a:p>
        </p:txBody>
      </p:sp>
      <p:sp>
        <p:nvSpPr>
          <p:cNvPr id="185350" name="Rectangle 6"/>
          <p:cNvSpPr>
            <a:spLocks noChangeArrowheads="1"/>
          </p:cNvSpPr>
          <p:nvPr/>
        </p:nvSpPr>
        <p:spPr bwMode="auto">
          <a:xfrm>
            <a:off x="3429000" y="3048000"/>
            <a:ext cx="1447800" cy="2800350"/>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spcBef>
                <a:spcPct val="30000"/>
              </a:spcBef>
              <a:defRPr/>
            </a:pPr>
            <a:r>
              <a:rPr kumimoji="1" lang="en-US" sz="1600" b="1">
                <a:solidFill>
                  <a:schemeClr val="accent2"/>
                </a:solidFill>
                <a:effectLst>
                  <a:outerShdw blurRad="38100" dist="38100" dir="2700000" algn="tl">
                    <a:srgbClr val="C0C0C0"/>
                  </a:outerShdw>
                </a:effectLst>
                <a:latin typeface="Arial" charset="0"/>
              </a:rPr>
              <a:t>PENERAPAN</a:t>
            </a:r>
          </a:p>
          <a:p>
            <a:pPr>
              <a:spcBef>
                <a:spcPct val="30000"/>
              </a:spcBef>
              <a:defRPr/>
            </a:pPr>
            <a:endParaRPr kumimoji="1" lang="en-US" sz="1600" b="1">
              <a:solidFill>
                <a:schemeClr val="accent2"/>
              </a:solidFill>
              <a:effectLst>
                <a:outerShdw blurRad="38100" dist="38100" dir="2700000" algn="tl">
                  <a:srgbClr val="C0C0C0"/>
                </a:outerShdw>
              </a:effectLst>
              <a:latin typeface="Arial" charset="0"/>
            </a:endParaRPr>
          </a:p>
          <a:p>
            <a:pPr>
              <a:defRPr/>
            </a:pPr>
            <a:r>
              <a:rPr kumimoji="1" lang="en-US" sz="1600" b="1">
                <a:latin typeface="Arial" charset="0"/>
              </a:rPr>
              <a:t>Menghitung</a:t>
            </a:r>
          </a:p>
          <a:p>
            <a:pPr>
              <a:defRPr/>
            </a:pPr>
            <a:r>
              <a:rPr kumimoji="1" lang="en-US" sz="1600" b="1">
                <a:latin typeface="Arial" charset="0"/>
              </a:rPr>
              <a:t>Membuktikan</a:t>
            </a:r>
          </a:p>
          <a:p>
            <a:pPr>
              <a:defRPr/>
            </a:pPr>
            <a:r>
              <a:rPr kumimoji="1" lang="en-US" sz="1600" b="1">
                <a:latin typeface="Arial" charset="0"/>
              </a:rPr>
              <a:t>Melengkapi</a:t>
            </a:r>
          </a:p>
          <a:p>
            <a:pPr>
              <a:defRPr/>
            </a:pPr>
            <a:endParaRPr kumimoji="1" lang="en-US" sz="1600" b="1">
              <a:latin typeface="Arial" charset="0"/>
            </a:endParaRPr>
          </a:p>
          <a:p>
            <a:pPr>
              <a:defRPr/>
            </a:pPr>
            <a:endParaRPr lang="en-US" sz="1600">
              <a:latin typeface="Arial" charset="0"/>
            </a:endParaRPr>
          </a:p>
        </p:txBody>
      </p:sp>
      <p:sp>
        <p:nvSpPr>
          <p:cNvPr id="185351" name="Rectangle 7"/>
          <p:cNvSpPr>
            <a:spLocks noChangeArrowheads="1"/>
          </p:cNvSpPr>
          <p:nvPr/>
        </p:nvSpPr>
        <p:spPr bwMode="auto">
          <a:xfrm>
            <a:off x="1905000" y="3429000"/>
            <a:ext cx="1524000" cy="2459038"/>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spcBef>
                <a:spcPct val="30000"/>
              </a:spcBef>
              <a:defRPr/>
            </a:pPr>
            <a:r>
              <a:rPr kumimoji="1" lang="en-US" sz="1600" b="1">
                <a:solidFill>
                  <a:schemeClr val="accent2"/>
                </a:solidFill>
                <a:effectLst>
                  <a:outerShdw blurRad="38100" dist="38100" dir="2700000" algn="tl">
                    <a:srgbClr val="C0C0C0"/>
                  </a:outerShdw>
                </a:effectLst>
                <a:latin typeface="Arial" charset="0"/>
              </a:rPr>
              <a:t>PEMAHAMAN</a:t>
            </a:r>
          </a:p>
          <a:p>
            <a:pPr>
              <a:defRPr/>
            </a:pPr>
            <a:endParaRPr lang="en-US" sz="1600" b="1">
              <a:solidFill>
                <a:schemeClr val="accent2"/>
              </a:solidFill>
              <a:effectLst>
                <a:outerShdw blurRad="38100" dist="38100" dir="2700000" algn="tl">
                  <a:srgbClr val="C0C0C0"/>
                </a:outerShdw>
              </a:effectLst>
              <a:latin typeface="Arial" charset="0"/>
            </a:endParaRPr>
          </a:p>
          <a:p>
            <a:pPr>
              <a:defRPr/>
            </a:pPr>
            <a:endParaRPr lang="en-US" sz="1600" b="1">
              <a:latin typeface="Arial" charset="0"/>
            </a:endParaRPr>
          </a:p>
          <a:p>
            <a:pPr>
              <a:defRPr/>
            </a:pPr>
            <a:r>
              <a:rPr lang="en-US" sz="1600" b="1">
                <a:latin typeface="Arial" charset="0"/>
              </a:rPr>
              <a:t>Menerangkan</a:t>
            </a:r>
          </a:p>
          <a:p>
            <a:pPr>
              <a:defRPr/>
            </a:pPr>
            <a:r>
              <a:rPr lang="en-US" sz="1600" b="1">
                <a:latin typeface="Arial" charset="0"/>
              </a:rPr>
              <a:t>Menjelaskan</a:t>
            </a:r>
          </a:p>
          <a:p>
            <a:pPr>
              <a:defRPr/>
            </a:pPr>
            <a:r>
              <a:rPr lang="en-US" sz="1600" b="1">
                <a:latin typeface="Arial" charset="0"/>
              </a:rPr>
              <a:t>Merangkum</a:t>
            </a:r>
          </a:p>
          <a:p>
            <a:pPr>
              <a:defRPr/>
            </a:pPr>
            <a:endParaRPr lang="en-US" sz="1600" b="1">
              <a:latin typeface="Arial" charset="0"/>
            </a:endParaRPr>
          </a:p>
        </p:txBody>
      </p:sp>
      <p:sp>
        <p:nvSpPr>
          <p:cNvPr id="185352" name="Rectangle 8"/>
          <p:cNvSpPr>
            <a:spLocks noChangeArrowheads="1"/>
          </p:cNvSpPr>
          <p:nvPr/>
        </p:nvSpPr>
        <p:spPr bwMode="auto">
          <a:xfrm>
            <a:off x="304800" y="3962400"/>
            <a:ext cx="1600200" cy="1981200"/>
          </a:xfrm>
          <a:prstGeom prst="rect">
            <a:avLst/>
          </a:prstGeom>
          <a:solidFill>
            <a:srgbClr val="FF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spcBef>
                <a:spcPct val="30000"/>
              </a:spcBef>
              <a:defRPr/>
            </a:pPr>
            <a:r>
              <a:rPr kumimoji="1" lang="en-US" sz="1600" b="1">
                <a:solidFill>
                  <a:schemeClr val="accent2"/>
                </a:solidFill>
                <a:effectLst>
                  <a:outerShdw blurRad="38100" dist="38100" dir="2700000" algn="tl">
                    <a:srgbClr val="C0C0C0"/>
                  </a:outerShdw>
                </a:effectLst>
                <a:latin typeface="Arial" charset="0"/>
              </a:rPr>
              <a:t>PENGETAHUAN</a:t>
            </a:r>
          </a:p>
          <a:p>
            <a:pPr algn="ctr">
              <a:spcBef>
                <a:spcPct val="30000"/>
              </a:spcBef>
              <a:defRPr/>
            </a:pPr>
            <a:endParaRPr kumimoji="1" lang="en-US" sz="1600" b="1">
              <a:solidFill>
                <a:schemeClr val="accent2"/>
              </a:solidFill>
              <a:effectLst>
                <a:outerShdw blurRad="38100" dist="38100" dir="2700000" algn="tl">
                  <a:srgbClr val="C0C0C0"/>
                </a:outerShdw>
              </a:effectLst>
              <a:latin typeface="Arial" charset="0"/>
            </a:endParaRPr>
          </a:p>
          <a:p>
            <a:pPr algn="ctr">
              <a:spcBef>
                <a:spcPct val="30000"/>
              </a:spcBef>
              <a:defRPr/>
            </a:pPr>
            <a:endParaRPr kumimoji="1" lang="en-US" sz="1600" b="1">
              <a:solidFill>
                <a:schemeClr val="accent2"/>
              </a:solidFill>
              <a:effectLst>
                <a:outerShdw blurRad="38100" dist="38100" dir="2700000" algn="tl">
                  <a:srgbClr val="C0C0C0"/>
                </a:outerShdw>
              </a:effectLst>
              <a:latin typeface="Arial" charset="0"/>
            </a:endParaRPr>
          </a:p>
          <a:p>
            <a:pPr algn="ctr">
              <a:defRPr/>
            </a:pPr>
            <a:r>
              <a:rPr lang="en-US" sz="1600" b="1">
                <a:latin typeface="Arial" charset="0"/>
              </a:rPr>
              <a:t>Mengingat</a:t>
            </a:r>
          </a:p>
          <a:p>
            <a:pPr algn="ctr">
              <a:defRPr/>
            </a:pPr>
            <a:r>
              <a:rPr lang="en-US" sz="1600" b="1">
                <a:latin typeface="Arial" charset="0"/>
              </a:rPr>
              <a:t>Menghafal</a:t>
            </a:r>
          </a:p>
          <a:p>
            <a:pPr algn="ctr">
              <a:defRPr/>
            </a:pPr>
            <a:r>
              <a:rPr lang="en-US" sz="1600" b="1">
                <a:latin typeface="Arial" charset="0"/>
              </a:rPr>
              <a:t>Menyebut</a:t>
            </a:r>
          </a:p>
        </p:txBody>
      </p:sp>
    </p:spTree>
    <p:extLst>
      <p:ext uri="{BB962C8B-B14F-4D97-AF65-F5344CB8AC3E}">
        <p14:creationId xmlns:p14="http://schemas.microsoft.com/office/powerpoint/2010/main" val="349204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914400" y="2286000"/>
            <a:ext cx="22098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hlinkClick r:id="rId2" action="ppaction://hlinksldjump"/>
              </a:rPr>
              <a:t>Sifat</a:t>
            </a:r>
            <a:r>
              <a:rPr lang="en-US" dirty="0" smtClean="0">
                <a:solidFill>
                  <a:schemeClr val="bg1"/>
                </a:solidFill>
                <a:hlinkClick r:id="rId2" action="ppaction://hlinksldjump"/>
              </a:rPr>
              <a:t> </a:t>
            </a:r>
            <a:r>
              <a:rPr lang="en-US" dirty="0" err="1" smtClean="0">
                <a:solidFill>
                  <a:schemeClr val="bg1"/>
                </a:solidFill>
                <a:hlinkClick r:id="rId2" action="ppaction://hlinksldjump"/>
              </a:rPr>
              <a:t>Pemrosesan</a:t>
            </a:r>
            <a:r>
              <a:rPr lang="en-US" dirty="0" smtClean="0">
                <a:solidFill>
                  <a:schemeClr val="bg1"/>
                </a:solidFill>
                <a:hlinkClick r:id="rId2" action="ppaction://hlinksldjump"/>
              </a:rPr>
              <a:t> </a:t>
            </a:r>
            <a:r>
              <a:rPr lang="en-US" dirty="0" err="1" smtClean="0">
                <a:solidFill>
                  <a:schemeClr val="bg1"/>
                </a:solidFill>
                <a:hlinkClick r:id="rId2" action="ppaction://hlinksldjump"/>
              </a:rPr>
              <a:t>Informasi</a:t>
            </a:r>
            <a:endParaRPr lang="en-US" dirty="0">
              <a:solidFill>
                <a:schemeClr val="bg1"/>
              </a:solidFill>
            </a:endParaRPr>
          </a:p>
        </p:txBody>
      </p:sp>
      <p:sp>
        <p:nvSpPr>
          <p:cNvPr id="13" name="Rectangle 12">
            <a:hlinkClick r:id="rId3" action="ppaction://hlinksldjump"/>
          </p:cNvPr>
          <p:cNvSpPr/>
          <p:nvPr/>
        </p:nvSpPr>
        <p:spPr>
          <a:xfrm>
            <a:off x="3581400" y="2286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Perhatian</a:t>
            </a:r>
            <a:endParaRPr lang="en-US" dirty="0"/>
          </a:p>
        </p:txBody>
      </p:sp>
      <p:sp>
        <p:nvSpPr>
          <p:cNvPr id="14" name="Rectangle 13">
            <a:hlinkClick r:id="rId4" action="ppaction://hlinksldjump"/>
          </p:cNvPr>
          <p:cNvSpPr/>
          <p:nvPr/>
        </p:nvSpPr>
        <p:spPr>
          <a:xfrm>
            <a:off x="914400" y="43434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Keahlian</a:t>
            </a:r>
            <a:endParaRPr lang="en-US" dirty="0"/>
          </a:p>
        </p:txBody>
      </p:sp>
      <p:sp>
        <p:nvSpPr>
          <p:cNvPr id="15" name="Rectangle 14">
            <a:hlinkClick r:id="rId5" action="ppaction://hlinksldjump"/>
          </p:cNvPr>
          <p:cNvSpPr/>
          <p:nvPr/>
        </p:nvSpPr>
        <p:spPr>
          <a:xfrm>
            <a:off x="6248400" y="2286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hlinkClick r:id="rId5" action="ppaction://hlinksldjump"/>
              </a:rPr>
              <a:t>Memori</a:t>
            </a:r>
            <a:endParaRPr lang="en-US" dirty="0"/>
          </a:p>
        </p:txBody>
      </p:sp>
      <p:sp>
        <p:nvSpPr>
          <p:cNvPr id="16" name="Rectangle 15">
            <a:hlinkClick r:id="rId6" action="ppaction://hlinksldjump"/>
          </p:cNvPr>
          <p:cNvSpPr/>
          <p:nvPr/>
        </p:nvSpPr>
        <p:spPr>
          <a:xfrm>
            <a:off x="3657600" y="4343400"/>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Metakognisi</a:t>
            </a:r>
            <a:endParaRPr lang="en-US" dirty="0"/>
          </a:p>
        </p:txBody>
      </p:sp>
      <p:sp>
        <p:nvSpPr>
          <p:cNvPr id="17" name="Rectangle 16">
            <a:hlinkClick r:id="rId7" action="ppaction://hlinksldjump"/>
          </p:cNvPr>
          <p:cNvSpPr/>
          <p:nvPr/>
        </p:nvSpPr>
        <p:spPr>
          <a:xfrm>
            <a:off x="6248400" y="4419600"/>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Pemrosesan</a:t>
            </a:r>
            <a:r>
              <a:rPr lang="en-US" dirty="0" smtClean="0"/>
              <a:t> </a:t>
            </a:r>
            <a:r>
              <a:rPr lang="en-US" dirty="0" err="1" smtClean="0"/>
              <a:t>informasi</a:t>
            </a:r>
            <a:r>
              <a:rPr lang="en-US" dirty="0" smtClean="0"/>
              <a:t>  </a:t>
            </a:r>
            <a:r>
              <a:rPr lang="en-US" dirty="0" err="1" smtClean="0"/>
              <a:t>Dalam</a:t>
            </a:r>
            <a:r>
              <a:rPr lang="en-US" dirty="0" smtClean="0"/>
              <a:t> </a:t>
            </a:r>
            <a:r>
              <a:rPr lang="en-US" dirty="0" err="1" smtClean="0"/>
              <a:t>Belajar</a:t>
            </a:r>
            <a:r>
              <a:rPr lang="en-US" dirty="0" smtClean="0"/>
              <a:t> </a:t>
            </a:r>
            <a:r>
              <a:rPr lang="en-US" dirty="0" err="1" smtClean="0"/>
              <a:t>Gerak</a:t>
            </a:r>
            <a:r>
              <a:rPr lang="en-US" dirty="0" smtClean="0"/>
              <a:t> </a:t>
            </a:r>
            <a:endParaRPr lang="en-US" dirty="0"/>
          </a:p>
        </p:txBody>
      </p:sp>
    </p:spTree>
    <p:extLst>
      <p:ext uri="{BB962C8B-B14F-4D97-AF65-F5344CB8AC3E}">
        <p14:creationId xmlns:p14="http://schemas.microsoft.com/office/powerpoint/2010/main" val="25300945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pPr>
              <a:defRPr/>
            </a:pPr>
            <a:r>
              <a:rPr lang="en-US"/>
              <a:t>copyright dit.akademik.ditjen.dikti</a:t>
            </a:r>
          </a:p>
        </p:txBody>
      </p:sp>
      <p:sp>
        <p:nvSpPr>
          <p:cNvPr id="69647" name="Rectangle 15"/>
          <p:cNvSpPr>
            <a:spLocks noChangeArrowheads="1"/>
          </p:cNvSpPr>
          <p:nvPr/>
        </p:nvSpPr>
        <p:spPr bwMode="auto">
          <a:xfrm>
            <a:off x="7562850" y="2152650"/>
            <a:ext cx="1295400" cy="33528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lgn="ctr">
              <a:spcBef>
                <a:spcPct val="30000"/>
              </a:spcBef>
              <a:defRPr/>
            </a:pPr>
            <a:endParaRPr kumimoji="1" lang="en-US" sz="1600" b="1">
              <a:solidFill>
                <a:srgbClr val="EEE800"/>
              </a:solidFill>
              <a:effectLst>
                <a:outerShdw blurRad="38100" dist="38100" dir="2700000" algn="tl">
                  <a:srgbClr val="000000"/>
                </a:outerShdw>
              </a:effectLst>
              <a:latin typeface="Arial" charset="0"/>
            </a:endParaRPr>
          </a:p>
          <a:p>
            <a:pPr algn="ctr">
              <a:spcBef>
                <a:spcPct val="30000"/>
              </a:spcBef>
              <a:defRPr/>
            </a:pPr>
            <a:r>
              <a:rPr kumimoji="1" lang="en-US" sz="1800" b="1">
                <a:solidFill>
                  <a:srgbClr val="C200C2"/>
                </a:solidFill>
                <a:effectLst>
                  <a:outerShdw blurRad="38100" dist="38100" dir="2700000" algn="tl">
                    <a:srgbClr val="000000"/>
                  </a:outerShdw>
                </a:effectLst>
                <a:latin typeface="Arial" charset="0"/>
              </a:rPr>
              <a:t>CREATE</a:t>
            </a:r>
          </a:p>
          <a:p>
            <a:pPr algn="ctr">
              <a:spcBef>
                <a:spcPct val="30000"/>
              </a:spcBef>
              <a:defRPr/>
            </a:pPr>
            <a:endParaRPr kumimoji="1" lang="en-US" sz="1800" b="1">
              <a:solidFill>
                <a:srgbClr val="C200C2"/>
              </a:solidFill>
              <a:effectLst>
                <a:outerShdw blurRad="38100" dist="38100" dir="2700000" algn="tl">
                  <a:srgbClr val="000000"/>
                </a:outerShdw>
              </a:effectLst>
              <a:latin typeface="Arial" charset="0"/>
            </a:endParaRPr>
          </a:p>
        </p:txBody>
      </p:sp>
      <p:sp>
        <p:nvSpPr>
          <p:cNvPr id="12292" name="Text Box 20"/>
          <p:cNvSpPr txBox="1">
            <a:spLocks noChangeArrowheads="1"/>
          </p:cNvSpPr>
          <p:nvPr/>
        </p:nvSpPr>
        <p:spPr bwMode="auto">
          <a:xfrm>
            <a:off x="381000" y="3048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id-ID" b="1">
                <a:solidFill>
                  <a:schemeClr val="bg2"/>
                </a:solidFill>
                <a:latin typeface="Arial Black" pitchFamily="34" charset="0"/>
              </a:rPr>
              <a:t>RANAH KOGNITIF BLOOM</a:t>
            </a:r>
            <a:r>
              <a:rPr lang="en-US" altLang="id-ID" b="1">
                <a:solidFill>
                  <a:srgbClr val="FFFF00"/>
                </a:solidFill>
                <a:latin typeface="Arial Black" pitchFamily="34" charset="0"/>
              </a:rPr>
              <a:t>                      </a:t>
            </a:r>
            <a:r>
              <a:rPr lang="en-US" altLang="id-ID" b="1">
                <a:latin typeface="Arial Black" pitchFamily="34" charset="0"/>
              </a:rPr>
              <a:t>(Revisi oleh ANDERSON dkk, 2001)</a:t>
            </a:r>
          </a:p>
        </p:txBody>
      </p:sp>
      <p:sp>
        <p:nvSpPr>
          <p:cNvPr id="69655" name="Rectangle 23"/>
          <p:cNvSpPr>
            <a:spLocks noChangeArrowheads="1"/>
          </p:cNvSpPr>
          <p:nvPr/>
        </p:nvSpPr>
        <p:spPr bwMode="auto">
          <a:xfrm>
            <a:off x="6172200" y="2533650"/>
            <a:ext cx="1371600" cy="29718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spcBef>
                <a:spcPct val="30000"/>
              </a:spcBef>
              <a:defRPr/>
            </a:pPr>
            <a:endParaRPr kumimoji="1" lang="en-US" sz="1600" b="1">
              <a:solidFill>
                <a:srgbClr val="EEE800"/>
              </a:solidFill>
              <a:effectLst>
                <a:outerShdw blurRad="38100" dist="38100" dir="2700000" algn="tl">
                  <a:srgbClr val="000000"/>
                </a:outerShdw>
              </a:effectLst>
              <a:latin typeface="Arial" charset="0"/>
            </a:endParaRPr>
          </a:p>
          <a:p>
            <a:pPr>
              <a:spcBef>
                <a:spcPct val="30000"/>
              </a:spcBef>
              <a:defRPr/>
            </a:pPr>
            <a:r>
              <a:rPr kumimoji="1" lang="en-US" sz="1600" b="1">
                <a:solidFill>
                  <a:srgbClr val="FF3300"/>
                </a:solidFill>
                <a:effectLst>
                  <a:outerShdw blurRad="38100" dist="38100" dir="2700000" algn="tl">
                    <a:srgbClr val="000000"/>
                  </a:outerShdw>
                </a:effectLst>
                <a:latin typeface="Arial" charset="0"/>
              </a:rPr>
              <a:t>EVALUATE</a:t>
            </a:r>
          </a:p>
          <a:p>
            <a:pPr>
              <a:spcBef>
                <a:spcPct val="30000"/>
              </a:spcBef>
              <a:defRPr/>
            </a:pPr>
            <a:endParaRPr kumimoji="1" lang="en-US" sz="1600" b="1">
              <a:solidFill>
                <a:srgbClr val="FF3300"/>
              </a:solidFill>
              <a:latin typeface="Arial" charset="0"/>
            </a:endParaRPr>
          </a:p>
        </p:txBody>
      </p:sp>
      <p:sp>
        <p:nvSpPr>
          <p:cNvPr id="69656" name="Rectangle 24"/>
          <p:cNvSpPr>
            <a:spLocks noChangeArrowheads="1"/>
          </p:cNvSpPr>
          <p:nvPr/>
        </p:nvSpPr>
        <p:spPr bwMode="auto">
          <a:xfrm>
            <a:off x="4781550" y="2914650"/>
            <a:ext cx="1371600" cy="25908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lgn="ctr">
              <a:spcBef>
                <a:spcPct val="30000"/>
              </a:spcBef>
              <a:defRPr/>
            </a:pPr>
            <a:endParaRPr kumimoji="1" lang="en-US" sz="1600" b="1">
              <a:solidFill>
                <a:srgbClr val="EEE800"/>
              </a:solidFill>
              <a:effectLst>
                <a:outerShdw blurRad="38100" dist="38100" dir="2700000" algn="tl">
                  <a:srgbClr val="000000"/>
                </a:outerShdw>
              </a:effectLst>
              <a:latin typeface="Arial" charset="0"/>
            </a:endParaRPr>
          </a:p>
          <a:p>
            <a:pPr algn="ctr">
              <a:spcBef>
                <a:spcPct val="30000"/>
              </a:spcBef>
              <a:defRPr/>
            </a:pPr>
            <a:r>
              <a:rPr kumimoji="1" lang="en-US" sz="1600" b="1">
                <a:solidFill>
                  <a:srgbClr val="FF3300"/>
                </a:solidFill>
                <a:effectLst>
                  <a:outerShdw blurRad="38100" dist="38100" dir="2700000" algn="tl">
                    <a:srgbClr val="000000"/>
                  </a:outerShdw>
                </a:effectLst>
                <a:latin typeface="Arial" charset="0"/>
              </a:rPr>
              <a:t>ANALYZE</a:t>
            </a:r>
          </a:p>
          <a:p>
            <a:pPr algn="ctr">
              <a:defRPr/>
            </a:pPr>
            <a:endParaRPr lang="en-US" sz="1600" b="1">
              <a:solidFill>
                <a:srgbClr val="FF3300"/>
              </a:solidFill>
              <a:effectLst>
                <a:outerShdw blurRad="38100" dist="38100" dir="2700000" algn="tl">
                  <a:srgbClr val="000000"/>
                </a:outerShdw>
              </a:effectLst>
              <a:latin typeface="Arial" charset="0"/>
            </a:endParaRPr>
          </a:p>
        </p:txBody>
      </p:sp>
      <p:sp>
        <p:nvSpPr>
          <p:cNvPr id="69658" name="Rectangle 26"/>
          <p:cNvSpPr>
            <a:spLocks noChangeArrowheads="1"/>
          </p:cNvSpPr>
          <p:nvPr/>
        </p:nvSpPr>
        <p:spPr bwMode="auto">
          <a:xfrm>
            <a:off x="3429000" y="3371850"/>
            <a:ext cx="1333500" cy="21336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lgn="ctr">
              <a:spcBef>
                <a:spcPct val="30000"/>
              </a:spcBef>
              <a:defRPr/>
            </a:pPr>
            <a:endParaRPr kumimoji="1" lang="en-US" sz="1600" b="1">
              <a:solidFill>
                <a:srgbClr val="EEE800"/>
              </a:solidFill>
              <a:effectLst>
                <a:outerShdw blurRad="38100" dist="38100" dir="2700000" algn="tl">
                  <a:srgbClr val="000000"/>
                </a:outerShdw>
              </a:effectLst>
              <a:latin typeface="Arial" charset="0"/>
            </a:endParaRPr>
          </a:p>
          <a:p>
            <a:pPr algn="ctr">
              <a:spcBef>
                <a:spcPct val="30000"/>
              </a:spcBef>
              <a:defRPr/>
            </a:pPr>
            <a:r>
              <a:rPr kumimoji="1" lang="en-US" sz="1600" b="1">
                <a:solidFill>
                  <a:srgbClr val="FF3300"/>
                </a:solidFill>
                <a:effectLst>
                  <a:outerShdw blurRad="38100" dist="38100" dir="2700000" algn="tl">
                    <a:srgbClr val="000000"/>
                  </a:outerShdw>
                </a:effectLst>
                <a:latin typeface="Arial" charset="0"/>
              </a:rPr>
              <a:t>APPLY</a:t>
            </a:r>
          </a:p>
          <a:p>
            <a:pPr algn="ctr">
              <a:spcBef>
                <a:spcPct val="30000"/>
              </a:spcBef>
              <a:defRPr/>
            </a:pPr>
            <a:endParaRPr kumimoji="1" lang="en-US" sz="1600" b="1">
              <a:solidFill>
                <a:srgbClr val="FF3300"/>
              </a:solidFill>
              <a:latin typeface="Arial" charset="0"/>
            </a:endParaRPr>
          </a:p>
          <a:p>
            <a:pPr algn="ctr">
              <a:defRPr/>
            </a:pPr>
            <a:endParaRPr lang="en-US" sz="1600">
              <a:latin typeface="Arial" charset="0"/>
            </a:endParaRPr>
          </a:p>
        </p:txBody>
      </p:sp>
      <p:sp>
        <p:nvSpPr>
          <p:cNvPr id="69659" name="Rectangle 27"/>
          <p:cNvSpPr>
            <a:spLocks noChangeArrowheads="1"/>
          </p:cNvSpPr>
          <p:nvPr/>
        </p:nvSpPr>
        <p:spPr bwMode="auto">
          <a:xfrm>
            <a:off x="1809750" y="3829050"/>
            <a:ext cx="1600200" cy="16764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defRPr/>
            </a:pPr>
            <a:endParaRPr kumimoji="1" lang="en-US" sz="1600" b="1">
              <a:solidFill>
                <a:srgbClr val="EEE800"/>
              </a:solidFill>
              <a:effectLst>
                <a:outerShdw blurRad="38100" dist="38100" dir="2700000" algn="tl">
                  <a:srgbClr val="000000"/>
                </a:outerShdw>
              </a:effectLst>
              <a:latin typeface="Arial" charset="0"/>
            </a:endParaRPr>
          </a:p>
          <a:p>
            <a:pPr>
              <a:defRPr/>
            </a:pPr>
            <a:r>
              <a:rPr kumimoji="1" lang="en-US" sz="1600" b="1">
                <a:solidFill>
                  <a:srgbClr val="FF3300"/>
                </a:solidFill>
                <a:effectLst>
                  <a:outerShdw blurRad="38100" dist="38100" dir="2700000" algn="tl">
                    <a:srgbClr val="000000"/>
                  </a:outerShdw>
                </a:effectLst>
                <a:latin typeface="Arial" charset="0"/>
              </a:rPr>
              <a:t>UNDERSTAND</a:t>
            </a:r>
            <a:endParaRPr lang="en-US" sz="1600">
              <a:solidFill>
                <a:srgbClr val="FF3300"/>
              </a:solidFill>
              <a:effectLst>
                <a:outerShdw blurRad="38100" dist="38100" dir="2700000" algn="tl">
                  <a:srgbClr val="000000"/>
                </a:outerShdw>
              </a:effectLst>
              <a:latin typeface="Arial" charset="0"/>
            </a:endParaRPr>
          </a:p>
          <a:p>
            <a:pPr>
              <a:defRPr/>
            </a:pPr>
            <a:endParaRPr lang="en-US" sz="1600" b="1">
              <a:solidFill>
                <a:srgbClr val="EEE800"/>
              </a:solidFill>
              <a:effectLst>
                <a:outerShdw blurRad="38100" dist="38100" dir="2700000" algn="tl">
                  <a:srgbClr val="000000"/>
                </a:outerShdw>
              </a:effectLst>
              <a:latin typeface="Arial" charset="0"/>
            </a:endParaRPr>
          </a:p>
          <a:p>
            <a:pPr>
              <a:defRPr/>
            </a:pPr>
            <a:endParaRPr lang="en-US" sz="1600" b="1">
              <a:latin typeface="Arial" charset="0"/>
            </a:endParaRPr>
          </a:p>
        </p:txBody>
      </p:sp>
      <p:sp>
        <p:nvSpPr>
          <p:cNvPr id="69660" name="Rectangle 28"/>
          <p:cNvSpPr>
            <a:spLocks noChangeArrowheads="1"/>
          </p:cNvSpPr>
          <p:nvPr/>
        </p:nvSpPr>
        <p:spPr bwMode="auto">
          <a:xfrm>
            <a:off x="304800" y="4286250"/>
            <a:ext cx="1485900" cy="1219200"/>
          </a:xfrm>
          <a:prstGeom prst="rect">
            <a:avLst/>
          </a:prstGeom>
          <a:solidFill>
            <a:srgbClr val="F5F0B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EEE800"/>
            </a:extrusionClr>
          </a:sp3d>
        </p:spPr>
        <p:txBody>
          <a:bodyPr wrap="none">
            <a:flatTx/>
          </a:bodyPr>
          <a:lstStyle/>
          <a:p>
            <a:pPr algn="ctr">
              <a:spcBef>
                <a:spcPct val="30000"/>
              </a:spcBef>
              <a:defRPr/>
            </a:pPr>
            <a:endParaRPr kumimoji="1" lang="en-US" sz="1600" b="1">
              <a:solidFill>
                <a:srgbClr val="EEE800"/>
              </a:solidFill>
              <a:effectLst>
                <a:outerShdw blurRad="38100" dist="38100" dir="2700000" algn="tl">
                  <a:srgbClr val="000000"/>
                </a:outerShdw>
              </a:effectLst>
              <a:latin typeface="Arial" charset="0"/>
            </a:endParaRPr>
          </a:p>
          <a:p>
            <a:pPr algn="ctr">
              <a:spcBef>
                <a:spcPct val="30000"/>
              </a:spcBef>
              <a:defRPr/>
            </a:pPr>
            <a:r>
              <a:rPr kumimoji="1" lang="en-US" sz="1600" b="1">
                <a:solidFill>
                  <a:srgbClr val="FF3300"/>
                </a:solidFill>
                <a:effectLst>
                  <a:outerShdw blurRad="38100" dist="38100" dir="2700000" algn="tl">
                    <a:srgbClr val="000000"/>
                  </a:outerShdw>
                </a:effectLst>
                <a:latin typeface="Arial" charset="0"/>
              </a:rPr>
              <a:t>REMEMBER</a:t>
            </a:r>
          </a:p>
          <a:p>
            <a:pPr algn="ctr">
              <a:spcBef>
                <a:spcPct val="30000"/>
              </a:spcBef>
              <a:defRPr/>
            </a:pPr>
            <a:endParaRPr kumimoji="1" lang="en-US" sz="1600" b="1">
              <a:solidFill>
                <a:srgbClr val="FF3300"/>
              </a:solidFill>
              <a:effectLst>
                <a:outerShdw blurRad="38100" dist="38100" dir="2700000" algn="tl">
                  <a:srgbClr val="000000"/>
                </a:outerShdw>
              </a:effectLst>
              <a:latin typeface="Arial" charset="0"/>
            </a:endParaRPr>
          </a:p>
          <a:p>
            <a:pPr algn="ctr">
              <a:spcBef>
                <a:spcPct val="30000"/>
              </a:spcBef>
              <a:defRPr/>
            </a:pPr>
            <a:endParaRPr kumimoji="1" lang="en-US" sz="1600" b="1">
              <a:solidFill>
                <a:srgbClr val="EEE800"/>
              </a:solidFill>
              <a:latin typeface="Arial" charset="0"/>
            </a:endParaRPr>
          </a:p>
        </p:txBody>
      </p:sp>
    </p:spTree>
    <p:extLst>
      <p:ext uri="{BB962C8B-B14F-4D97-AF65-F5344CB8AC3E}">
        <p14:creationId xmlns:p14="http://schemas.microsoft.com/office/powerpoint/2010/main" val="26872753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pPr>
              <a:defRPr/>
            </a:pPr>
            <a:r>
              <a:rPr lang="en-US"/>
              <a:t>copyright dit.akademik.ditjen.dikti</a:t>
            </a:r>
          </a:p>
        </p:txBody>
      </p:sp>
      <p:sp>
        <p:nvSpPr>
          <p:cNvPr id="13315" name="Rectangle 4"/>
          <p:cNvSpPr>
            <a:spLocks noGrp="1" noChangeArrowheads="1"/>
          </p:cNvSpPr>
          <p:nvPr>
            <p:ph type="title"/>
          </p:nvPr>
        </p:nvSpPr>
        <p:spPr>
          <a:xfrm>
            <a:off x="609600" y="427038"/>
            <a:ext cx="5638800" cy="1554162"/>
          </a:xfrm>
          <a:noFill/>
        </p:spPr>
        <p:txBody>
          <a:bodyPr lIns="92075" tIns="46038" rIns="92075" bIns="46038"/>
          <a:lstStyle/>
          <a:p>
            <a:pPr algn="l" eaLnBrk="1" hangingPunct="1"/>
            <a:r>
              <a:rPr lang="en-GB" altLang="id-ID" sz="3200" b="1" smtClean="0">
                <a:solidFill>
                  <a:schemeClr val="accent2"/>
                </a:solidFill>
              </a:rPr>
              <a:t>TINGKATAN KEMAMPUAN  </a:t>
            </a:r>
            <a:r>
              <a:rPr lang="en-GB" altLang="id-ID" sz="3200" b="1" smtClean="0">
                <a:solidFill>
                  <a:schemeClr val="accent2"/>
                </a:solidFill>
                <a:latin typeface="Arial Black" pitchFamily="34" charset="0"/>
              </a:rPr>
              <a:t> Ranah Psikomotor</a:t>
            </a:r>
            <a:r>
              <a:rPr lang="en-GB" altLang="id-ID" sz="3200" b="1" smtClean="0">
                <a:solidFill>
                  <a:schemeClr val="accent2"/>
                </a:solidFill>
              </a:rPr>
              <a:t> (HARROW)</a:t>
            </a:r>
          </a:p>
        </p:txBody>
      </p:sp>
      <p:sp>
        <p:nvSpPr>
          <p:cNvPr id="40966" name="Rectangle 6"/>
          <p:cNvSpPr>
            <a:spLocks noChangeArrowheads="1"/>
          </p:cNvSpPr>
          <p:nvPr/>
        </p:nvSpPr>
        <p:spPr bwMode="auto">
          <a:xfrm>
            <a:off x="6934200" y="2286000"/>
            <a:ext cx="1905000" cy="3392488"/>
          </a:xfrm>
          <a:prstGeom prst="rect">
            <a:avLst/>
          </a:prstGeom>
          <a:solidFill>
            <a:srgbClr val="DDDDD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spcBef>
                <a:spcPct val="30000"/>
              </a:spcBef>
              <a:defRPr/>
            </a:pPr>
            <a:r>
              <a:rPr kumimoji="1" lang="en-US" sz="1600" b="1">
                <a:solidFill>
                  <a:schemeClr val="accent2"/>
                </a:solidFill>
                <a:effectLst>
                  <a:outerShdw blurRad="38100" dist="38100" dir="2700000" algn="tl">
                    <a:srgbClr val="000000"/>
                  </a:outerShdw>
                </a:effectLst>
                <a:latin typeface="Arial" charset="0"/>
              </a:rPr>
              <a:t>NATURALIZATION</a:t>
            </a:r>
            <a:endParaRPr kumimoji="1" lang="id-ID" sz="1600" b="1">
              <a:solidFill>
                <a:schemeClr val="accent2"/>
              </a:solidFill>
              <a:effectLst>
                <a:outerShdw blurRad="38100" dist="38100" dir="2700000" algn="tl">
                  <a:srgbClr val="000000"/>
                </a:outerShdw>
              </a:effectLst>
              <a:latin typeface="Arial" charset="0"/>
            </a:endParaRPr>
          </a:p>
          <a:p>
            <a:pPr algn="ctr">
              <a:defRPr/>
            </a:pPr>
            <a:endParaRPr lang="en-US" sz="1600" b="1">
              <a:solidFill>
                <a:schemeClr val="accent2"/>
              </a:solidFill>
              <a:effectLst>
                <a:outerShdw blurRad="38100" dist="38100" dir="2700000" algn="tl">
                  <a:srgbClr val="000000"/>
                </a:outerShdw>
              </a:effectLst>
              <a:latin typeface="Arial" charset="0"/>
            </a:endParaRPr>
          </a:p>
          <a:p>
            <a:pPr algn="ctr">
              <a:defRPr/>
            </a:pPr>
            <a:r>
              <a:rPr lang="en-US" sz="1600" b="1">
                <a:solidFill>
                  <a:srgbClr val="FFFF00"/>
                </a:solidFill>
                <a:effectLst>
                  <a:outerShdw blurRad="38100" dist="38100" dir="2700000" algn="tl">
                    <a:srgbClr val="000000"/>
                  </a:outerShdw>
                </a:effectLst>
                <a:latin typeface="Arial" charset="0"/>
              </a:rPr>
              <a:t>Spontan</a:t>
            </a:r>
          </a:p>
          <a:p>
            <a:pPr algn="ctr">
              <a:defRPr/>
            </a:pPr>
            <a:r>
              <a:rPr lang="en-US" sz="1600" b="1">
                <a:solidFill>
                  <a:srgbClr val="FFFF00"/>
                </a:solidFill>
                <a:effectLst>
                  <a:outerShdw blurRad="38100" dist="38100" dir="2700000" algn="tl">
                    <a:srgbClr val="000000"/>
                  </a:outerShdw>
                </a:effectLst>
                <a:latin typeface="Arial" charset="0"/>
              </a:rPr>
              <a:t>dan</a:t>
            </a:r>
          </a:p>
          <a:p>
            <a:pPr algn="ctr">
              <a:defRPr/>
            </a:pPr>
            <a:r>
              <a:rPr lang="en-US" sz="1600" b="1">
                <a:solidFill>
                  <a:srgbClr val="FFFF00"/>
                </a:solidFill>
                <a:effectLst>
                  <a:outerShdw blurRad="38100" dist="38100" dir="2700000" algn="tl">
                    <a:srgbClr val="000000"/>
                  </a:outerShdw>
                </a:effectLst>
                <a:latin typeface="Arial" charset="0"/>
              </a:rPr>
              <a:t>otomatis</a:t>
            </a:r>
          </a:p>
        </p:txBody>
      </p:sp>
      <p:sp>
        <p:nvSpPr>
          <p:cNvPr id="40967" name="Rectangle 7"/>
          <p:cNvSpPr>
            <a:spLocks noChangeArrowheads="1"/>
          </p:cNvSpPr>
          <p:nvPr/>
        </p:nvSpPr>
        <p:spPr bwMode="auto">
          <a:xfrm>
            <a:off x="5219700" y="2819400"/>
            <a:ext cx="1676400" cy="2887663"/>
          </a:xfrm>
          <a:prstGeom prst="rect">
            <a:avLst/>
          </a:prstGeom>
          <a:solidFill>
            <a:srgbClr val="DDDDD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spcBef>
                <a:spcPct val="30000"/>
              </a:spcBef>
              <a:defRPr/>
            </a:pPr>
            <a:r>
              <a:rPr kumimoji="1" lang="en-US" sz="1600" b="1">
                <a:solidFill>
                  <a:schemeClr val="accent2"/>
                </a:solidFill>
                <a:effectLst>
                  <a:outerShdw blurRad="38100" dist="38100" dir="2700000" algn="tl">
                    <a:srgbClr val="000000"/>
                  </a:outerShdw>
                </a:effectLst>
                <a:latin typeface="Arial" charset="0"/>
              </a:rPr>
              <a:t>ARTICULATION</a:t>
            </a:r>
            <a:endParaRPr kumimoji="1" lang="id-ID" sz="1600" b="1">
              <a:solidFill>
                <a:schemeClr val="accent2"/>
              </a:solidFill>
              <a:effectLst>
                <a:outerShdw blurRad="38100" dist="38100" dir="2700000" algn="tl">
                  <a:srgbClr val="000000"/>
                </a:outerShdw>
              </a:effectLst>
              <a:latin typeface="Arial" charset="0"/>
            </a:endParaRPr>
          </a:p>
          <a:p>
            <a:pPr algn="ctr">
              <a:defRPr/>
            </a:pPr>
            <a:endParaRPr lang="en-US" sz="1600" b="1">
              <a:solidFill>
                <a:schemeClr val="accent2"/>
              </a:solidFill>
              <a:effectLst>
                <a:outerShdw blurRad="38100" dist="38100" dir="2700000" algn="tl">
                  <a:srgbClr val="000000"/>
                </a:outerShdw>
              </a:effectLst>
              <a:latin typeface="Arial" charset="0"/>
            </a:endParaRPr>
          </a:p>
          <a:p>
            <a:pPr algn="ctr">
              <a:defRPr/>
            </a:pPr>
            <a:r>
              <a:rPr lang="en-US" sz="1600" b="1">
                <a:solidFill>
                  <a:srgbClr val="FFFF00"/>
                </a:solidFill>
                <a:effectLst>
                  <a:outerShdw blurRad="38100" dist="38100" dir="2700000" algn="tl">
                    <a:srgbClr val="000000"/>
                  </a:outerShdw>
                </a:effectLst>
                <a:latin typeface="Arial" charset="0"/>
              </a:rPr>
              <a:t>Akurat </a:t>
            </a:r>
          </a:p>
          <a:p>
            <a:pPr algn="ctr">
              <a:defRPr/>
            </a:pPr>
            <a:r>
              <a:rPr lang="en-US" sz="1600" b="1">
                <a:solidFill>
                  <a:srgbClr val="FFFF00"/>
                </a:solidFill>
                <a:effectLst>
                  <a:outerShdw blurRad="38100" dist="38100" dir="2700000" algn="tl">
                    <a:srgbClr val="000000"/>
                  </a:outerShdw>
                </a:effectLst>
                <a:latin typeface="Arial" charset="0"/>
              </a:rPr>
              <a:t>dan</a:t>
            </a:r>
          </a:p>
          <a:p>
            <a:pPr algn="ctr">
              <a:defRPr/>
            </a:pPr>
            <a:r>
              <a:rPr lang="en-US" sz="1600" b="1">
                <a:solidFill>
                  <a:srgbClr val="FFFF00"/>
                </a:solidFill>
                <a:effectLst>
                  <a:outerShdw blurRad="38100" dist="38100" dir="2700000" algn="tl">
                    <a:srgbClr val="000000"/>
                  </a:outerShdw>
                </a:effectLst>
                <a:latin typeface="Arial" charset="0"/>
              </a:rPr>
              <a:t>cepat</a:t>
            </a:r>
          </a:p>
        </p:txBody>
      </p:sp>
      <p:sp>
        <p:nvSpPr>
          <p:cNvPr id="40968" name="Rectangle 8"/>
          <p:cNvSpPr>
            <a:spLocks noChangeArrowheads="1"/>
          </p:cNvSpPr>
          <p:nvPr/>
        </p:nvSpPr>
        <p:spPr bwMode="auto">
          <a:xfrm>
            <a:off x="3581400" y="3352800"/>
            <a:ext cx="1600200" cy="2382838"/>
          </a:xfrm>
          <a:prstGeom prst="rect">
            <a:avLst/>
          </a:prstGeom>
          <a:solidFill>
            <a:srgbClr val="DDDDD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spcBef>
                <a:spcPct val="30000"/>
              </a:spcBef>
              <a:defRPr/>
            </a:pPr>
            <a:r>
              <a:rPr kumimoji="1" lang="en-US" sz="1600" b="1">
                <a:solidFill>
                  <a:schemeClr val="accent2"/>
                </a:solidFill>
                <a:effectLst>
                  <a:outerShdw blurRad="38100" dist="38100" dir="2700000" algn="tl">
                    <a:srgbClr val="000000"/>
                  </a:outerShdw>
                </a:effectLst>
                <a:latin typeface="Arial" charset="0"/>
              </a:rPr>
              <a:t>PRECISION</a:t>
            </a:r>
            <a:endParaRPr kumimoji="1" lang="id-ID" sz="1600" b="1">
              <a:solidFill>
                <a:schemeClr val="accent2"/>
              </a:solidFill>
              <a:effectLst>
                <a:outerShdw blurRad="38100" dist="38100" dir="2700000" algn="tl">
                  <a:srgbClr val="000000"/>
                </a:outerShdw>
              </a:effectLst>
              <a:latin typeface="Arial" charset="0"/>
            </a:endParaRPr>
          </a:p>
          <a:p>
            <a:pPr algn="ctr">
              <a:defRPr/>
            </a:pPr>
            <a:endParaRPr lang="en-US" sz="1600" b="1">
              <a:solidFill>
                <a:schemeClr val="accent2"/>
              </a:solidFill>
              <a:effectLst>
                <a:outerShdw blurRad="38100" dist="38100" dir="2700000" algn="tl">
                  <a:srgbClr val="000000"/>
                </a:outerShdw>
              </a:effectLst>
              <a:latin typeface="Arial" charset="0"/>
            </a:endParaRPr>
          </a:p>
          <a:p>
            <a:pPr algn="ctr">
              <a:defRPr/>
            </a:pPr>
            <a:r>
              <a:rPr lang="en-US" sz="1600" b="1">
                <a:solidFill>
                  <a:srgbClr val="FFFF00"/>
                </a:solidFill>
                <a:effectLst>
                  <a:outerShdw blurRad="38100" dist="38100" dir="2700000" algn="tl">
                    <a:srgbClr val="000000"/>
                  </a:outerShdw>
                </a:effectLst>
                <a:latin typeface="Arial" charset="0"/>
              </a:rPr>
              <a:t>Lancar</a:t>
            </a:r>
          </a:p>
          <a:p>
            <a:pPr algn="ctr">
              <a:defRPr/>
            </a:pPr>
            <a:r>
              <a:rPr lang="en-US" sz="1600" b="1">
                <a:solidFill>
                  <a:srgbClr val="FFFF00"/>
                </a:solidFill>
                <a:effectLst>
                  <a:outerShdw blurRad="38100" dist="38100" dir="2700000" algn="tl">
                    <a:srgbClr val="000000"/>
                  </a:outerShdw>
                </a:effectLst>
                <a:latin typeface="Arial" charset="0"/>
              </a:rPr>
              <a:t>dan </a:t>
            </a:r>
          </a:p>
          <a:p>
            <a:pPr algn="ctr">
              <a:defRPr/>
            </a:pPr>
            <a:r>
              <a:rPr lang="en-US" sz="1600" b="1">
                <a:solidFill>
                  <a:srgbClr val="FFFF00"/>
                </a:solidFill>
                <a:effectLst>
                  <a:outerShdw blurRad="38100" dist="38100" dir="2700000" algn="tl">
                    <a:srgbClr val="000000"/>
                  </a:outerShdw>
                </a:effectLst>
                <a:latin typeface="Arial" charset="0"/>
              </a:rPr>
              <a:t>tepat</a:t>
            </a:r>
          </a:p>
        </p:txBody>
      </p:sp>
      <p:sp>
        <p:nvSpPr>
          <p:cNvPr id="40969" name="Rectangle 9"/>
          <p:cNvSpPr>
            <a:spLocks noChangeArrowheads="1"/>
          </p:cNvSpPr>
          <p:nvPr/>
        </p:nvSpPr>
        <p:spPr bwMode="auto">
          <a:xfrm>
            <a:off x="1866900" y="3886200"/>
            <a:ext cx="1676400" cy="1876425"/>
          </a:xfrm>
          <a:prstGeom prst="rect">
            <a:avLst/>
          </a:prstGeom>
          <a:solidFill>
            <a:srgbClr val="DDDDD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spcBef>
                <a:spcPct val="30000"/>
              </a:spcBef>
              <a:defRPr/>
            </a:pPr>
            <a:r>
              <a:rPr kumimoji="1" lang="en-US" sz="1600" b="1">
                <a:solidFill>
                  <a:schemeClr val="accent2"/>
                </a:solidFill>
                <a:effectLst>
                  <a:outerShdw blurRad="38100" dist="38100" dir="2700000" algn="tl">
                    <a:srgbClr val="000000"/>
                  </a:outerShdw>
                </a:effectLst>
                <a:latin typeface="Arial" charset="0"/>
              </a:rPr>
              <a:t>MANIPULATION</a:t>
            </a:r>
            <a:endParaRPr kumimoji="1" lang="id-ID" sz="1600" b="1">
              <a:solidFill>
                <a:schemeClr val="accent2"/>
              </a:solidFill>
              <a:effectLst>
                <a:outerShdw blurRad="38100" dist="38100" dir="2700000" algn="tl">
                  <a:srgbClr val="000000"/>
                </a:outerShdw>
              </a:effectLst>
              <a:latin typeface="Arial" charset="0"/>
            </a:endParaRPr>
          </a:p>
          <a:p>
            <a:pPr algn="ctr">
              <a:defRPr/>
            </a:pPr>
            <a:endParaRPr lang="en-US" sz="1600">
              <a:solidFill>
                <a:schemeClr val="accent2"/>
              </a:solidFill>
              <a:effectLst>
                <a:outerShdw blurRad="38100" dist="38100" dir="2700000" algn="tl">
                  <a:srgbClr val="000000"/>
                </a:outerShdw>
              </a:effectLst>
              <a:latin typeface="Arial" charset="0"/>
            </a:endParaRPr>
          </a:p>
          <a:p>
            <a:pPr algn="ctr">
              <a:defRPr/>
            </a:pPr>
            <a:r>
              <a:rPr lang="en-US" sz="1600" b="1">
                <a:solidFill>
                  <a:srgbClr val="FFFF00"/>
                </a:solidFill>
                <a:effectLst>
                  <a:outerShdw blurRad="38100" dist="38100" dir="2700000" algn="tl">
                    <a:srgbClr val="000000"/>
                  </a:outerShdw>
                </a:effectLst>
                <a:latin typeface="Arial" charset="0"/>
              </a:rPr>
              <a:t>Tanpa contoh</a:t>
            </a:r>
          </a:p>
          <a:p>
            <a:pPr algn="ctr">
              <a:defRPr/>
            </a:pPr>
            <a:r>
              <a:rPr lang="en-US" sz="1600" b="1">
                <a:solidFill>
                  <a:srgbClr val="FFFF00"/>
                </a:solidFill>
                <a:effectLst>
                  <a:outerShdw blurRad="38100" dist="38100" dir="2700000" algn="tl">
                    <a:srgbClr val="000000"/>
                  </a:outerShdw>
                </a:effectLst>
                <a:latin typeface="Arial" charset="0"/>
              </a:rPr>
              <a:t>Visual</a:t>
            </a:r>
          </a:p>
          <a:p>
            <a:pPr algn="ctr">
              <a:defRPr/>
            </a:pPr>
            <a:r>
              <a:rPr lang="en-US" sz="1600" b="1">
                <a:solidFill>
                  <a:srgbClr val="FFFF00"/>
                </a:solidFill>
                <a:effectLst>
                  <a:outerShdw blurRad="38100" dist="38100" dir="2700000" algn="tl">
                    <a:srgbClr val="000000"/>
                  </a:outerShdw>
                </a:effectLst>
                <a:latin typeface="Arial" charset="0"/>
              </a:rPr>
              <a:t>dapat meniru</a:t>
            </a:r>
          </a:p>
        </p:txBody>
      </p:sp>
      <p:sp>
        <p:nvSpPr>
          <p:cNvPr id="40970" name="Rectangle 10"/>
          <p:cNvSpPr>
            <a:spLocks noChangeArrowheads="1"/>
          </p:cNvSpPr>
          <p:nvPr/>
        </p:nvSpPr>
        <p:spPr bwMode="auto">
          <a:xfrm>
            <a:off x="457200" y="4419600"/>
            <a:ext cx="1371600" cy="1371600"/>
          </a:xfrm>
          <a:prstGeom prst="rect">
            <a:avLst/>
          </a:prstGeom>
          <a:solidFill>
            <a:srgbClr val="DDDDDD"/>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flatTx/>
          </a:bodyPr>
          <a:lstStyle/>
          <a:p>
            <a:pPr algn="ctr">
              <a:defRPr/>
            </a:pPr>
            <a:r>
              <a:rPr lang="en-US" sz="1600" b="1">
                <a:solidFill>
                  <a:schemeClr val="accent2"/>
                </a:solidFill>
                <a:effectLst>
                  <a:outerShdw blurRad="38100" dist="38100" dir="2700000" algn="tl">
                    <a:srgbClr val="000000"/>
                  </a:outerShdw>
                </a:effectLst>
                <a:latin typeface="Arial" charset="0"/>
              </a:rPr>
              <a:t>IMITATION</a:t>
            </a:r>
          </a:p>
          <a:p>
            <a:pPr algn="ctr">
              <a:defRPr/>
            </a:pPr>
            <a:endParaRPr lang="en-US" sz="1600" b="1">
              <a:solidFill>
                <a:srgbClr val="FFFF00"/>
              </a:solidFill>
              <a:effectLst>
                <a:outerShdw blurRad="38100" dist="38100" dir="2700000" algn="tl">
                  <a:srgbClr val="000000"/>
                </a:outerShdw>
              </a:effectLst>
              <a:latin typeface="Arial" charset="0"/>
            </a:endParaRPr>
          </a:p>
          <a:p>
            <a:pPr algn="ctr">
              <a:defRPr/>
            </a:pPr>
            <a:r>
              <a:rPr lang="en-US" sz="1600" b="1">
                <a:solidFill>
                  <a:srgbClr val="FFFF00"/>
                </a:solidFill>
                <a:effectLst>
                  <a:outerShdw blurRad="38100" dist="38100" dir="2700000" algn="tl">
                    <a:srgbClr val="000000"/>
                  </a:outerShdw>
                </a:effectLst>
                <a:latin typeface="Arial" charset="0"/>
              </a:rPr>
              <a:t>Meniru</a:t>
            </a:r>
          </a:p>
          <a:p>
            <a:pPr algn="ctr">
              <a:defRPr/>
            </a:pPr>
            <a:r>
              <a:rPr lang="en-US" sz="1600" b="1">
                <a:solidFill>
                  <a:srgbClr val="FFFF00"/>
                </a:solidFill>
                <a:effectLst>
                  <a:outerShdw blurRad="38100" dist="38100" dir="2700000" algn="tl">
                    <a:srgbClr val="000000"/>
                  </a:outerShdw>
                </a:effectLst>
                <a:latin typeface="Arial" charset="0"/>
              </a:rPr>
              <a:t>dengan </a:t>
            </a:r>
          </a:p>
          <a:p>
            <a:pPr algn="ctr">
              <a:defRPr/>
            </a:pPr>
            <a:r>
              <a:rPr lang="en-US" sz="1600" b="1">
                <a:solidFill>
                  <a:srgbClr val="FFFF00"/>
                </a:solidFill>
                <a:effectLst>
                  <a:outerShdw blurRad="38100" dist="38100" dir="2700000" algn="tl">
                    <a:srgbClr val="000000"/>
                  </a:outerShdw>
                </a:effectLst>
                <a:latin typeface="Arial" charset="0"/>
              </a:rPr>
              <a:t>contoh</a:t>
            </a:r>
          </a:p>
        </p:txBody>
      </p:sp>
    </p:spTree>
    <p:extLst>
      <p:ext uri="{BB962C8B-B14F-4D97-AF65-F5344CB8AC3E}">
        <p14:creationId xmlns:p14="http://schemas.microsoft.com/office/powerpoint/2010/main" val="327157748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box(in)">
                                      <p:cBhvr>
                                        <p:cTn id="7" dur="1000"/>
                                        <p:tgtEl>
                                          <p:spTgt spid="40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969"/>
                                        </p:tgtEl>
                                        <p:attrNameLst>
                                          <p:attrName>style.visibility</p:attrName>
                                        </p:attrNameLst>
                                      </p:cBhvr>
                                      <p:to>
                                        <p:strVal val="visible"/>
                                      </p:to>
                                    </p:set>
                                    <p:animEffect transition="in" filter="fade">
                                      <p:cBhvr>
                                        <p:cTn id="12" dur="1000"/>
                                        <p:tgtEl>
                                          <p:spTgt spid="40969"/>
                                        </p:tgtEl>
                                      </p:cBhvr>
                                    </p:animEffect>
                                    <p:anim calcmode="lin" valueType="num">
                                      <p:cBhvr>
                                        <p:cTn id="13" dur="1000" fill="hold"/>
                                        <p:tgtEl>
                                          <p:spTgt spid="40969"/>
                                        </p:tgtEl>
                                        <p:attrNameLst>
                                          <p:attrName>ppt_x</p:attrName>
                                        </p:attrNameLst>
                                      </p:cBhvr>
                                      <p:tavLst>
                                        <p:tav tm="0">
                                          <p:val>
                                            <p:strVal val="#ppt_x"/>
                                          </p:val>
                                        </p:tav>
                                        <p:tav tm="100000">
                                          <p:val>
                                            <p:strVal val="#ppt_x"/>
                                          </p:val>
                                        </p:tav>
                                      </p:tavLst>
                                    </p:anim>
                                    <p:anim calcmode="lin" valueType="num">
                                      <p:cBhvr>
                                        <p:cTn id="14" dur="1000" fill="hold"/>
                                        <p:tgtEl>
                                          <p:spTgt spid="4096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0968"/>
                                        </p:tgtEl>
                                        <p:attrNameLst>
                                          <p:attrName>style.visibility</p:attrName>
                                        </p:attrNameLst>
                                      </p:cBhvr>
                                      <p:to>
                                        <p:strVal val="visible"/>
                                      </p:to>
                                    </p:set>
                                    <p:animEffect transition="in" filter="diamond(in)">
                                      <p:cBhvr>
                                        <p:cTn id="19" dur="2000"/>
                                        <p:tgtEl>
                                          <p:spTgt spid="409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0967"/>
                                        </p:tgtEl>
                                        <p:attrNameLst>
                                          <p:attrName>style.visibility</p:attrName>
                                        </p:attrNameLst>
                                      </p:cBhvr>
                                      <p:to>
                                        <p:strVal val="visible"/>
                                      </p:to>
                                    </p:set>
                                    <p:anim calcmode="lin" valueType="num">
                                      <p:cBhvr>
                                        <p:cTn id="24" dur="1000" fill="hold"/>
                                        <p:tgtEl>
                                          <p:spTgt spid="40967"/>
                                        </p:tgtEl>
                                        <p:attrNameLst>
                                          <p:attrName>ppt_x</p:attrName>
                                        </p:attrNameLst>
                                      </p:cBhvr>
                                      <p:tavLst>
                                        <p:tav tm="0">
                                          <p:val>
                                            <p:strVal val="#ppt_x-.2"/>
                                          </p:val>
                                        </p:tav>
                                        <p:tav tm="100000">
                                          <p:val>
                                            <p:strVal val="#ppt_x"/>
                                          </p:val>
                                        </p:tav>
                                      </p:tavLst>
                                    </p:anim>
                                    <p:anim calcmode="lin" valueType="num">
                                      <p:cBhvr>
                                        <p:cTn id="25" dur="1000" fill="hold"/>
                                        <p:tgtEl>
                                          <p:spTgt spid="4096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9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966"/>
                                        </p:tgtEl>
                                        <p:attrNameLst>
                                          <p:attrName>style.visibility</p:attrName>
                                        </p:attrNameLst>
                                      </p:cBhvr>
                                      <p:to>
                                        <p:strVal val="visible"/>
                                      </p:to>
                                    </p:set>
                                    <p:animEffect transition="in" filter="dissolve">
                                      <p:cBhvr>
                                        <p:cTn id="31" dur="1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68" grpId="0" animBg="1"/>
      <p:bldP spid="40969" grpId="0" animBg="1"/>
      <p:bldP spid="4097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pPr>
              <a:defRPr/>
            </a:pPr>
            <a:r>
              <a:rPr lang="en-US"/>
              <a:t>copyright dit.akademik.ditjen.dikti</a:t>
            </a:r>
          </a:p>
        </p:txBody>
      </p:sp>
      <p:sp>
        <p:nvSpPr>
          <p:cNvPr id="95236" name="Rectangle 4"/>
          <p:cNvSpPr>
            <a:spLocks noChangeArrowheads="1"/>
          </p:cNvSpPr>
          <p:nvPr/>
        </p:nvSpPr>
        <p:spPr bwMode="auto">
          <a:xfrm>
            <a:off x="6477000" y="3048000"/>
            <a:ext cx="2209800" cy="2655888"/>
          </a:xfrm>
          <a:prstGeom prst="rect">
            <a:avLst/>
          </a:prstGeom>
          <a:solidFill>
            <a:srgbClr val="D9B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FB7FF"/>
            </a:extrusionClr>
          </a:sp3d>
        </p:spPr>
        <p:txBody>
          <a:bodyPr wrap="none">
            <a:flatTx/>
          </a:bodyPr>
          <a:lstStyle/>
          <a:p>
            <a:pPr algn="ctr">
              <a:spcBef>
                <a:spcPct val="30000"/>
              </a:spcBef>
              <a:defRPr/>
            </a:pPr>
            <a:r>
              <a:rPr kumimoji="1" lang="en-US" sz="1600" b="1">
                <a:solidFill>
                  <a:srgbClr val="FFFF00"/>
                </a:solidFill>
                <a:effectLst>
                  <a:outerShdw blurRad="38100" dist="38100" dir="2700000" algn="tl">
                    <a:srgbClr val="000000"/>
                  </a:outerShdw>
                </a:effectLst>
                <a:latin typeface="Arial" charset="0"/>
              </a:rPr>
              <a:t>CHARACTERIZATION</a:t>
            </a:r>
          </a:p>
          <a:p>
            <a:pPr algn="ctr">
              <a:defRPr/>
            </a:pPr>
            <a:endParaRPr lang="en-US" sz="1600" b="1">
              <a:solidFill>
                <a:srgbClr val="FFFF00"/>
              </a:solidFill>
              <a:effectLst>
                <a:outerShdw blurRad="38100" dist="38100" dir="2700000" algn="tl">
                  <a:srgbClr val="000000"/>
                </a:outerShdw>
              </a:effectLst>
              <a:latin typeface="Arial" charset="0"/>
            </a:endParaRPr>
          </a:p>
          <a:p>
            <a:pPr algn="ctr">
              <a:defRPr/>
            </a:pPr>
            <a:endParaRPr lang="en-US" sz="1600">
              <a:solidFill>
                <a:srgbClr val="A3C303"/>
              </a:solidFill>
              <a:latin typeface="Arial" charset="0"/>
            </a:endParaRPr>
          </a:p>
          <a:p>
            <a:pPr algn="ctr">
              <a:defRPr/>
            </a:pPr>
            <a:r>
              <a:rPr lang="en-US" sz="1600" b="1">
                <a:latin typeface="Arial" charset="0"/>
              </a:rPr>
              <a:t>Menjadikan</a:t>
            </a:r>
          </a:p>
          <a:p>
            <a:pPr algn="ctr">
              <a:defRPr/>
            </a:pPr>
            <a:r>
              <a:rPr lang="en-US" sz="1600" b="1">
                <a:latin typeface="Arial" charset="0"/>
              </a:rPr>
              <a:t> pola hidup</a:t>
            </a:r>
          </a:p>
        </p:txBody>
      </p:sp>
      <p:sp>
        <p:nvSpPr>
          <p:cNvPr id="95237" name="Rectangle 5"/>
          <p:cNvSpPr>
            <a:spLocks noChangeArrowheads="1"/>
          </p:cNvSpPr>
          <p:nvPr/>
        </p:nvSpPr>
        <p:spPr bwMode="auto">
          <a:xfrm>
            <a:off x="4724400" y="3429000"/>
            <a:ext cx="1733550" cy="2332038"/>
          </a:xfrm>
          <a:prstGeom prst="rect">
            <a:avLst/>
          </a:prstGeom>
          <a:solidFill>
            <a:srgbClr val="D9B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FB7FF"/>
            </a:extrusionClr>
          </a:sp3d>
        </p:spPr>
        <p:txBody>
          <a:bodyPr wrap="none">
            <a:flatTx/>
          </a:bodyPr>
          <a:lstStyle/>
          <a:p>
            <a:pPr algn="ctr">
              <a:spcBef>
                <a:spcPct val="30000"/>
              </a:spcBef>
              <a:defRPr/>
            </a:pPr>
            <a:r>
              <a:rPr kumimoji="1" lang="en-US" sz="1600" b="1">
                <a:solidFill>
                  <a:srgbClr val="FFFF00"/>
                </a:solidFill>
                <a:effectLst>
                  <a:outerShdw blurRad="38100" dist="38100" dir="2700000" algn="tl">
                    <a:srgbClr val="000000"/>
                  </a:outerShdw>
                </a:effectLst>
                <a:latin typeface="Arial" charset="0"/>
              </a:rPr>
              <a:t>ORGANIZATION</a:t>
            </a:r>
          </a:p>
          <a:p>
            <a:pPr algn="ctr">
              <a:spcBef>
                <a:spcPct val="30000"/>
              </a:spcBef>
              <a:defRPr/>
            </a:pPr>
            <a:endParaRPr kumimoji="1" lang="en-US" sz="1600" b="1">
              <a:solidFill>
                <a:srgbClr val="FFFF00"/>
              </a:solidFill>
              <a:effectLst>
                <a:outerShdw blurRad="38100" dist="38100" dir="2700000" algn="tl">
                  <a:srgbClr val="000000"/>
                </a:outerShdw>
              </a:effectLst>
              <a:latin typeface="Arial" charset="0"/>
            </a:endParaRPr>
          </a:p>
          <a:p>
            <a:pPr algn="ctr">
              <a:spcBef>
                <a:spcPct val="30000"/>
              </a:spcBef>
              <a:defRPr/>
            </a:pPr>
            <a:r>
              <a:rPr kumimoji="1" lang="en-US" sz="1600" b="1">
                <a:latin typeface="Arial" charset="0"/>
              </a:rPr>
              <a:t>Mengatur diri</a:t>
            </a:r>
          </a:p>
          <a:p>
            <a:pPr algn="ctr">
              <a:defRPr/>
            </a:pPr>
            <a:endParaRPr lang="en-US" sz="1600" b="1">
              <a:latin typeface="Arial" charset="0"/>
            </a:endParaRPr>
          </a:p>
        </p:txBody>
      </p:sp>
      <p:sp>
        <p:nvSpPr>
          <p:cNvPr id="95238" name="Rectangle 6"/>
          <p:cNvSpPr>
            <a:spLocks noChangeArrowheads="1"/>
          </p:cNvSpPr>
          <p:nvPr/>
        </p:nvSpPr>
        <p:spPr bwMode="auto">
          <a:xfrm>
            <a:off x="3409950" y="3810000"/>
            <a:ext cx="1295400" cy="2008188"/>
          </a:xfrm>
          <a:prstGeom prst="rect">
            <a:avLst/>
          </a:prstGeom>
          <a:solidFill>
            <a:srgbClr val="D9B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FB7FF"/>
            </a:extrusionClr>
          </a:sp3d>
        </p:spPr>
        <p:txBody>
          <a:bodyPr wrap="none">
            <a:flatTx/>
          </a:bodyPr>
          <a:lstStyle/>
          <a:p>
            <a:pPr algn="ctr">
              <a:spcBef>
                <a:spcPct val="30000"/>
              </a:spcBef>
              <a:defRPr/>
            </a:pPr>
            <a:r>
              <a:rPr kumimoji="1" lang="en-US" sz="1600" b="1">
                <a:solidFill>
                  <a:srgbClr val="FFFF00"/>
                </a:solidFill>
                <a:effectLst>
                  <a:outerShdw blurRad="38100" dist="38100" dir="2700000" algn="tl">
                    <a:srgbClr val="000000"/>
                  </a:outerShdw>
                </a:effectLst>
                <a:latin typeface="Arial" charset="0"/>
              </a:rPr>
              <a:t>VALUING</a:t>
            </a:r>
          </a:p>
          <a:p>
            <a:pPr algn="ctr">
              <a:spcBef>
                <a:spcPct val="30000"/>
              </a:spcBef>
              <a:defRPr/>
            </a:pPr>
            <a:endParaRPr kumimoji="1" lang="en-US" sz="1600" b="1">
              <a:solidFill>
                <a:srgbClr val="FFFF00"/>
              </a:solidFill>
              <a:effectLst>
                <a:outerShdw blurRad="38100" dist="38100" dir="2700000" algn="tl">
                  <a:srgbClr val="000000"/>
                </a:outerShdw>
              </a:effectLst>
              <a:latin typeface="Arial" charset="0"/>
            </a:endParaRPr>
          </a:p>
          <a:p>
            <a:pPr algn="ctr">
              <a:spcBef>
                <a:spcPct val="30000"/>
              </a:spcBef>
              <a:defRPr/>
            </a:pPr>
            <a:r>
              <a:rPr kumimoji="1" lang="en-US" sz="1600" b="1">
                <a:latin typeface="Arial" charset="0"/>
              </a:rPr>
              <a:t>menghargai</a:t>
            </a:r>
          </a:p>
          <a:p>
            <a:pPr algn="ctr">
              <a:defRPr/>
            </a:pPr>
            <a:endParaRPr lang="en-US" sz="1600">
              <a:latin typeface="Arial" charset="0"/>
            </a:endParaRPr>
          </a:p>
        </p:txBody>
      </p:sp>
      <p:sp>
        <p:nvSpPr>
          <p:cNvPr id="95239" name="Rectangle 7"/>
          <p:cNvSpPr>
            <a:spLocks noChangeArrowheads="1"/>
          </p:cNvSpPr>
          <p:nvPr/>
        </p:nvSpPr>
        <p:spPr bwMode="auto">
          <a:xfrm>
            <a:off x="1866900" y="4191000"/>
            <a:ext cx="1524000" cy="1684338"/>
          </a:xfrm>
          <a:prstGeom prst="rect">
            <a:avLst/>
          </a:prstGeom>
          <a:solidFill>
            <a:srgbClr val="D9B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FB7FF"/>
            </a:extrusionClr>
          </a:sp3d>
        </p:spPr>
        <p:txBody>
          <a:bodyPr wrap="none">
            <a:flatTx/>
          </a:bodyPr>
          <a:lstStyle/>
          <a:p>
            <a:pPr algn="ctr">
              <a:spcBef>
                <a:spcPct val="30000"/>
              </a:spcBef>
              <a:defRPr/>
            </a:pPr>
            <a:r>
              <a:rPr kumimoji="1" lang="en-US" sz="1600" b="1">
                <a:solidFill>
                  <a:srgbClr val="FFFF00"/>
                </a:solidFill>
                <a:effectLst>
                  <a:outerShdw blurRad="38100" dist="38100" dir="2700000" algn="tl">
                    <a:srgbClr val="000000"/>
                  </a:outerShdw>
                </a:effectLst>
                <a:latin typeface="Arial" charset="0"/>
              </a:rPr>
              <a:t>RESPONDING</a:t>
            </a:r>
          </a:p>
          <a:p>
            <a:pPr algn="ctr">
              <a:spcBef>
                <a:spcPct val="30000"/>
              </a:spcBef>
              <a:defRPr/>
            </a:pPr>
            <a:endParaRPr kumimoji="1" lang="en-US" sz="1600" b="1">
              <a:solidFill>
                <a:srgbClr val="FFFF00"/>
              </a:solidFill>
              <a:effectLst>
                <a:outerShdw blurRad="38100" dist="38100" dir="2700000" algn="tl">
                  <a:srgbClr val="000000"/>
                </a:outerShdw>
              </a:effectLst>
              <a:latin typeface="Arial" charset="0"/>
            </a:endParaRPr>
          </a:p>
          <a:p>
            <a:pPr algn="ctr">
              <a:spcBef>
                <a:spcPct val="30000"/>
              </a:spcBef>
              <a:defRPr/>
            </a:pPr>
            <a:r>
              <a:rPr kumimoji="1" lang="en-US" sz="1600" b="1">
                <a:latin typeface="Arial" charset="0"/>
              </a:rPr>
              <a:t>menanggapi</a:t>
            </a:r>
          </a:p>
          <a:p>
            <a:pPr algn="ctr">
              <a:defRPr/>
            </a:pPr>
            <a:endParaRPr lang="en-US" sz="1600">
              <a:latin typeface="Arial" charset="0"/>
            </a:endParaRPr>
          </a:p>
        </p:txBody>
      </p:sp>
      <p:sp>
        <p:nvSpPr>
          <p:cNvPr id="95240" name="Rectangle 8"/>
          <p:cNvSpPr>
            <a:spLocks noChangeArrowheads="1"/>
          </p:cNvSpPr>
          <p:nvPr/>
        </p:nvSpPr>
        <p:spPr bwMode="auto">
          <a:xfrm>
            <a:off x="552450" y="4648200"/>
            <a:ext cx="1295400" cy="1295400"/>
          </a:xfrm>
          <a:prstGeom prst="rect">
            <a:avLst/>
          </a:prstGeom>
          <a:solidFill>
            <a:srgbClr val="D9B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FB7FF"/>
            </a:extrusionClr>
          </a:sp3d>
        </p:spPr>
        <p:txBody>
          <a:bodyPr wrap="none">
            <a:flatTx/>
          </a:bodyPr>
          <a:lstStyle/>
          <a:p>
            <a:pPr algn="ctr">
              <a:spcBef>
                <a:spcPct val="30000"/>
              </a:spcBef>
              <a:defRPr/>
            </a:pPr>
            <a:r>
              <a:rPr kumimoji="1" lang="en-US" sz="1600" b="1">
                <a:solidFill>
                  <a:srgbClr val="FFFF00"/>
                </a:solidFill>
                <a:effectLst>
                  <a:outerShdw blurRad="38100" dist="38100" dir="2700000" algn="tl">
                    <a:srgbClr val="000000"/>
                  </a:outerShdw>
                </a:effectLst>
                <a:latin typeface="Arial" charset="0"/>
              </a:rPr>
              <a:t>RECEIVING</a:t>
            </a:r>
          </a:p>
          <a:p>
            <a:pPr algn="ctr">
              <a:spcBef>
                <a:spcPct val="30000"/>
              </a:spcBef>
              <a:defRPr/>
            </a:pPr>
            <a:endParaRPr kumimoji="1" lang="en-US" sz="1600" b="1">
              <a:solidFill>
                <a:srgbClr val="FFFF00"/>
              </a:solidFill>
              <a:latin typeface="Arial" charset="0"/>
            </a:endParaRPr>
          </a:p>
          <a:p>
            <a:pPr algn="ctr">
              <a:spcBef>
                <a:spcPct val="30000"/>
              </a:spcBef>
              <a:defRPr/>
            </a:pPr>
            <a:r>
              <a:rPr kumimoji="1" lang="en-US" sz="1600" b="1">
                <a:latin typeface="Arial" charset="0"/>
              </a:rPr>
              <a:t>menerima</a:t>
            </a:r>
          </a:p>
          <a:p>
            <a:pPr algn="ctr">
              <a:defRPr/>
            </a:pPr>
            <a:endParaRPr lang="en-US" sz="1600">
              <a:latin typeface="Arial" charset="0"/>
            </a:endParaRPr>
          </a:p>
        </p:txBody>
      </p:sp>
      <p:sp>
        <p:nvSpPr>
          <p:cNvPr id="14344" name="Text Box 9"/>
          <p:cNvSpPr txBox="1">
            <a:spLocks noChangeArrowheads="1"/>
          </p:cNvSpPr>
          <p:nvPr/>
        </p:nvSpPr>
        <p:spPr bwMode="auto">
          <a:xfrm>
            <a:off x="533400" y="533400"/>
            <a:ext cx="6172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id-ID" sz="2800" b="1">
                <a:latin typeface="Arial" charset="0"/>
              </a:rPr>
              <a:t>TINGKATAN KEMAMPUAN                       RANAH AFEKTIF ( sikap dan nilai ) </a:t>
            </a:r>
            <a:r>
              <a:rPr lang="en-US" altLang="id-ID" sz="2800" b="1">
                <a:solidFill>
                  <a:schemeClr val="accent2"/>
                </a:solidFill>
                <a:latin typeface="Arial" charset="0"/>
              </a:rPr>
              <a:t>(KRATHWOHL)</a:t>
            </a:r>
          </a:p>
        </p:txBody>
      </p:sp>
    </p:spTree>
    <p:extLst>
      <p:ext uri="{BB962C8B-B14F-4D97-AF65-F5344CB8AC3E}">
        <p14:creationId xmlns:p14="http://schemas.microsoft.com/office/powerpoint/2010/main" val="2157037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anim calcmode="lin" valueType="num">
                                      <p:cBhvr>
                                        <p:cTn id="7" dur="1000" fill="hold"/>
                                        <p:tgtEl>
                                          <p:spTgt spid="95240"/>
                                        </p:tgtEl>
                                        <p:attrNameLst>
                                          <p:attrName>ppt_x</p:attrName>
                                        </p:attrNameLst>
                                      </p:cBhvr>
                                      <p:tavLst>
                                        <p:tav tm="0">
                                          <p:val>
                                            <p:strVal val="#ppt_x-.2"/>
                                          </p:val>
                                        </p:tav>
                                        <p:tav tm="100000">
                                          <p:val>
                                            <p:strVal val="#ppt_x"/>
                                          </p:val>
                                        </p:tav>
                                      </p:tavLst>
                                    </p:anim>
                                    <p:anim calcmode="lin" valueType="num">
                                      <p:cBhvr>
                                        <p:cTn id="8" dur="1000" fill="hold"/>
                                        <p:tgtEl>
                                          <p:spTgt spid="95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5239"/>
                                        </p:tgtEl>
                                        <p:attrNameLst>
                                          <p:attrName>style.visibility</p:attrName>
                                        </p:attrNameLst>
                                      </p:cBhvr>
                                      <p:to>
                                        <p:strVal val="visible"/>
                                      </p:to>
                                    </p:set>
                                    <p:animEffect transition="in" filter="circle(in)">
                                      <p:cBhvr>
                                        <p:cTn id="14" dur="2000"/>
                                        <p:tgtEl>
                                          <p:spTgt spid="952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5238"/>
                                        </p:tgtEl>
                                        <p:attrNameLst>
                                          <p:attrName>style.visibility</p:attrName>
                                        </p:attrNameLst>
                                      </p:cBhvr>
                                      <p:to>
                                        <p:strVal val="visible"/>
                                      </p:to>
                                    </p:set>
                                    <p:animEffect transition="in" filter="diamond(in)">
                                      <p:cBhvr>
                                        <p:cTn id="19" dur="2000"/>
                                        <p:tgtEl>
                                          <p:spTgt spid="952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95237"/>
                                        </p:tgtEl>
                                        <p:attrNameLst>
                                          <p:attrName>style.visibility</p:attrName>
                                        </p:attrNameLst>
                                      </p:cBhvr>
                                      <p:to>
                                        <p:strVal val="visible"/>
                                      </p:to>
                                    </p:set>
                                    <p:anim calcmode="lin" valueType="num">
                                      <p:cBhvr>
                                        <p:cTn id="24" dur="1000" fill="hold"/>
                                        <p:tgtEl>
                                          <p:spTgt spid="95237"/>
                                        </p:tgtEl>
                                        <p:attrNameLst>
                                          <p:attrName>ppt_x</p:attrName>
                                        </p:attrNameLst>
                                      </p:cBhvr>
                                      <p:tavLst>
                                        <p:tav tm="0">
                                          <p:val>
                                            <p:strVal val="#ppt_x-.2"/>
                                          </p:val>
                                        </p:tav>
                                        <p:tav tm="100000">
                                          <p:val>
                                            <p:strVal val="#ppt_x"/>
                                          </p:val>
                                        </p:tav>
                                      </p:tavLst>
                                    </p:anim>
                                    <p:anim calcmode="lin" valueType="num">
                                      <p:cBhvr>
                                        <p:cTn id="25" dur="1000" fill="hold"/>
                                        <p:tgtEl>
                                          <p:spTgt spid="952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52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5236"/>
                                        </p:tgtEl>
                                        <p:attrNameLst>
                                          <p:attrName>style.visibility</p:attrName>
                                        </p:attrNameLst>
                                      </p:cBhvr>
                                      <p:to>
                                        <p:strVal val="visible"/>
                                      </p:to>
                                    </p:set>
                                    <p:animEffect transition="in" filter="dissolve">
                                      <p:cBhvr>
                                        <p:cTn id="31" dur="1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7" grpId="0" animBg="1"/>
      <p:bldP spid="95238" grpId="0" animBg="1"/>
      <p:bldP spid="95239" grpId="0" animBg="1"/>
      <p:bldP spid="9524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p:cNvSpPr>
            <a:spLocks noGrp="1"/>
          </p:cNvSpPr>
          <p:nvPr>
            <p:ph type="ftr" sz="quarter" idx="11"/>
          </p:nvPr>
        </p:nvSpPr>
        <p:spPr/>
        <p:txBody>
          <a:bodyPr/>
          <a:lstStyle/>
          <a:p>
            <a:pPr>
              <a:defRPr/>
            </a:pPr>
            <a:r>
              <a:rPr lang="en-US"/>
              <a:t>copyright dit.akademik.ditjen.dikti</a:t>
            </a:r>
          </a:p>
        </p:txBody>
      </p:sp>
      <p:sp>
        <p:nvSpPr>
          <p:cNvPr id="16387" name="Rectangle 2"/>
          <p:cNvSpPr>
            <a:spLocks noChangeArrowheads="1"/>
          </p:cNvSpPr>
          <p:nvPr/>
        </p:nvSpPr>
        <p:spPr bwMode="auto">
          <a:xfrm>
            <a:off x="0" y="0"/>
            <a:ext cx="9144000" cy="1295400"/>
          </a:xfrm>
          <a:prstGeom prst="rect">
            <a:avLst/>
          </a:prstGeom>
          <a:solidFill>
            <a:schemeClr val="bg2"/>
          </a:solidFill>
          <a:ln w="9525">
            <a:solidFill>
              <a:schemeClr val="bg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22211" name="Text Box 3"/>
          <p:cNvSpPr txBox="1">
            <a:spLocks noChangeArrowheads="1"/>
          </p:cNvSpPr>
          <p:nvPr/>
        </p:nvSpPr>
        <p:spPr bwMode="auto">
          <a:xfrm>
            <a:off x="533400" y="190500"/>
            <a:ext cx="8229600" cy="946150"/>
          </a:xfrm>
          <a:prstGeom prst="rect">
            <a:avLst/>
          </a:prstGeom>
          <a:solidFill>
            <a:schemeClr val="bg2"/>
          </a:solidFill>
          <a:ln w="9525">
            <a:noFill/>
            <a:miter lim="800000"/>
            <a:headEnd/>
            <a:tailEnd/>
          </a:ln>
          <a:effectLst/>
        </p:spPr>
        <p:txBody>
          <a:bodyPr lIns="91395" tIns="45699" rIns="91395" bIns="45699">
            <a:spAutoFit/>
          </a:bodyPr>
          <a:lstStyle/>
          <a:p>
            <a:pPr algn="ctr">
              <a:spcBef>
                <a:spcPct val="50000"/>
              </a:spcBef>
              <a:defRPr/>
            </a:pPr>
            <a:r>
              <a:rPr lang="en-US">
                <a:solidFill>
                  <a:srgbClr val="FFFF00"/>
                </a:solidFill>
                <a:effectLst>
                  <a:outerShdw blurRad="38100" dist="38100" dir="2700000" algn="tl">
                    <a:srgbClr val="000000"/>
                  </a:outerShdw>
                </a:effectLst>
                <a:latin typeface="Arial Black" pitchFamily="34" charset="0"/>
              </a:rPr>
              <a:t>PENGUKURAN DAN PENILAIAN BELAJAR</a:t>
            </a:r>
            <a:r>
              <a:rPr lang="en-US" b="1">
                <a:solidFill>
                  <a:srgbClr val="FFFF00"/>
                </a:solidFill>
                <a:effectLst>
                  <a:outerShdw blurRad="38100" dist="38100" dir="2700000" algn="tl">
                    <a:srgbClr val="000000"/>
                  </a:outerShdw>
                </a:effectLst>
                <a:latin typeface="Arial Black" pitchFamily="34" charset="0"/>
              </a:rPr>
              <a:t> </a:t>
            </a:r>
            <a:r>
              <a:rPr lang="en-US" sz="2800">
                <a:solidFill>
                  <a:srgbClr val="FFFF00"/>
                </a:solidFill>
                <a:latin typeface="Arial" charset="0"/>
              </a:rPr>
              <a:t>          </a:t>
            </a:r>
            <a:r>
              <a:rPr lang="en-US" sz="2800">
                <a:solidFill>
                  <a:srgbClr val="EEE8B4"/>
                </a:solidFill>
                <a:effectLst>
                  <a:outerShdw blurRad="38100" dist="38100" dir="2700000" algn="tl">
                    <a:srgbClr val="000000"/>
                  </a:outerShdw>
                </a:effectLst>
                <a:latin typeface="Arial" charset="0"/>
              </a:rPr>
              <a:t>( alternatif I, yang lazim )</a:t>
            </a:r>
            <a:endParaRPr lang="id-ID" sz="2800">
              <a:solidFill>
                <a:srgbClr val="EEE8B4"/>
              </a:solidFill>
              <a:effectLst>
                <a:outerShdw blurRad="38100" dist="38100" dir="2700000" algn="tl">
                  <a:srgbClr val="000000"/>
                </a:outerShdw>
              </a:effectLst>
              <a:latin typeface="Arial" charset="0"/>
            </a:endParaRPr>
          </a:p>
        </p:txBody>
      </p:sp>
      <p:grpSp>
        <p:nvGrpSpPr>
          <p:cNvPr id="2" name="Group 4"/>
          <p:cNvGrpSpPr>
            <a:grpSpLocks/>
          </p:cNvGrpSpPr>
          <p:nvPr/>
        </p:nvGrpSpPr>
        <p:grpSpPr bwMode="auto">
          <a:xfrm>
            <a:off x="7467600" y="5486400"/>
            <a:ext cx="1143000" cy="990600"/>
            <a:chOff x="4704" y="3456"/>
            <a:chExt cx="720" cy="624"/>
          </a:xfrm>
        </p:grpSpPr>
        <p:sp>
          <p:nvSpPr>
            <p:cNvPr id="222213" name="Rectangle 5"/>
            <p:cNvSpPr>
              <a:spLocks noChangeArrowheads="1"/>
            </p:cNvSpPr>
            <p:nvPr/>
          </p:nvSpPr>
          <p:spPr bwMode="auto">
            <a:xfrm>
              <a:off x="4704" y="3456"/>
              <a:ext cx="720" cy="624"/>
            </a:xfrm>
            <a:prstGeom prst="rect">
              <a:avLst/>
            </a:prstGeom>
            <a:solidFill>
              <a:srgbClr val="CC66FF"/>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id-ID"/>
            </a:p>
          </p:txBody>
        </p:sp>
        <p:sp>
          <p:nvSpPr>
            <p:cNvPr id="16413" name="Text Box 6"/>
            <p:cNvSpPr txBox="1">
              <a:spLocks noChangeArrowheads="1"/>
            </p:cNvSpPr>
            <p:nvPr/>
          </p:nvSpPr>
          <p:spPr bwMode="auto">
            <a:xfrm>
              <a:off x="4728" y="3552"/>
              <a:ext cx="6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9" rIns="91395" bIns="4569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1800" b="1">
                  <a:latin typeface="Arial Black" pitchFamily="34" charset="0"/>
                </a:rPr>
                <a:t>TIDAKLULUS</a:t>
              </a:r>
              <a:endParaRPr lang="id-ID" altLang="id-ID" sz="1800" b="1">
                <a:latin typeface="Arial Black" pitchFamily="34" charset="0"/>
              </a:endParaRPr>
            </a:p>
          </p:txBody>
        </p:sp>
      </p:grpSp>
      <p:grpSp>
        <p:nvGrpSpPr>
          <p:cNvPr id="3" name="Group 7"/>
          <p:cNvGrpSpPr>
            <a:grpSpLocks/>
          </p:cNvGrpSpPr>
          <p:nvPr/>
        </p:nvGrpSpPr>
        <p:grpSpPr bwMode="auto">
          <a:xfrm>
            <a:off x="5086350" y="3257550"/>
            <a:ext cx="1638300" cy="1524000"/>
            <a:chOff x="3240" y="1968"/>
            <a:chExt cx="1032" cy="960"/>
          </a:xfrm>
        </p:grpSpPr>
        <p:sp>
          <p:nvSpPr>
            <p:cNvPr id="222216" name="Oval 8"/>
            <p:cNvSpPr>
              <a:spLocks noChangeArrowheads="1"/>
            </p:cNvSpPr>
            <p:nvPr/>
          </p:nvSpPr>
          <p:spPr bwMode="auto">
            <a:xfrm>
              <a:off x="3240" y="1968"/>
              <a:ext cx="1008" cy="960"/>
            </a:xfrm>
            <a:prstGeom prst="ellipse">
              <a:avLst/>
            </a:prstGeom>
            <a:solidFill>
              <a:srgbClr val="B2B2B2"/>
            </a:solidFill>
            <a:ln w="12700">
              <a:noFill/>
              <a:round/>
              <a:headEnd/>
              <a:tailEnd/>
            </a:ln>
            <a:effectLst>
              <a:outerShdw dist="35921" dir="2700000" algn="ctr" rotWithShape="0">
                <a:srgbClr val="FF9900"/>
              </a:outerShdw>
            </a:effectLst>
          </p:spPr>
          <p:txBody>
            <a:bodyPr wrap="none" anchor="ctr"/>
            <a:lstStyle/>
            <a:p>
              <a:pPr>
                <a:defRPr/>
              </a:pPr>
              <a:endParaRPr lang="id-ID"/>
            </a:p>
          </p:txBody>
        </p:sp>
        <p:sp>
          <p:nvSpPr>
            <p:cNvPr id="16411" name="Text Box 9"/>
            <p:cNvSpPr txBox="1">
              <a:spLocks noChangeArrowheads="1"/>
            </p:cNvSpPr>
            <p:nvPr/>
          </p:nvSpPr>
          <p:spPr bwMode="auto">
            <a:xfrm>
              <a:off x="3264" y="2208"/>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395" tIns="45699" rIns="91395" bIns="4569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sz="2000" b="1">
                  <a:latin typeface="Arial Black" pitchFamily="34" charset="0"/>
                </a:rPr>
                <a:t>HASIL BELAJAR</a:t>
              </a:r>
              <a:endParaRPr lang="id-ID" altLang="id-ID" sz="2000" b="1">
                <a:latin typeface="Arial Black" pitchFamily="34" charset="0"/>
              </a:endParaRPr>
            </a:p>
          </p:txBody>
        </p:sp>
      </p:grpSp>
      <p:sp>
        <p:nvSpPr>
          <p:cNvPr id="222218" name="AutoShape 10"/>
          <p:cNvSpPr>
            <a:spLocks noChangeArrowheads="1"/>
          </p:cNvSpPr>
          <p:nvPr/>
        </p:nvSpPr>
        <p:spPr bwMode="auto">
          <a:xfrm>
            <a:off x="6762750" y="3590925"/>
            <a:ext cx="457200" cy="866775"/>
          </a:xfrm>
          <a:prstGeom prst="rightArrow">
            <a:avLst>
              <a:gd name="adj1" fmla="val 45417"/>
              <a:gd name="adj2" fmla="val 68750"/>
            </a:avLst>
          </a:prstGeom>
          <a:solidFill>
            <a:srgbClr val="FF9900"/>
          </a:solidFill>
          <a:ln w="9525">
            <a:solidFill>
              <a:srgbClr val="FF3300"/>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2219" name="AutoShape 11"/>
          <p:cNvSpPr>
            <a:spLocks noChangeArrowheads="1"/>
          </p:cNvSpPr>
          <p:nvPr/>
        </p:nvSpPr>
        <p:spPr bwMode="auto">
          <a:xfrm>
            <a:off x="4591050" y="3590925"/>
            <a:ext cx="457200" cy="866775"/>
          </a:xfrm>
          <a:prstGeom prst="rightArrow">
            <a:avLst>
              <a:gd name="adj1" fmla="val 45417"/>
              <a:gd name="adj2" fmla="val 68750"/>
            </a:avLst>
          </a:prstGeom>
          <a:solidFill>
            <a:srgbClr val="FF9900"/>
          </a:solidFill>
          <a:ln w="9525">
            <a:solidFill>
              <a:srgbClr val="FF3300"/>
            </a:solidFill>
            <a:miter lim="800000"/>
            <a:headEnd/>
            <a:tailEnd/>
          </a:ln>
          <a:effectLst>
            <a:outerShdw dist="35921" dir="2700000" algn="ctr" rotWithShape="0">
              <a:schemeClr val="bg2"/>
            </a:outerShdw>
          </a:effectLst>
        </p:spPr>
        <p:txBody>
          <a:bodyPr wrap="none" anchor="ctr"/>
          <a:lstStyle/>
          <a:p>
            <a:pPr>
              <a:defRPr/>
            </a:pPr>
            <a:endParaRPr lang="id-ID"/>
          </a:p>
        </p:txBody>
      </p:sp>
      <p:grpSp>
        <p:nvGrpSpPr>
          <p:cNvPr id="4" name="Group 12"/>
          <p:cNvGrpSpPr>
            <a:grpSpLocks/>
          </p:cNvGrpSpPr>
          <p:nvPr/>
        </p:nvGrpSpPr>
        <p:grpSpPr bwMode="auto">
          <a:xfrm>
            <a:off x="609600" y="3200400"/>
            <a:ext cx="3276600" cy="1600200"/>
            <a:chOff x="384" y="1968"/>
            <a:chExt cx="1996" cy="1008"/>
          </a:xfrm>
        </p:grpSpPr>
        <p:sp>
          <p:nvSpPr>
            <p:cNvPr id="222221" name="AutoShape 13"/>
            <p:cNvSpPr>
              <a:spLocks noChangeArrowheads="1"/>
            </p:cNvSpPr>
            <p:nvPr/>
          </p:nvSpPr>
          <p:spPr bwMode="auto">
            <a:xfrm>
              <a:off x="384" y="1968"/>
              <a:ext cx="1488" cy="1008"/>
            </a:xfrm>
            <a:prstGeom prst="rightArrow">
              <a:avLst>
                <a:gd name="adj1" fmla="val 50000"/>
                <a:gd name="adj2" fmla="val 36905"/>
              </a:avLst>
            </a:prstGeom>
            <a:solidFill>
              <a:srgbClr val="FFA827"/>
            </a:solidFill>
            <a:ln w="12700">
              <a:solidFill>
                <a:srgbClr val="CC3300"/>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16409" name="Rectangle 14"/>
            <p:cNvSpPr>
              <a:spLocks noChangeArrowheads="1"/>
            </p:cNvSpPr>
            <p:nvPr/>
          </p:nvSpPr>
          <p:spPr bwMode="auto">
            <a:xfrm>
              <a:off x="480" y="2256"/>
              <a:ext cx="190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9" rIns="91395" bIns="4569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
                </a:spcBef>
              </a:pPr>
              <a:r>
                <a:rPr lang="en-US" altLang="id-ID" sz="2000" dirty="0" smtClean="0">
                  <a:solidFill>
                    <a:srgbClr val="8A12C0"/>
                  </a:solidFill>
                  <a:latin typeface="Arial Black" pitchFamily="34" charset="0"/>
                </a:rPr>
                <a:t>SISWA     </a:t>
              </a:r>
              <a:endParaRPr lang="en-US" altLang="id-ID" sz="2000" dirty="0">
                <a:solidFill>
                  <a:srgbClr val="8A12C0"/>
                </a:solidFill>
                <a:latin typeface="Arial Black" pitchFamily="34" charset="0"/>
              </a:endParaRPr>
            </a:p>
            <a:p>
              <a:pPr eaLnBrk="1" hangingPunct="1">
                <a:spcBef>
                  <a:spcPct val="10000"/>
                </a:spcBef>
              </a:pPr>
              <a:r>
                <a:rPr lang="en-US" altLang="id-ID" sz="2000" dirty="0">
                  <a:solidFill>
                    <a:srgbClr val="8A12C0"/>
                  </a:solidFill>
                  <a:latin typeface="Arial Black" pitchFamily="34" charset="0"/>
                </a:rPr>
                <a:t>BELAJAR</a:t>
              </a:r>
              <a:endParaRPr lang="id-ID" altLang="id-ID" sz="2000" dirty="0">
                <a:solidFill>
                  <a:srgbClr val="8A12C0"/>
                </a:solidFill>
                <a:latin typeface="Arial Black" pitchFamily="34" charset="0"/>
              </a:endParaRPr>
            </a:p>
          </p:txBody>
        </p:sp>
      </p:grpSp>
      <p:grpSp>
        <p:nvGrpSpPr>
          <p:cNvPr id="5" name="Group 15"/>
          <p:cNvGrpSpPr>
            <a:grpSpLocks/>
          </p:cNvGrpSpPr>
          <p:nvPr/>
        </p:nvGrpSpPr>
        <p:grpSpPr bwMode="auto">
          <a:xfrm>
            <a:off x="4800600" y="2057400"/>
            <a:ext cx="2209800" cy="1104900"/>
            <a:chOff x="3024" y="1296"/>
            <a:chExt cx="1392" cy="696"/>
          </a:xfrm>
        </p:grpSpPr>
        <p:sp>
          <p:nvSpPr>
            <p:cNvPr id="16406" name="Text Box 16"/>
            <p:cNvSpPr txBox="1">
              <a:spLocks noChangeArrowheads="1"/>
            </p:cNvSpPr>
            <p:nvPr/>
          </p:nvSpPr>
          <p:spPr bwMode="auto">
            <a:xfrm>
              <a:off x="3024" y="1296"/>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9" rIns="91395" bIns="4569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id-ID" b="1">
                  <a:solidFill>
                    <a:srgbClr val="990099"/>
                  </a:solidFill>
                  <a:latin typeface="Arial Black" pitchFamily="34" charset="0"/>
                </a:rPr>
                <a:t>PENILAIAN</a:t>
              </a:r>
            </a:p>
          </p:txBody>
        </p:sp>
        <p:sp>
          <p:nvSpPr>
            <p:cNvPr id="222225" name="AutoShape 17"/>
            <p:cNvSpPr>
              <a:spLocks noChangeArrowheads="1"/>
            </p:cNvSpPr>
            <p:nvPr/>
          </p:nvSpPr>
          <p:spPr bwMode="auto">
            <a:xfrm>
              <a:off x="3456" y="1665"/>
              <a:ext cx="498" cy="327"/>
            </a:xfrm>
            <a:prstGeom prst="downArrow">
              <a:avLst>
                <a:gd name="adj1" fmla="val 57426"/>
                <a:gd name="adj2" fmla="val 59329"/>
              </a:avLst>
            </a:prstGeom>
            <a:solidFill>
              <a:srgbClr val="CC3399"/>
            </a:solidFill>
            <a:ln w="9525">
              <a:noFill/>
              <a:miter lim="800000"/>
              <a:headEnd/>
              <a:tailEnd/>
            </a:ln>
            <a:effectLst>
              <a:outerShdw dist="35921" dir="2700000" algn="ctr" rotWithShape="0">
                <a:schemeClr val="bg2"/>
              </a:outerShdw>
            </a:effectLst>
          </p:spPr>
          <p:txBody>
            <a:bodyPr vert="eaVert" wrap="none" anchor="ctr"/>
            <a:lstStyle/>
            <a:p>
              <a:pPr>
                <a:defRPr/>
              </a:pPr>
              <a:endParaRPr lang="id-ID"/>
            </a:p>
          </p:txBody>
        </p:sp>
      </p:grpSp>
      <p:grpSp>
        <p:nvGrpSpPr>
          <p:cNvPr id="6" name="Group 18"/>
          <p:cNvGrpSpPr>
            <a:grpSpLocks/>
          </p:cNvGrpSpPr>
          <p:nvPr/>
        </p:nvGrpSpPr>
        <p:grpSpPr bwMode="auto">
          <a:xfrm>
            <a:off x="2895600" y="3276600"/>
            <a:ext cx="1962150" cy="1920875"/>
            <a:chOff x="1824" y="2064"/>
            <a:chExt cx="1236" cy="1210"/>
          </a:xfrm>
        </p:grpSpPr>
        <p:sp>
          <p:nvSpPr>
            <p:cNvPr id="222227" name="Text Box 19"/>
            <p:cNvSpPr txBox="1">
              <a:spLocks noChangeArrowheads="1"/>
            </p:cNvSpPr>
            <p:nvPr/>
          </p:nvSpPr>
          <p:spPr bwMode="auto">
            <a:xfrm>
              <a:off x="1824" y="3024"/>
              <a:ext cx="1236" cy="250"/>
            </a:xfrm>
            <a:prstGeom prst="rect">
              <a:avLst/>
            </a:prstGeom>
            <a:noFill/>
            <a:ln w="9525">
              <a:noFill/>
              <a:miter lim="800000"/>
              <a:headEnd/>
              <a:tailEnd/>
            </a:ln>
            <a:effectLst/>
          </p:spPr>
          <p:txBody>
            <a:bodyPr lIns="91395" tIns="45699" rIns="91395" bIns="45699">
              <a:spAutoFit/>
            </a:bodyPr>
            <a:lstStyle/>
            <a:p>
              <a:pPr algn="ctr">
                <a:spcBef>
                  <a:spcPct val="50000"/>
                </a:spcBef>
                <a:defRPr/>
              </a:pPr>
              <a:r>
                <a:rPr lang="en-US" sz="2000">
                  <a:solidFill>
                    <a:srgbClr val="CC3300"/>
                  </a:solidFill>
                  <a:effectLst>
                    <a:outerShdw blurRad="38100" dist="38100" dir="2700000" algn="tl">
                      <a:srgbClr val="C0C0C0"/>
                    </a:outerShdw>
                  </a:effectLst>
                  <a:latin typeface="Arial Black" pitchFamily="34" charset="0"/>
                </a:rPr>
                <a:t>TES / UJIAN</a:t>
              </a:r>
              <a:endParaRPr lang="id-ID" sz="2000">
                <a:solidFill>
                  <a:srgbClr val="CC3300"/>
                </a:solidFill>
                <a:effectLst>
                  <a:outerShdw blurRad="38100" dist="38100" dir="2700000" algn="tl">
                    <a:srgbClr val="C0C0C0"/>
                  </a:outerShdw>
                </a:effectLst>
                <a:latin typeface="Arial Black" pitchFamily="34" charset="0"/>
              </a:endParaRPr>
            </a:p>
          </p:txBody>
        </p:sp>
        <p:pic>
          <p:nvPicPr>
            <p:cNvPr id="222228" name="Picture 20" descr="studnt9A"/>
            <p:cNvPicPr>
              <a:picLocks noChangeAspect="1" noChangeArrowheads="1"/>
            </p:cNvPicPr>
            <p:nvPr/>
          </p:nvPicPr>
          <p:blipFill>
            <a:blip r:embed="rId3"/>
            <a:srcRect/>
            <a:stretch>
              <a:fillRect/>
            </a:stretch>
          </p:blipFill>
          <p:spPr bwMode="auto">
            <a:xfrm flipH="1">
              <a:off x="1990" y="2064"/>
              <a:ext cx="820" cy="888"/>
            </a:xfrm>
            <a:prstGeom prst="rect">
              <a:avLst/>
            </a:prstGeom>
            <a:noFill/>
            <a:effectLst>
              <a:outerShdw dist="107763" dir="2700000" algn="ctr" rotWithShape="0">
                <a:schemeClr val="bg2">
                  <a:alpha val="50000"/>
                </a:schemeClr>
              </a:outerShdw>
            </a:effectLst>
          </p:spPr>
        </p:pic>
      </p:grpSp>
      <p:pic>
        <p:nvPicPr>
          <p:cNvPr id="222229" name="Picture 21" descr="Rotation of Picture1"/>
          <p:cNvPicPr>
            <a:picLocks noChangeAspect="1" noChangeArrowheads="1"/>
          </p:cNvPicPr>
          <p:nvPr/>
        </p:nvPicPr>
        <p:blipFill>
          <a:blip r:embed="rId4"/>
          <a:srcRect/>
          <a:stretch>
            <a:fillRect/>
          </a:stretch>
        </p:blipFill>
        <p:spPr bwMode="auto">
          <a:xfrm>
            <a:off x="639763" y="4648200"/>
            <a:ext cx="1493837" cy="1381125"/>
          </a:xfrm>
          <a:prstGeom prst="rect">
            <a:avLst/>
          </a:prstGeom>
          <a:noFill/>
          <a:effectLst>
            <a:outerShdw dist="107763" dir="2700000" algn="ctr" rotWithShape="0">
              <a:schemeClr val="bg2">
                <a:alpha val="50000"/>
              </a:schemeClr>
            </a:outerShdw>
          </a:effectLst>
        </p:spPr>
      </p:pic>
      <p:grpSp>
        <p:nvGrpSpPr>
          <p:cNvPr id="7" name="Group 22"/>
          <p:cNvGrpSpPr>
            <a:grpSpLocks/>
          </p:cNvGrpSpPr>
          <p:nvPr/>
        </p:nvGrpSpPr>
        <p:grpSpPr bwMode="auto">
          <a:xfrm>
            <a:off x="7332663" y="3162300"/>
            <a:ext cx="1277937" cy="2019300"/>
            <a:chOff x="4619" y="1992"/>
            <a:chExt cx="805" cy="1272"/>
          </a:xfrm>
        </p:grpSpPr>
        <p:sp>
          <p:nvSpPr>
            <p:cNvPr id="222231" name="Text Box 23"/>
            <p:cNvSpPr txBox="1">
              <a:spLocks noChangeArrowheads="1"/>
            </p:cNvSpPr>
            <p:nvPr/>
          </p:nvSpPr>
          <p:spPr bwMode="auto">
            <a:xfrm>
              <a:off x="4668" y="3014"/>
              <a:ext cx="756" cy="250"/>
            </a:xfrm>
            <a:prstGeom prst="rect">
              <a:avLst/>
            </a:prstGeom>
            <a:noFill/>
            <a:ln w="9525">
              <a:noFill/>
              <a:miter lim="800000"/>
              <a:headEnd/>
              <a:tailEnd/>
            </a:ln>
            <a:effectLst/>
          </p:spPr>
          <p:txBody>
            <a:bodyPr lIns="91395" tIns="45699" rIns="91395" bIns="45699">
              <a:spAutoFit/>
            </a:bodyPr>
            <a:lstStyle/>
            <a:p>
              <a:pPr algn="ctr">
                <a:spcBef>
                  <a:spcPct val="50000"/>
                </a:spcBef>
                <a:defRPr/>
              </a:pPr>
              <a:r>
                <a:rPr lang="en-US" sz="2000">
                  <a:solidFill>
                    <a:srgbClr val="CC3300"/>
                  </a:solidFill>
                  <a:effectLst>
                    <a:outerShdw blurRad="38100" dist="38100" dir="2700000" algn="tl">
                      <a:srgbClr val="C0C0C0"/>
                    </a:outerShdw>
                  </a:effectLst>
                  <a:latin typeface="Arial Black" pitchFamily="34" charset="0"/>
                </a:rPr>
                <a:t>LULUS</a:t>
              </a:r>
              <a:endParaRPr lang="id-ID" sz="2000">
                <a:solidFill>
                  <a:srgbClr val="CC3300"/>
                </a:solidFill>
                <a:effectLst>
                  <a:outerShdw blurRad="38100" dist="38100" dir="2700000" algn="tl">
                    <a:srgbClr val="C0C0C0"/>
                  </a:outerShdw>
                </a:effectLst>
                <a:latin typeface="Arial Black" pitchFamily="34" charset="0"/>
              </a:endParaRPr>
            </a:p>
          </p:txBody>
        </p:sp>
        <p:pic>
          <p:nvPicPr>
            <p:cNvPr id="222232" name="Picture 24" descr="GRADS"/>
            <p:cNvPicPr>
              <a:picLocks noChangeAspect="1" noChangeArrowheads="1"/>
            </p:cNvPicPr>
            <p:nvPr/>
          </p:nvPicPr>
          <p:blipFill>
            <a:blip r:embed="rId5"/>
            <a:srcRect/>
            <a:stretch>
              <a:fillRect/>
            </a:stretch>
          </p:blipFill>
          <p:spPr bwMode="auto">
            <a:xfrm>
              <a:off x="4619" y="1992"/>
              <a:ext cx="800" cy="960"/>
            </a:xfrm>
            <a:prstGeom prst="rect">
              <a:avLst/>
            </a:prstGeom>
            <a:noFill/>
            <a:effectLst>
              <a:outerShdw dist="107763" dir="2700000" algn="ctr" rotWithShape="0">
                <a:srgbClr val="808080">
                  <a:alpha val="50000"/>
                </a:srgbClr>
              </a:outerShdw>
            </a:effectLst>
          </p:spPr>
        </p:pic>
      </p:grpSp>
      <p:sp>
        <p:nvSpPr>
          <p:cNvPr id="222233" name="Line 25"/>
          <p:cNvSpPr>
            <a:spLocks noChangeShapeType="1"/>
          </p:cNvSpPr>
          <p:nvPr/>
        </p:nvSpPr>
        <p:spPr bwMode="auto">
          <a:xfrm>
            <a:off x="2514600" y="6019800"/>
            <a:ext cx="4724400" cy="0"/>
          </a:xfrm>
          <a:prstGeom prst="line">
            <a:avLst/>
          </a:prstGeom>
          <a:noFill/>
          <a:ln w="57150">
            <a:solidFill>
              <a:srgbClr val="CC3300"/>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id-ID"/>
          </a:p>
        </p:txBody>
      </p:sp>
      <p:grpSp>
        <p:nvGrpSpPr>
          <p:cNvPr id="8" name="Group 26"/>
          <p:cNvGrpSpPr>
            <a:grpSpLocks/>
          </p:cNvGrpSpPr>
          <p:nvPr/>
        </p:nvGrpSpPr>
        <p:grpSpPr bwMode="auto">
          <a:xfrm>
            <a:off x="228600" y="1598613"/>
            <a:ext cx="2286000" cy="1754187"/>
            <a:chOff x="144" y="912"/>
            <a:chExt cx="1440" cy="1105"/>
          </a:xfrm>
        </p:grpSpPr>
        <p:pic>
          <p:nvPicPr>
            <p:cNvPr id="222235" name="Picture 27" descr="Rotation of Picture2"/>
            <p:cNvPicPr>
              <a:picLocks noChangeAspect="1" noChangeArrowheads="1"/>
            </p:cNvPicPr>
            <p:nvPr/>
          </p:nvPicPr>
          <p:blipFill>
            <a:blip r:embed="rId6"/>
            <a:srcRect/>
            <a:stretch>
              <a:fillRect/>
            </a:stretch>
          </p:blipFill>
          <p:spPr bwMode="auto">
            <a:xfrm>
              <a:off x="384" y="1152"/>
              <a:ext cx="912" cy="865"/>
            </a:xfrm>
            <a:prstGeom prst="rect">
              <a:avLst/>
            </a:prstGeom>
            <a:noFill/>
            <a:effectLst>
              <a:outerShdw dist="107763" dir="2700000" algn="ctr" rotWithShape="0">
                <a:schemeClr val="bg2">
                  <a:alpha val="50000"/>
                </a:schemeClr>
              </a:outerShdw>
            </a:effectLst>
          </p:spPr>
        </p:pic>
        <p:sp>
          <p:nvSpPr>
            <p:cNvPr id="222236" name="Text Box 28"/>
            <p:cNvSpPr txBox="1">
              <a:spLocks noChangeArrowheads="1"/>
            </p:cNvSpPr>
            <p:nvPr/>
          </p:nvSpPr>
          <p:spPr bwMode="auto">
            <a:xfrm>
              <a:off x="144" y="912"/>
              <a:ext cx="1440" cy="252"/>
            </a:xfrm>
            <a:prstGeom prst="rect">
              <a:avLst/>
            </a:prstGeom>
            <a:noFill/>
            <a:ln w="9525">
              <a:noFill/>
              <a:miter lim="800000"/>
              <a:headEnd/>
              <a:tailEnd/>
            </a:ln>
            <a:effectLst/>
          </p:spPr>
          <p:txBody>
            <a:bodyPr wrap="square" lIns="91395" tIns="45699" rIns="91395" bIns="45699">
              <a:spAutoFit/>
            </a:bodyPr>
            <a:lstStyle/>
            <a:p>
              <a:pPr algn="ctr">
                <a:spcBef>
                  <a:spcPct val="50000"/>
                </a:spcBef>
                <a:defRPr/>
              </a:pPr>
              <a:r>
                <a:rPr lang="id-ID" sz="2000" dirty="0" smtClean="0">
                  <a:solidFill>
                    <a:srgbClr val="8A12C0"/>
                  </a:solidFill>
                  <a:effectLst>
                    <a:outerShdw blurRad="38100" dist="38100" dir="2700000" algn="tl">
                      <a:srgbClr val="C0C0C0"/>
                    </a:outerShdw>
                  </a:effectLst>
                  <a:latin typeface="Arial Black" pitchFamily="34" charset="0"/>
                </a:rPr>
                <a:t>PENGAJARAN</a:t>
              </a:r>
              <a:endParaRPr lang="id-ID" sz="2000" dirty="0">
                <a:solidFill>
                  <a:srgbClr val="8A12C0"/>
                </a:solidFill>
                <a:effectLst>
                  <a:outerShdw blurRad="38100" dist="38100" dir="2700000" algn="tl">
                    <a:srgbClr val="C0C0C0"/>
                  </a:outerShdw>
                </a:effectLst>
                <a:latin typeface="Arial Black" pitchFamily="34" charset="0"/>
              </a:endParaRPr>
            </a:p>
          </p:txBody>
        </p:sp>
      </p:grpSp>
    </p:spTree>
    <p:extLst>
      <p:ext uri="{BB962C8B-B14F-4D97-AF65-F5344CB8AC3E}">
        <p14:creationId xmlns:p14="http://schemas.microsoft.com/office/powerpoint/2010/main" val="1725737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18" presetClass="entr" presetSubtype="3" fill="hold" nodeType="afterEffect">
                                  <p:stCondLst>
                                    <p:cond delay="0"/>
                                  </p:stCondLst>
                                  <p:childTnLst>
                                    <p:set>
                                      <p:cBhvr>
                                        <p:cTn id="12" dur="1" fill="hold">
                                          <p:stCondLst>
                                            <p:cond delay="0"/>
                                          </p:stCondLst>
                                        </p:cTn>
                                        <p:tgtEl>
                                          <p:spTgt spid="222229"/>
                                        </p:tgtEl>
                                        <p:attrNameLst>
                                          <p:attrName>style.visibility</p:attrName>
                                        </p:attrNameLst>
                                      </p:cBhvr>
                                      <p:to>
                                        <p:strVal val="visible"/>
                                      </p:to>
                                    </p:set>
                                    <p:animEffect transition="in" filter="strips(upRight)">
                                      <p:cBhvr>
                                        <p:cTn id="13" dur="1000"/>
                                        <p:tgtEl>
                                          <p:spTgt spid="222229"/>
                                        </p:tgtEl>
                                      </p:cBhvr>
                                    </p:animEffect>
                                  </p:childTnLst>
                                </p:cTn>
                              </p:par>
                            </p:childTnLst>
                          </p:cTn>
                        </p:par>
                        <p:par>
                          <p:cTn id="14" fill="hold" nodeType="afterGroup">
                            <p:stCondLst>
                              <p:cond delay="1500"/>
                            </p:stCondLst>
                            <p:childTnLst>
                              <p:par>
                                <p:cTn id="15" presetID="2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1000"/>
                                        <p:tgtEl>
                                          <p:spTgt spid="8"/>
                                        </p:tgtEl>
                                      </p:cBhvr>
                                    </p:animEffect>
                                  </p:childTnLst>
                                </p:cTn>
                              </p:par>
                            </p:childTnLst>
                          </p:cTn>
                        </p:par>
                        <p:par>
                          <p:cTn id="18" fill="hold" nodeType="afterGroup">
                            <p:stCondLst>
                              <p:cond delay="2500"/>
                            </p:stCondLst>
                            <p:childTnLst>
                              <p:par>
                                <p:cTn id="19" presetID="2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par>
                          <p:cTn id="22" fill="hold" nodeType="afterGroup">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222219"/>
                                        </p:tgtEl>
                                        <p:attrNameLst>
                                          <p:attrName>style.visibility</p:attrName>
                                        </p:attrNameLst>
                                      </p:cBhvr>
                                      <p:to>
                                        <p:strVal val="visible"/>
                                      </p:to>
                                    </p:set>
                                    <p:animEffect transition="in" filter="dissolve">
                                      <p:cBhvr>
                                        <p:cTn id="25" dur="500"/>
                                        <p:tgtEl>
                                          <p:spTgt spid="222219"/>
                                        </p:tgtEl>
                                      </p:cBhvr>
                                    </p:animEffect>
                                  </p:childTnLst>
                                </p:cTn>
                              </p:par>
                            </p:childTnLst>
                          </p:cTn>
                        </p:par>
                        <p:par>
                          <p:cTn id="26" fill="hold" nodeType="afterGroup">
                            <p:stCondLst>
                              <p:cond delay="5000"/>
                            </p:stCondLst>
                            <p:childTnLst>
                              <p:par>
                                <p:cTn id="27" presetID="2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edge">
                                      <p:cBhvr>
                                        <p:cTn id="35" dur="1000"/>
                                        <p:tgtEl>
                                          <p:spTgt spid="5"/>
                                        </p:tgtEl>
                                      </p:cBhvr>
                                    </p:animEffect>
                                  </p:childTnLst>
                                </p:cTn>
                              </p:par>
                            </p:childTnLst>
                          </p:cTn>
                        </p:par>
                        <p:par>
                          <p:cTn id="36" fill="hold" nodeType="afterGroup">
                            <p:stCondLst>
                              <p:cond delay="1000"/>
                            </p:stCondLst>
                            <p:childTnLst>
                              <p:par>
                                <p:cTn id="37" presetID="29" presetClass="entr" presetSubtype="0" fill="hold" grpId="0" nodeType="afterEffect">
                                  <p:stCondLst>
                                    <p:cond delay="0"/>
                                  </p:stCondLst>
                                  <p:childTnLst>
                                    <p:set>
                                      <p:cBhvr>
                                        <p:cTn id="38" dur="1" fill="hold">
                                          <p:stCondLst>
                                            <p:cond delay="0"/>
                                          </p:stCondLst>
                                        </p:cTn>
                                        <p:tgtEl>
                                          <p:spTgt spid="222218"/>
                                        </p:tgtEl>
                                        <p:attrNameLst>
                                          <p:attrName>style.visibility</p:attrName>
                                        </p:attrNameLst>
                                      </p:cBhvr>
                                      <p:to>
                                        <p:strVal val="visible"/>
                                      </p:to>
                                    </p:set>
                                    <p:anim calcmode="lin" valueType="num">
                                      <p:cBhvr>
                                        <p:cTn id="39" dur="500" fill="hold"/>
                                        <p:tgtEl>
                                          <p:spTgt spid="222218"/>
                                        </p:tgtEl>
                                        <p:attrNameLst>
                                          <p:attrName>ppt_x</p:attrName>
                                        </p:attrNameLst>
                                      </p:cBhvr>
                                      <p:tavLst>
                                        <p:tav tm="0">
                                          <p:val>
                                            <p:strVal val="#ppt_x-.2"/>
                                          </p:val>
                                        </p:tav>
                                        <p:tav tm="100000">
                                          <p:val>
                                            <p:strVal val="#ppt_x"/>
                                          </p:val>
                                        </p:tav>
                                      </p:tavLst>
                                    </p:anim>
                                    <p:anim calcmode="lin" valueType="num">
                                      <p:cBhvr>
                                        <p:cTn id="40" dur="500" fill="hold"/>
                                        <p:tgtEl>
                                          <p:spTgt spid="222218"/>
                                        </p:tgtEl>
                                        <p:attrNameLst>
                                          <p:attrName>ppt_y</p:attrName>
                                        </p:attrNameLst>
                                      </p:cBhvr>
                                      <p:tavLst>
                                        <p:tav tm="0">
                                          <p:val>
                                            <p:strVal val="#ppt_y"/>
                                          </p:val>
                                        </p:tav>
                                        <p:tav tm="100000">
                                          <p:val>
                                            <p:strVal val="#ppt_y"/>
                                          </p:val>
                                        </p:tav>
                                      </p:tavLst>
                                    </p:anim>
                                    <p:animEffect transition="in" filter="wipe(right)" prLst="gradientSize: 0.1">
                                      <p:cBhvr>
                                        <p:cTn id="41" dur="500"/>
                                        <p:tgtEl>
                                          <p:spTgt spid="222218"/>
                                        </p:tgtEl>
                                      </p:cBhvr>
                                    </p:animEffect>
                                  </p:childTnLst>
                                </p:cTn>
                              </p:par>
                            </p:childTnLst>
                          </p:cTn>
                        </p:par>
                        <p:par>
                          <p:cTn id="42" fill="hold" nodeType="afterGroup">
                            <p:stCondLst>
                              <p:cond delay="1500"/>
                            </p:stCondLst>
                            <p:childTnLst>
                              <p:par>
                                <p:cTn id="43" presetID="2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edge">
                                      <p:cBhvr>
                                        <p:cTn id="45" dur="10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edge">
                                      <p:cBhvr>
                                        <p:cTn id="50" dur="1000"/>
                                        <p:tgtEl>
                                          <p:spTgt spid="2"/>
                                        </p:tgtEl>
                                      </p:cBhvr>
                                    </p:animEffect>
                                  </p:childTnLst>
                                </p:cTn>
                              </p:par>
                            </p:childTnLst>
                          </p:cTn>
                        </p:par>
                        <p:par>
                          <p:cTn id="51" fill="hold" nodeType="afterGroup">
                            <p:stCondLst>
                              <p:cond delay="1000"/>
                            </p:stCondLst>
                            <p:childTnLst>
                              <p:par>
                                <p:cTn id="52" presetID="18" presetClass="entr" presetSubtype="12" fill="hold" grpId="0" nodeType="afterEffect">
                                  <p:stCondLst>
                                    <p:cond delay="0"/>
                                  </p:stCondLst>
                                  <p:childTnLst>
                                    <p:set>
                                      <p:cBhvr>
                                        <p:cTn id="53" dur="1" fill="hold">
                                          <p:stCondLst>
                                            <p:cond delay="0"/>
                                          </p:stCondLst>
                                        </p:cTn>
                                        <p:tgtEl>
                                          <p:spTgt spid="222233"/>
                                        </p:tgtEl>
                                        <p:attrNameLst>
                                          <p:attrName>style.visibility</p:attrName>
                                        </p:attrNameLst>
                                      </p:cBhvr>
                                      <p:to>
                                        <p:strVal val="visible"/>
                                      </p:to>
                                    </p:set>
                                    <p:animEffect transition="in" filter="strips(downLeft)">
                                      <p:cBhvr>
                                        <p:cTn id="54" dur="1000"/>
                                        <p:tgtEl>
                                          <p:spTgt spid="22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8" grpId="0" animBg="1"/>
      <p:bldP spid="222219" grpId="0" animBg="1"/>
      <p:bldP spid="2222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2"/>
          <p:cNvSpPr>
            <a:spLocks noGrp="1"/>
          </p:cNvSpPr>
          <p:nvPr>
            <p:ph type="ftr" sz="quarter" idx="11"/>
          </p:nvPr>
        </p:nvSpPr>
        <p:spPr/>
        <p:txBody>
          <a:bodyPr/>
          <a:lstStyle/>
          <a:p>
            <a:pPr>
              <a:defRPr/>
            </a:pPr>
            <a:r>
              <a:rPr lang="en-US"/>
              <a:t>copyright dit.akademik.ditjen.dikti</a:t>
            </a:r>
          </a:p>
        </p:txBody>
      </p:sp>
      <p:sp>
        <p:nvSpPr>
          <p:cNvPr id="224258" name="Text Box 2"/>
          <p:cNvSpPr txBox="1">
            <a:spLocks noChangeArrowheads="1"/>
          </p:cNvSpPr>
          <p:nvPr/>
        </p:nvSpPr>
        <p:spPr bwMode="auto">
          <a:xfrm>
            <a:off x="5791200" y="228600"/>
            <a:ext cx="3200400" cy="579438"/>
          </a:xfrm>
          <a:prstGeom prst="rect">
            <a:avLst/>
          </a:prstGeom>
          <a:noFill/>
          <a:ln w="9525">
            <a:noFill/>
            <a:miter lim="800000"/>
            <a:headEnd/>
            <a:tailEnd/>
          </a:ln>
          <a:effectLst/>
        </p:spPr>
        <p:txBody>
          <a:bodyPr lIns="91395" tIns="45699" rIns="91395" bIns="45699">
            <a:spAutoFit/>
          </a:bodyPr>
          <a:lstStyle/>
          <a:p>
            <a:pPr algn="ctr">
              <a:spcBef>
                <a:spcPct val="50000"/>
              </a:spcBef>
              <a:defRPr/>
            </a:pPr>
            <a:r>
              <a:rPr lang="en-US" sz="3200">
                <a:solidFill>
                  <a:srgbClr val="FF3300"/>
                </a:solidFill>
                <a:effectLst>
                  <a:outerShdw blurRad="38100" dist="38100" dir="2700000" algn="tl">
                    <a:srgbClr val="C0C0C0"/>
                  </a:outerShdw>
                </a:effectLst>
                <a:latin typeface="Arial Black" pitchFamily="34" charset="0"/>
              </a:rPr>
              <a:t>Alternatif 2</a:t>
            </a:r>
            <a:endParaRPr lang="id-ID" sz="3200">
              <a:solidFill>
                <a:srgbClr val="FF3300"/>
              </a:solidFill>
              <a:effectLst>
                <a:outerShdw blurRad="38100" dist="38100" dir="2700000" algn="tl">
                  <a:srgbClr val="C0C0C0"/>
                </a:outerShdw>
              </a:effectLst>
              <a:latin typeface="Arial Black" pitchFamily="34" charset="0"/>
            </a:endParaRPr>
          </a:p>
        </p:txBody>
      </p:sp>
      <p:grpSp>
        <p:nvGrpSpPr>
          <p:cNvPr id="2" name="Group 3"/>
          <p:cNvGrpSpPr>
            <a:grpSpLocks/>
          </p:cNvGrpSpPr>
          <p:nvPr/>
        </p:nvGrpSpPr>
        <p:grpSpPr bwMode="auto">
          <a:xfrm>
            <a:off x="609600" y="2867025"/>
            <a:ext cx="5638800" cy="1704975"/>
            <a:chOff x="384" y="1536"/>
            <a:chExt cx="3552" cy="1074"/>
          </a:xfrm>
        </p:grpSpPr>
        <p:sp>
          <p:nvSpPr>
            <p:cNvPr id="224260" name="AutoShape 4"/>
            <p:cNvSpPr>
              <a:spLocks noChangeArrowheads="1"/>
            </p:cNvSpPr>
            <p:nvPr/>
          </p:nvSpPr>
          <p:spPr bwMode="auto">
            <a:xfrm>
              <a:off x="384" y="1536"/>
              <a:ext cx="3552" cy="1074"/>
            </a:xfrm>
            <a:prstGeom prst="rightArrow">
              <a:avLst>
                <a:gd name="adj1" fmla="val 67787"/>
                <a:gd name="adj2" fmla="val 49900"/>
              </a:avLst>
            </a:prstGeom>
            <a:solidFill>
              <a:schemeClr val="hlink"/>
            </a:solidFill>
            <a:ln w="9525">
              <a:noFill/>
              <a:miter lim="800000"/>
              <a:headEnd/>
              <a:tailEnd/>
            </a:ln>
            <a:effectLst>
              <a:outerShdw dist="107763" dir="2700000" algn="ctr" rotWithShape="0">
                <a:schemeClr val="accent2">
                  <a:alpha val="50000"/>
                </a:schemeClr>
              </a:outerShdw>
            </a:effectLst>
          </p:spPr>
          <p:txBody>
            <a:bodyPr wrap="none" anchor="ctr"/>
            <a:lstStyle/>
            <a:p>
              <a:pPr>
                <a:defRPr/>
              </a:pPr>
              <a:endParaRPr lang="id-ID"/>
            </a:p>
          </p:txBody>
        </p:sp>
        <p:sp>
          <p:nvSpPr>
            <p:cNvPr id="17441" name="WordArt 5"/>
            <p:cNvSpPr>
              <a:spLocks noChangeArrowheads="1" noChangeShapeType="1" noTextEdit="1"/>
            </p:cNvSpPr>
            <p:nvPr/>
          </p:nvSpPr>
          <p:spPr bwMode="auto">
            <a:xfrm>
              <a:off x="528" y="1968"/>
              <a:ext cx="3024" cy="2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3600" kern="10" dirty="0" smtClean="0">
                  <a:gradFill rotWithShape="1">
                    <a:gsLst>
                      <a:gs pos="0">
                        <a:srgbClr val="AAAAAA"/>
                      </a:gs>
                      <a:gs pos="100000">
                        <a:srgbClr val="FFFFFF"/>
                      </a:gs>
                    </a:gsLst>
                    <a:lin ang="5400000" scaled="1"/>
                  </a:gradFill>
                  <a:effectLst>
                    <a:outerShdw dist="35921" dir="2700000" algn="ctr" rotWithShape="0">
                      <a:schemeClr val="tx1">
                        <a:alpha val="79999"/>
                      </a:schemeClr>
                    </a:outerShdw>
                  </a:effectLst>
                  <a:latin typeface="Arial Black"/>
                </a:rPr>
                <a:t>SISWA </a:t>
              </a:r>
              <a:r>
                <a:rPr lang="id-ID" sz="3600" kern="10" dirty="0">
                  <a:gradFill rotWithShape="1">
                    <a:gsLst>
                      <a:gs pos="0">
                        <a:srgbClr val="AAAAAA"/>
                      </a:gs>
                      <a:gs pos="100000">
                        <a:srgbClr val="FFFFFF"/>
                      </a:gs>
                    </a:gsLst>
                    <a:lin ang="5400000" scaled="1"/>
                  </a:gradFill>
                  <a:effectLst>
                    <a:outerShdw dist="35921" dir="2700000" algn="ctr" rotWithShape="0">
                      <a:schemeClr val="tx1">
                        <a:alpha val="79999"/>
                      </a:schemeClr>
                    </a:outerShdw>
                  </a:effectLst>
                  <a:latin typeface="Arial Black"/>
                </a:rPr>
                <a:t>BELAJAR</a:t>
              </a:r>
            </a:p>
          </p:txBody>
        </p:sp>
      </p:grpSp>
      <p:grpSp>
        <p:nvGrpSpPr>
          <p:cNvPr id="3" name="Group 6"/>
          <p:cNvGrpSpPr>
            <a:grpSpLocks/>
          </p:cNvGrpSpPr>
          <p:nvPr/>
        </p:nvGrpSpPr>
        <p:grpSpPr bwMode="auto">
          <a:xfrm>
            <a:off x="228600" y="4495800"/>
            <a:ext cx="5105400" cy="1752600"/>
            <a:chOff x="144" y="2832"/>
            <a:chExt cx="3216" cy="1104"/>
          </a:xfrm>
        </p:grpSpPr>
        <p:grpSp>
          <p:nvGrpSpPr>
            <p:cNvPr id="17428" name="Group 7"/>
            <p:cNvGrpSpPr>
              <a:grpSpLocks/>
            </p:cNvGrpSpPr>
            <p:nvPr/>
          </p:nvGrpSpPr>
          <p:grpSpPr bwMode="auto">
            <a:xfrm>
              <a:off x="144" y="2832"/>
              <a:ext cx="768" cy="798"/>
              <a:chOff x="144" y="2592"/>
              <a:chExt cx="768" cy="798"/>
            </a:xfrm>
          </p:grpSpPr>
          <p:sp>
            <p:nvSpPr>
              <p:cNvPr id="224264" name="AutoShape 8"/>
              <p:cNvSpPr>
                <a:spLocks noChangeArrowheads="1"/>
              </p:cNvSpPr>
              <p:nvPr/>
            </p:nvSpPr>
            <p:spPr bwMode="auto">
              <a:xfrm>
                <a:off x="384"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4265" name="Rectangle 9"/>
              <p:cNvSpPr>
                <a:spLocks noChangeArrowheads="1"/>
              </p:cNvSpPr>
              <p:nvPr/>
            </p:nvSpPr>
            <p:spPr bwMode="auto">
              <a:xfrm rot="-2206137">
                <a:off x="144" y="3159"/>
                <a:ext cx="660" cy="23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sz="1800" b="1">
                    <a:solidFill>
                      <a:srgbClr val="D88100"/>
                    </a:solidFill>
                    <a:latin typeface="Arial" charset="0"/>
                  </a:rPr>
                  <a:t>TUGAS </a:t>
                </a:r>
                <a:endParaRPr lang="id-ID" sz="1800" b="1">
                  <a:solidFill>
                    <a:srgbClr val="D88100"/>
                  </a:solidFill>
                  <a:latin typeface="Arial" charset="0"/>
                </a:endParaRPr>
              </a:p>
            </p:txBody>
          </p:sp>
        </p:grpSp>
        <p:grpSp>
          <p:nvGrpSpPr>
            <p:cNvPr id="17429" name="Group 10"/>
            <p:cNvGrpSpPr>
              <a:grpSpLocks/>
            </p:cNvGrpSpPr>
            <p:nvPr/>
          </p:nvGrpSpPr>
          <p:grpSpPr bwMode="auto">
            <a:xfrm>
              <a:off x="576" y="2832"/>
              <a:ext cx="1152" cy="912"/>
              <a:chOff x="576" y="2592"/>
              <a:chExt cx="1152" cy="912"/>
            </a:xfrm>
          </p:grpSpPr>
          <p:sp>
            <p:nvSpPr>
              <p:cNvPr id="224267" name="Rectangle 11"/>
              <p:cNvSpPr>
                <a:spLocks noChangeArrowheads="1"/>
              </p:cNvSpPr>
              <p:nvPr/>
            </p:nvSpPr>
            <p:spPr bwMode="auto">
              <a:xfrm rot="-2348346">
                <a:off x="576" y="3273"/>
                <a:ext cx="1036" cy="23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sz="1800" b="1">
                    <a:solidFill>
                      <a:srgbClr val="E48800"/>
                    </a:solidFill>
                    <a:latin typeface="Arial" charset="0"/>
                  </a:rPr>
                  <a:t>PRESENTASI</a:t>
                </a:r>
                <a:endParaRPr lang="id-ID" sz="1800" b="1">
                  <a:solidFill>
                    <a:srgbClr val="E48800"/>
                  </a:solidFill>
                  <a:latin typeface="Arial" charset="0"/>
                </a:endParaRPr>
              </a:p>
            </p:txBody>
          </p:sp>
          <p:sp>
            <p:nvSpPr>
              <p:cNvPr id="224268" name="AutoShape 12"/>
              <p:cNvSpPr>
                <a:spLocks noChangeArrowheads="1"/>
              </p:cNvSpPr>
              <p:nvPr/>
            </p:nvSpPr>
            <p:spPr bwMode="auto">
              <a:xfrm>
                <a:off x="1200"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grpSp>
        <p:grpSp>
          <p:nvGrpSpPr>
            <p:cNvPr id="17430" name="Group 13"/>
            <p:cNvGrpSpPr>
              <a:grpSpLocks/>
            </p:cNvGrpSpPr>
            <p:nvPr/>
          </p:nvGrpSpPr>
          <p:grpSpPr bwMode="auto">
            <a:xfrm>
              <a:off x="1584" y="2832"/>
              <a:ext cx="1008" cy="864"/>
              <a:chOff x="1584" y="2592"/>
              <a:chExt cx="1008" cy="864"/>
            </a:xfrm>
          </p:grpSpPr>
          <p:sp>
            <p:nvSpPr>
              <p:cNvPr id="224270" name="Rectangle 14"/>
              <p:cNvSpPr>
                <a:spLocks noChangeArrowheads="1"/>
              </p:cNvSpPr>
              <p:nvPr/>
            </p:nvSpPr>
            <p:spPr bwMode="auto">
              <a:xfrm rot="-2288282">
                <a:off x="1584" y="3168"/>
                <a:ext cx="833" cy="288"/>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a:latin typeface="Arial" charset="0"/>
                  </a:rPr>
                  <a:t> </a:t>
                </a:r>
                <a:r>
                  <a:rPr lang="en-US" sz="1800" b="1">
                    <a:solidFill>
                      <a:srgbClr val="A86400"/>
                    </a:solidFill>
                    <a:latin typeface="Arial" charset="0"/>
                  </a:rPr>
                  <a:t>SEMINAR</a:t>
                </a:r>
                <a:endParaRPr lang="id-ID" sz="1800" b="1">
                  <a:solidFill>
                    <a:srgbClr val="A86400"/>
                  </a:solidFill>
                  <a:latin typeface="Arial" charset="0"/>
                </a:endParaRPr>
              </a:p>
            </p:txBody>
          </p:sp>
          <p:sp>
            <p:nvSpPr>
              <p:cNvPr id="224271" name="AutoShape 15"/>
              <p:cNvSpPr>
                <a:spLocks noChangeArrowheads="1"/>
              </p:cNvSpPr>
              <p:nvPr/>
            </p:nvSpPr>
            <p:spPr bwMode="auto">
              <a:xfrm>
                <a:off x="2064"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grpSp>
        <p:grpSp>
          <p:nvGrpSpPr>
            <p:cNvPr id="17431" name="Group 16"/>
            <p:cNvGrpSpPr>
              <a:grpSpLocks/>
            </p:cNvGrpSpPr>
            <p:nvPr/>
          </p:nvGrpSpPr>
          <p:grpSpPr bwMode="auto">
            <a:xfrm>
              <a:off x="2400" y="2832"/>
              <a:ext cx="960" cy="1104"/>
              <a:chOff x="2400" y="2592"/>
              <a:chExt cx="960" cy="1104"/>
            </a:xfrm>
          </p:grpSpPr>
          <p:sp>
            <p:nvSpPr>
              <p:cNvPr id="224273" name="Rectangle 17"/>
              <p:cNvSpPr>
                <a:spLocks noChangeArrowheads="1"/>
              </p:cNvSpPr>
              <p:nvPr/>
            </p:nvSpPr>
            <p:spPr bwMode="auto">
              <a:xfrm rot="-2531876">
                <a:off x="2400" y="3275"/>
                <a:ext cx="892" cy="42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lgn="ctr">
                  <a:spcBef>
                    <a:spcPct val="10000"/>
                  </a:spcBef>
                  <a:defRPr/>
                </a:pPr>
                <a:r>
                  <a:rPr lang="en-US" sz="1800" b="1">
                    <a:solidFill>
                      <a:srgbClr val="A86400"/>
                    </a:solidFill>
                    <a:latin typeface="Arial" charset="0"/>
                  </a:rPr>
                  <a:t> </a:t>
                </a:r>
                <a:r>
                  <a:rPr lang="en-US" sz="1800" b="1">
                    <a:solidFill>
                      <a:srgbClr val="CC3300"/>
                    </a:solidFill>
                    <a:latin typeface="Arial" charset="0"/>
                  </a:rPr>
                  <a:t>MEMBUAT</a:t>
                </a:r>
              </a:p>
              <a:p>
                <a:pPr algn="ctr">
                  <a:spcBef>
                    <a:spcPct val="10000"/>
                  </a:spcBef>
                  <a:defRPr/>
                </a:pPr>
                <a:r>
                  <a:rPr lang="en-US" sz="1800" b="1">
                    <a:solidFill>
                      <a:srgbClr val="CC3300"/>
                    </a:solidFill>
                    <a:latin typeface="Arial" charset="0"/>
                  </a:rPr>
                  <a:t> MODEL</a:t>
                </a:r>
                <a:endParaRPr lang="id-ID" sz="1800" b="1">
                  <a:solidFill>
                    <a:srgbClr val="CC3300"/>
                  </a:solidFill>
                  <a:latin typeface="Arial" charset="0"/>
                </a:endParaRPr>
              </a:p>
            </p:txBody>
          </p:sp>
          <p:sp>
            <p:nvSpPr>
              <p:cNvPr id="224274" name="AutoShape 18"/>
              <p:cNvSpPr>
                <a:spLocks noChangeArrowheads="1"/>
              </p:cNvSpPr>
              <p:nvPr/>
            </p:nvSpPr>
            <p:spPr bwMode="auto">
              <a:xfrm>
                <a:off x="2832"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grpSp>
      </p:grpSp>
      <p:grpSp>
        <p:nvGrpSpPr>
          <p:cNvPr id="8" name="Group 19"/>
          <p:cNvGrpSpPr>
            <a:grpSpLocks/>
          </p:cNvGrpSpPr>
          <p:nvPr/>
        </p:nvGrpSpPr>
        <p:grpSpPr bwMode="auto">
          <a:xfrm>
            <a:off x="1466850" y="304800"/>
            <a:ext cx="3181350" cy="2190750"/>
            <a:chOff x="924" y="192"/>
            <a:chExt cx="2004" cy="1380"/>
          </a:xfrm>
        </p:grpSpPr>
        <p:sp>
          <p:nvSpPr>
            <p:cNvPr id="17426" name="Rectangle 20"/>
            <p:cNvSpPr>
              <a:spLocks noChangeArrowheads="1"/>
            </p:cNvSpPr>
            <p:nvPr/>
          </p:nvSpPr>
          <p:spPr bwMode="auto">
            <a:xfrm>
              <a:off x="924" y="1341"/>
              <a:ext cx="2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5" tIns="45699" rIns="91395" bIns="4569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pPr>
              <a:r>
                <a:rPr lang="en-US" altLang="id-ID" sz="1800" b="1">
                  <a:solidFill>
                    <a:srgbClr val="9933FF"/>
                  </a:solidFill>
                  <a:latin typeface="Arial Black" pitchFamily="34" charset="0"/>
                </a:rPr>
                <a:t>KULIAH DAN TUTORIAL</a:t>
              </a:r>
              <a:endParaRPr lang="id-ID" altLang="id-ID" sz="1800" b="1">
                <a:solidFill>
                  <a:srgbClr val="9933FF"/>
                </a:solidFill>
                <a:latin typeface="Arial Black" pitchFamily="34" charset="0"/>
              </a:endParaRPr>
            </a:p>
          </p:txBody>
        </p:sp>
        <p:pic>
          <p:nvPicPr>
            <p:cNvPr id="224277" name="Picture 21" descr="PLANNG"/>
            <p:cNvPicPr>
              <a:picLocks noChangeAspect="1" noChangeArrowheads="1"/>
            </p:cNvPicPr>
            <p:nvPr/>
          </p:nvPicPr>
          <p:blipFill>
            <a:blip r:embed="rId3"/>
            <a:srcRect/>
            <a:stretch>
              <a:fillRect/>
            </a:stretch>
          </p:blipFill>
          <p:spPr bwMode="auto">
            <a:xfrm>
              <a:off x="1440" y="192"/>
              <a:ext cx="1066" cy="1104"/>
            </a:xfrm>
            <a:prstGeom prst="rect">
              <a:avLst/>
            </a:prstGeom>
            <a:noFill/>
            <a:ln w="9525">
              <a:solidFill>
                <a:srgbClr val="6666FF"/>
              </a:solidFill>
              <a:miter lim="800000"/>
              <a:headEnd/>
              <a:tailEnd/>
            </a:ln>
            <a:effectLst>
              <a:outerShdw dist="35921" dir="2700000" algn="ctr" rotWithShape="0">
                <a:srgbClr val="808080"/>
              </a:outerShdw>
            </a:effectLst>
          </p:spPr>
        </p:pic>
      </p:grpSp>
      <p:grpSp>
        <p:nvGrpSpPr>
          <p:cNvPr id="9" name="Group 22"/>
          <p:cNvGrpSpPr>
            <a:grpSpLocks/>
          </p:cNvGrpSpPr>
          <p:nvPr/>
        </p:nvGrpSpPr>
        <p:grpSpPr bwMode="auto">
          <a:xfrm>
            <a:off x="990600" y="2578100"/>
            <a:ext cx="4038600" cy="442913"/>
            <a:chOff x="624" y="1624"/>
            <a:chExt cx="2544" cy="279"/>
          </a:xfrm>
        </p:grpSpPr>
        <p:sp>
          <p:nvSpPr>
            <p:cNvPr id="224279" name="AutoShape 23"/>
            <p:cNvSpPr>
              <a:spLocks noChangeArrowheads="1"/>
            </p:cNvSpPr>
            <p:nvPr/>
          </p:nvSpPr>
          <p:spPr bwMode="auto">
            <a:xfrm>
              <a:off x="624"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4280" name="AutoShape 24"/>
            <p:cNvSpPr>
              <a:spLocks noChangeArrowheads="1"/>
            </p:cNvSpPr>
            <p:nvPr/>
          </p:nvSpPr>
          <p:spPr bwMode="auto">
            <a:xfrm>
              <a:off x="1182"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4281" name="AutoShape 25"/>
            <p:cNvSpPr>
              <a:spLocks noChangeArrowheads="1"/>
            </p:cNvSpPr>
            <p:nvPr/>
          </p:nvSpPr>
          <p:spPr bwMode="auto">
            <a:xfrm>
              <a:off x="1776"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4282" name="AutoShape 26"/>
            <p:cNvSpPr>
              <a:spLocks noChangeArrowheads="1"/>
            </p:cNvSpPr>
            <p:nvPr/>
          </p:nvSpPr>
          <p:spPr bwMode="auto">
            <a:xfrm>
              <a:off x="2334"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sp>
          <p:nvSpPr>
            <p:cNvPr id="224283" name="AutoShape 27"/>
            <p:cNvSpPr>
              <a:spLocks noChangeArrowheads="1"/>
            </p:cNvSpPr>
            <p:nvPr/>
          </p:nvSpPr>
          <p:spPr bwMode="auto">
            <a:xfrm>
              <a:off x="2862"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id-ID"/>
            </a:p>
          </p:txBody>
        </p:sp>
      </p:grpSp>
      <p:grpSp>
        <p:nvGrpSpPr>
          <p:cNvPr id="10" name="Group 29"/>
          <p:cNvGrpSpPr>
            <a:grpSpLocks/>
          </p:cNvGrpSpPr>
          <p:nvPr/>
        </p:nvGrpSpPr>
        <p:grpSpPr bwMode="auto">
          <a:xfrm>
            <a:off x="6477000" y="1568450"/>
            <a:ext cx="2116138" cy="2470150"/>
            <a:chOff x="4080" y="988"/>
            <a:chExt cx="1333" cy="1556"/>
          </a:xfrm>
        </p:grpSpPr>
        <p:sp>
          <p:nvSpPr>
            <p:cNvPr id="224286" name="Rectangle 30"/>
            <p:cNvSpPr>
              <a:spLocks noChangeArrowheads="1"/>
            </p:cNvSpPr>
            <p:nvPr/>
          </p:nvSpPr>
          <p:spPr bwMode="auto">
            <a:xfrm>
              <a:off x="4080" y="2256"/>
              <a:ext cx="1333" cy="288"/>
            </a:xfrm>
            <a:prstGeom prst="rect">
              <a:avLst/>
            </a:prstGeom>
            <a:noFill/>
            <a:ln w="9525">
              <a:noFill/>
              <a:miter lim="800000"/>
              <a:headEnd/>
              <a:tailEnd/>
            </a:ln>
            <a:effectLst>
              <a:outerShdw dist="35921" dir="2700000" algn="ctr" rotWithShape="0">
                <a:schemeClr val="tx1">
                  <a:alpha val="50000"/>
                </a:schemeClr>
              </a:outerShdw>
            </a:effectLst>
          </p:spPr>
          <p:txBody>
            <a:bodyPr wrap="none" lIns="91395" tIns="45699" rIns="91395" bIns="45699">
              <a:spAutoFit/>
            </a:bodyPr>
            <a:lstStyle/>
            <a:p>
              <a:pPr>
                <a:spcBef>
                  <a:spcPct val="30000"/>
                </a:spcBef>
                <a:defRPr/>
              </a:pPr>
              <a:r>
                <a:rPr lang="en-US" b="1">
                  <a:solidFill>
                    <a:srgbClr val="9900CC"/>
                  </a:solidFill>
                  <a:latin typeface="Arial Black" pitchFamily="34" charset="0"/>
                </a:rPr>
                <a:t>KOMPETEN</a:t>
              </a:r>
              <a:endParaRPr lang="id-ID" b="1">
                <a:solidFill>
                  <a:srgbClr val="9900CC"/>
                </a:solidFill>
                <a:latin typeface="Arial Black" pitchFamily="34" charset="0"/>
              </a:endParaRPr>
            </a:p>
          </p:txBody>
        </p:sp>
        <p:pic>
          <p:nvPicPr>
            <p:cNvPr id="224287" name="Picture 31" descr="GRADUATE"/>
            <p:cNvPicPr>
              <a:picLocks noChangeAspect="1" noChangeArrowheads="1"/>
            </p:cNvPicPr>
            <p:nvPr/>
          </p:nvPicPr>
          <p:blipFill>
            <a:blip r:embed="rId4"/>
            <a:srcRect/>
            <a:stretch>
              <a:fillRect/>
            </a:stretch>
          </p:blipFill>
          <p:spPr bwMode="auto">
            <a:xfrm>
              <a:off x="4191" y="988"/>
              <a:ext cx="1185" cy="1220"/>
            </a:xfrm>
            <a:prstGeom prst="rect">
              <a:avLst/>
            </a:prstGeom>
            <a:noFill/>
            <a:ln w="9525">
              <a:solidFill>
                <a:srgbClr val="9900CC"/>
              </a:solidFill>
              <a:miter lim="800000"/>
              <a:headEnd/>
              <a:tailEnd/>
            </a:ln>
            <a:effectLst>
              <a:outerShdw dist="35921" dir="2700000" algn="ctr" rotWithShape="0">
                <a:srgbClr val="808080"/>
              </a:outerShdw>
            </a:effectLst>
          </p:spPr>
        </p:pic>
      </p:grpSp>
      <p:sp>
        <p:nvSpPr>
          <p:cNvPr id="224288" name="Text Box 32"/>
          <p:cNvSpPr txBox="1">
            <a:spLocks noChangeArrowheads="1"/>
          </p:cNvSpPr>
          <p:nvPr/>
        </p:nvSpPr>
        <p:spPr bwMode="auto">
          <a:xfrm>
            <a:off x="6781800" y="4357688"/>
            <a:ext cx="681038" cy="823912"/>
          </a:xfrm>
          <a:prstGeom prst="rect">
            <a:avLst/>
          </a:prstGeom>
          <a:noFill/>
          <a:ln w="9525">
            <a:noFill/>
            <a:miter lim="800000"/>
            <a:headEnd/>
            <a:tailEnd/>
          </a:ln>
          <a:effectLst>
            <a:outerShdw dist="35921" dir="2700000" algn="ctr" rotWithShape="0">
              <a:schemeClr val="bg2"/>
            </a:outerShdw>
          </a:effectLst>
        </p:spPr>
        <p:txBody>
          <a:bodyPr lIns="91395" tIns="45699" rIns="91395" bIns="45699">
            <a:spAutoFit/>
          </a:bodyPr>
          <a:lstStyle/>
          <a:p>
            <a:pPr>
              <a:spcBef>
                <a:spcPct val="50000"/>
              </a:spcBef>
              <a:defRPr/>
            </a:pPr>
            <a:r>
              <a:rPr lang="en-US" sz="4800">
                <a:latin typeface="Arial Black" pitchFamily="34" charset="0"/>
              </a:rPr>
              <a:t>?</a:t>
            </a:r>
            <a:endParaRPr lang="id-ID" sz="4800">
              <a:latin typeface="Arial Black" pitchFamily="34" charset="0"/>
            </a:endParaRPr>
          </a:p>
        </p:txBody>
      </p:sp>
    </p:spTree>
    <p:extLst>
      <p:ext uri="{BB962C8B-B14F-4D97-AF65-F5344CB8AC3E}">
        <p14:creationId xmlns:p14="http://schemas.microsoft.com/office/powerpoint/2010/main" val="2099855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3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2000"/>
                                        <p:tgtEl>
                                          <p:spTgt spid="9"/>
                                        </p:tgtEl>
                                      </p:cBhvr>
                                    </p:animEffect>
                                  </p:childTnLst>
                                </p:cTn>
                              </p:par>
                            </p:childTnLst>
                          </p:cTn>
                        </p:par>
                        <p:par>
                          <p:cTn id="18" fill="hold" nodeType="afterGroup">
                            <p:stCondLst>
                              <p:cond delay="2000"/>
                            </p:stCondLst>
                            <p:childTnLst>
                              <p:par>
                                <p:cTn id="19" presetID="18" presetClass="entr" presetSubtype="3"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upRight)">
                                      <p:cBhvr>
                                        <p:cTn id="21" dur="2000"/>
                                        <p:tgtEl>
                                          <p:spTgt spid="8"/>
                                        </p:tgtEl>
                                      </p:cBhvr>
                                    </p:animEffect>
                                  </p:childTnLst>
                                </p:cTn>
                              </p:par>
                            </p:childTnLst>
                          </p:cTn>
                        </p:par>
                        <p:par>
                          <p:cTn id="22" fill="hold" nodeType="afterGroup">
                            <p:stCondLst>
                              <p:cond delay="4000"/>
                            </p:stCondLst>
                            <p:childTnLst>
                              <p:par>
                                <p:cTn id="23" presetID="2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1000"/>
                                        <p:tgtEl>
                                          <p:spTgt spid="10"/>
                                        </p:tgtEl>
                                      </p:cBhvr>
                                    </p:animEffect>
                                  </p:childTnLst>
                                </p:cTn>
                              </p:par>
                            </p:childTnLst>
                          </p:cTn>
                        </p:par>
                        <p:par>
                          <p:cTn id="26" fill="hold" nodeType="afterGroup">
                            <p:stCondLst>
                              <p:cond delay="5000"/>
                            </p:stCondLst>
                            <p:childTnLst>
                              <p:par>
                                <p:cTn id="27" presetID="18" presetClass="entr" presetSubtype="12" fill="hold" grpId="0" nodeType="afterEffect">
                                  <p:stCondLst>
                                    <p:cond delay="0"/>
                                  </p:stCondLst>
                                  <p:childTnLst>
                                    <p:set>
                                      <p:cBhvr>
                                        <p:cTn id="28" dur="1" fill="hold">
                                          <p:stCondLst>
                                            <p:cond delay="0"/>
                                          </p:stCondLst>
                                        </p:cTn>
                                        <p:tgtEl>
                                          <p:spTgt spid="224288"/>
                                        </p:tgtEl>
                                        <p:attrNameLst>
                                          <p:attrName>style.visibility</p:attrName>
                                        </p:attrNameLst>
                                      </p:cBhvr>
                                      <p:to>
                                        <p:strVal val="visible"/>
                                      </p:to>
                                    </p:set>
                                    <p:animEffect transition="in" filter="strips(downLeft)">
                                      <p:cBhvr>
                                        <p:cTn id="29" dur="500"/>
                                        <p:tgtEl>
                                          <p:spTgt spid="22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dit.akademik.ditjen.dikti</a:t>
            </a:r>
          </a:p>
        </p:txBody>
      </p:sp>
      <p:sp>
        <p:nvSpPr>
          <p:cNvPr id="19459" name="Rectangle 2"/>
          <p:cNvSpPr>
            <a:spLocks noChangeArrowheads="1"/>
          </p:cNvSpPr>
          <p:nvPr/>
        </p:nvSpPr>
        <p:spPr bwMode="auto">
          <a:xfrm>
            <a:off x="838200" y="1219200"/>
            <a:ext cx="7543800" cy="5029200"/>
          </a:xfrm>
          <a:prstGeom prst="rect">
            <a:avLst/>
          </a:prstGeom>
          <a:solidFill>
            <a:srgbClr val="FFB5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d-ID" altLang="id-ID"/>
          </a:p>
        </p:txBody>
      </p:sp>
      <p:sp>
        <p:nvSpPr>
          <p:cNvPr id="215043" name="Rectangle 3"/>
          <p:cNvSpPr>
            <a:spLocks noGrp="1" noChangeArrowheads="1"/>
          </p:cNvSpPr>
          <p:nvPr>
            <p:ph type="title"/>
          </p:nvPr>
        </p:nvSpPr>
        <p:spPr/>
        <p:txBody>
          <a:bodyPr/>
          <a:lstStyle/>
          <a:p>
            <a:pPr eaLnBrk="1" hangingPunct="1">
              <a:defRPr/>
            </a:pPr>
            <a:r>
              <a:rPr lang="en-US" sz="4000" b="1" i="1" smtClean="0">
                <a:solidFill>
                  <a:schemeClr val="accent2"/>
                </a:solidFill>
                <a:effectLst>
                  <a:outerShdw blurRad="38100" dist="38100" dir="2700000" algn="tl">
                    <a:srgbClr val="C0C0C0"/>
                  </a:outerShdw>
                </a:effectLst>
              </a:rPr>
              <a:t>TUJUAN ASSESSMENT</a:t>
            </a:r>
          </a:p>
        </p:txBody>
      </p:sp>
      <p:sp>
        <p:nvSpPr>
          <p:cNvPr id="19461" name="Rectangle 4"/>
          <p:cNvSpPr>
            <a:spLocks noGrp="1" noChangeArrowheads="1"/>
          </p:cNvSpPr>
          <p:nvPr>
            <p:ph type="body" idx="1"/>
          </p:nvPr>
        </p:nvSpPr>
        <p:spPr>
          <a:xfrm>
            <a:off x="1295400" y="1722438"/>
            <a:ext cx="6781800" cy="4068762"/>
          </a:xfrm>
        </p:spPr>
        <p:txBody>
          <a:bodyPr/>
          <a:lstStyle/>
          <a:p>
            <a:pPr eaLnBrk="1" hangingPunct="1">
              <a:lnSpc>
                <a:spcPct val="90000"/>
              </a:lnSpc>
            </a:pPr>
            <a:r>
              <a:rPr lang="en-US" altLang="id-ID" sz="2800" dirty="0" err="1" smtClean="0"/>
              <a:t>Sebagai</a:t>
            </a:r>
            <a:r>
              <a:rPr lang="en-US" altLang="id-ID" sz="2800" dirty="0" smtClean="0"/>
              <a:t> </a:t>
            </a:r>
            <a:r>
              <a:rPr lang="en-US" altLang="id-ID" sz="2800" dirty="0" err="1" smtClean="0"/>
              <a:t>umpan</a:t>
            </a:r>
            <a:r>
              <a:rPr lang="en-US" altLang="id-ID" sz="2800" dirty="0" smtClean="0"/>
              <a:t> </a:t>
            </a:r>
            <a:r>
              <a:rPr lang="en-US" altLang="id-ID" sz="2800" dirty="0" err="1" smtClean="0"/>
              <a:t>balik</a:t>
            </a:r>
            <a:r>
              <a:rPr lang="en-US" altLang="id-ID" sz="2800" dirty="0" smtClean="0"/>
              <a:t> </a:t>
            </a:r>
            <a:r>
              <a:rPr lang="en-US" altLang="id-ID" sz="2800" dirty="0" err="1" smtClean="0"/>
              <a:t>siswa</a:t>
            </a:r>
            <a:r>
              <a:rPr lang="en-US" altLang="id-ID" sz="2800" dirty="0" smtClean="0"/>
              <a:t> </a:t>
            </a:r>
            <a:r>
              <a:rPr lang="en-US" altLang="id-ID" sz="2800" dirty="0" err="1" smtClean="0"/>
              <a:t>dalam</a:t>
            </a:r>
            <a:r>
              <a:rPr lang="en-US" altLang="id-ID" sz="2800" dirty="0" smtClean="0"/>
              <a:t> </a:t>
            </a:r>
            <a:r>
              <a:rPr lang="en-US" altLang="id-ID" sz="2800" dirty="0" err="1" smtClean="0"/>
              <a:t>meningkatkan</a:t>
            </a:r>
            <a:r>
              <a:rPr lang="en-US" altLang="id-ID" sz="2800" dirty="0" smtClean="0"/>
              <a:t> </a:t>
            </a:r>
            <a:r>
              <a:rPr lang="en-US" altLang="id-ID" sz="2800" dirty="0" err="1" smtClean="0"/>
              <a:t>usaha</a:t>
            </a:r>
            <a:r>
              <a:rPr lang="en-US" altLang="id-ID" sz="2800" dirty="0" smtClean="0"/>
              <a:t> </a:t>
            </a:r>
            <a:r>
              <a:rPr lang="en-US" altLang="id-ID" sz="2800" dirty="0" err="1" smtClean="0"/>
              <a:t>belajarnya</a:t>
            </a:r>
            <a:endParaRPr lang="en-US" altLang="id-ID" sz="2800" dirty="0" smtClean="0"/>
          </a:p>
          <a:p>
            <a:pPr eaLnBrk="1" hangingPunct="1">
              <a:lnSpc>
                <a:spcPct val="90000"/>
              </a:lnSpc>
            </a:pPr>
            <a:r>
              <a:rPr lang="en-US" altLang="id-ID" sz="2800" dirty="0" err="1" smtClean="0">
                <a:solidFill>
                  <a:schemeClr val="accent2"/>
                </a:solidFill>
              </a:rPr>
              <a:t>Sebagai</a:t>
            </a:r>
            <a:r>
              <a:rPr lang="en-US" altLang="id-ID" sz="2800" dirty="0" smtClean="0">
                <a:solidFill>
                  <a:schemeClr val="accent2"/>
                </a:solidFill>
              </a:rPr>
              <a:t> </a:t>
            </a:r>
            <a:r>
              <a:rPr lang="en-US" altLang="id-ID" sz="2800" dirty="0" err="1" smtClean="0">
                <a:solidFill>
                  <a:schemeClr val="accent2"/>
                </a:solidFill>
              </a:rPr>
              <a:t>umpan</a:t>
            </a:r>
            <a:r>
              <a:rPr lang="en-US" altLang="id-ID" sz="2800" dirty="0" smtClean="0">
                <a:solidFill>
                  <a:schemeClr val="accent2"/>
                </a:solidFill>
              </a:rPr>
              <a:t> </a:t>
            </a:r>
            <a:r>
              <a:rPr lang="en-US" altLang="id-ID" sz="2800" dirty="0" err="1" smtClean="0">
                <a:solidFill>
                  <a:schemeClr val="accent2"/>
                </a:solidFill>
              </a:rPr>
              <a:t>balik</a:t>
            </a:r>
            <a:r>
              <a:rPr lang="en-US" altLang="id-ID" sz="2800" dirty="0" smtClean="0">
                <a:solidFill>
                  <a:schemeClr val="accent2"/>
                </a:solidFill>
              </a:rPr>
              <a:t> </a:t>
            </a:r>
            <a:r>
              <a:rPr lang="en-US" altLang="id-ID" sz="2800" dirty="0" err="1" smtClean="0">
                <a:solidFill>
                  <a:schemeClr val="accent2"/>
                </a:solidFill>
              </a:rPr>
              <a:t>bagi</a:t>
            </a:r>
            <a:r>
              <a:rPr lang="en-US" altLang="id-ID" sz="2800" dirty="0" smtClean="0">
                <a:solidFill>
                  <a:schemeClr val="accent2"/>
                </a:solidFill>
              </a:rPr>
              <a:t> </a:t>
            </a:r>
            <a:r>
              <a:rPr lang="id-ID" altLang="id-ID" sz="2800" dirty="0" smtClean="0">
                <a:solidFill>
                  <a:schemeClr val="accent2"/>
                </a:solidFill>
              </a:rPr>
              <a:t>guru </a:t>
            </a:r>
            <a:r>
              <a:rPr lang="en-US" altLang="id-ID" sz="2800" dirty="0" smtClean="0">
                <a:solidFill>
                  <a:schemeClr val="accent2"/>
                </a:solidFill>
              </a:rPr>
              <a:t> </a:t>
            </a:r>
            <a:r>
              <a:rPr lang="en-US" altLang="id-ID" sz="2800" dirty="0" err="1" smtClean="0">
                <a:solidFill>
                  <a:schemeClr val="accent2"/>
                </a:solidFill>
              </a:rPr>
              <a:t>akan</a:t>
            </a:r>
            <a:r>
              <a:rPr lang="en-US" altLang="id-ID" sz="2800" dirty="0" smtClean="0">
                <a:solidFill>
                  <a:schemeClr val="accent2"/>
                </a:solidFill>
              </a:rPr>
              <a:t> </a:t>
            </a:r>
            <a:r>
              <a:rPr lang="en-US" altLang="id-ID" sz="2800" dirty="0" err="1" smtClean="0">
                <a:solidFill>
                  <a:schemeClr val="accent2"/>
                </a:solidFill>
              </a:rPr>
              <a:t>pe</a:t>
            </a:r>
            <a:r>
              <a:rPr lang="id-ID" altLang="id-ID" sz="2800" dirty="0" smtClean="0">
                <a:solidFill>
                  <a:schemeClr val="accent2"/>
                </a:solidFill>
              </a:rPr>
              <a:t>ngajaran</a:t>
            </a:r>
            <a:r>
              <a:rPr lang="en-US" altLang="id-ID" sz="2800" dirty="0" smtClean="0">
                <a:solidFill>
                  <a:schemeClr val="accent2"/>
                </a:solidFill>
              </a:rPr>
              <a:t> </a:t>
            </a:r>
            <a:r>
              <a:rPr lang="en-US" altLang="id-ID" sz="2800" dirty="0" smtClean="0">
                <a:solidFill>
                  <a:schemeClr val="accent2"/>
                </a:solidFill>
              </a:rPr>
              <a:t>yang </a:t>
            </a:r>
            <a:r>
              <a:rPr lang="en-US" altLang="id-ID" sz="2800" dirty="0" err="1" smtClean="0">
                <a:solidFill>
                  <a:schemeClr val="accent2"/>
                </a:solidFill>
              </a:rPr>
              <a:t>dilakukannya</a:t>
            </a:r>
            <a:endParaRPr lang="en-US" altLang="id-ID" sz="2800" dirty="0" smtClean="0">
              <a:solidFill>
                <a:schemeClr val="accent2"/>
              </a:solidFill>
            </a:endParaRPr>
          </a:p>
          <a:p>
            <a:pPr eaLnBrk="1" hangingPunct="1">
              <a:lnSpc>
                <a:spcPct val="90000"/>
              </a:lnSpc>
            </a:pPr>
            <a:r>
              <a:rPr lang="en-US" altLang="id-ID" sz="2800" dirty="0" err="1" smtClean="0"/>
              <a:t>Untuk</a:t>
            </a:r>
            <a:r>
              <a:rPr lang="en-US" altLang="id-ID" sz="2800" dirty="0" smtClean="0"/>
              <a:t> </a:t>
            </a:r>
            <a:r>
              <a:rPr lang="en-US" altLang="id-ID" sz="2800" dirty="0" err="1" smtClean="0"/>
              <a:t>menjamin</a:t>
            </a:r>
            <a:r>
              <a:rPr lang="en-US" altLang="id-ID" sz="2800" dirty="0" smtClean="0"/>
              <a:t> </a:t>
            </a:r>
            <a:r>
              <a:rPr lang="en-US" altLang="id-ID" sz="2800" dirty="0" err="1" smtClean="0"/>
              <a:t>akuntabilitas</a:t>
            </a:r>
            <a:r>
              <a:rPr lang="en-US" altLang="id-ID" sz="2800" dirty="0" smtClean="0"/>
              <a:t> proses </a:t>
            </a:r>
            <a:r>
              <a:rPr lang="en-US" altLang="id-ID" sz="2800" dirty="0" err="1" smtClean="0"/>
              <a:t>pembelajaran</a:t>
            </a:r>
            <a:endParaRPr lang="en-US" altLang="id-ID" sz="2800" dirty="0" smtClean="0"/>
          </a:p>
          <a:p>
            <a:pPr eaLnBrk="1" hangingPunct="1">
              <a:lnSpc>
                <a:spcPct val="90000"/>
              </a:lnSpc>
            </a:pPr>
            <a:r>
              <a:rPr lang="en-US" altLang="id-ID" sz="2800" dirty="0" err="1" smtClean="0">
                <a:solidFill>
                  <a:schemeClr val="accent2"/>
                </a:solidFill>
              </a:rPr>
              <a:t>Untuk</a:t>
            </a:r>
            <a:r>
              <a:rPr lang="en-US" altLang="id-ID" sz="2800" dirty="0" smtClean="0">
                <a:solidFill>
                  <a:schemeClr val="accent2"/>
                </a:solidFill>
              </a:rPr>
              <a:t> </a:t>
            </a:r>
            <a:r>
              <a:rPr lang="en-US" altLang="id-ID" sz="2800" dirty="0" err="1" smtClean="0">
                <a:solidFill>
                  <a:schemeClr val="accent2"/>
                </a:solidFill>
              </a:rPr>
              <a:t>memotivasi</a:t>
            </a:r>
            <a:r>
              <a:rPr lang="en-US" altLang="id-ID" sz="2800" dirty="0" smtClean="0">
                <a:solidFill>
                  <a:schemeClr val="accent2"/>
                </a:solidFill>
              </a:rPr>
              <a:t> </a:t>
            </a:r>
            <a:r>
              <a:rPr lang="en-US" altLang="id-ID" sz="2800" dirty="0" err="1" smtClean="0">
                <a:solidFill>
                  <a:schemeClr val="accent2"/>
                </a:solidFill>
              </a:rPr>
              <a:t>siswa</a:t>
            </a:r>
            <a:endParaRPr lang="en-US" altLang="id-ID" sz="2800" dirty="0" smtClean="0">
              <a:solidFill>
                <a:schemeClr val="accent2"/>
              </a:solidFill>
            </a:endParaRPr>
          </a:p>
          <a:p>
            <a:pPr eaLnBrk="1" hangingPunct="1">
              <a:lnSpc>
                <a:spcPct val="90000"/>
              </a:lnSpc>
            </a:pPr>
            <a:r>
              <a:rPr lang="en-US" altLang="id-ID" sz="2800" dirty="0" err="1" smtClean="0"/>
              <a:t>Untuk</a:t>
            </a:r>
            <a:r>
              <a:rPr lang="en-US" altLang="id-ID" sz="2800" dirty="0" smtClean="0"/>
              <a:t> </a:t>
            </a:r>
            <a:r>
              <a:rPr lang="en-US" altLang="id-ID" sz="2800" dirty="0" err="1" smtClean="0"/>
              <a:t>mendiagnosis</a:t>
            </a:r>
            <a:r>
              <a:rPr lang="en-US" altLang="id-ID" sz="2800" dirty="0" smtClean="0"/>
              <a:t> </a:t>
            </a:r>
            <a:r>
              <a:rPr lang="en-US" altLang="id-ID" sz="2800" dirty="0" err="1" smtClean="0"/>
              <a:t>kekuatan</a:t>
            </a:r>
            <a:r>
              <a:rPr lang="en-US" altLang="id-ID" sz="2800" dirty="0" smtClean="0"/>
              <a:t> </a:t>
            </a:r>
            <a:r>
              <a:rPr lang="en-US" altLang="id-ID" sz="2800" dirty="0" err="1" smtClean="0"/>
              <a:t>dan</a:t>
            </a:r>
            <a:r>
              <a:rPr lang="en-US" altLang="id-ID" sz="2800" dirty="0" smtClean="0"/>
              <a:t> </a:t>
            </a:r>
            <a:r>
              <a:rPr lang="en-US" altLang="id-ID" sz="2800" dirty="0" err="1" smtClean="0"/>
              <a:t>kekurangan</a:t>
            </a:r>
            <a:r>
              <a:rPr lang="en-US" altLang="id-ID" sz="2800" dirty="0" smtClean="0"/>
              <a:t> </a:t>
            </a:r>
            <a:r>
              <a:rPr lang="en-US" altLang="id-ID" sz="2800" dirty="0" err="1" smtClean="0"/>
              <a:t>siswa</a:t>
            </a:r>
            <a:endParaRPr lang="en-US" altLang="id-ID" sz="2800" dirty="0" smtClean="0"/>
          </a:p>
        </p:txBody>
      </p:sp>
    </p:spTree>
    <p:extLst>
      <p:ext uri="{BB962C8B-B14F-4D97-AF65-F5344CB8AC3E}">
        <p14:creationId xmlns:p14="http://schemas.microsoft.com/office/powerpoint/2010/main" val="16369679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14400"/>
            <a:ext cx="9144000"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noAutofit/>
          </a:bodyPr>
          <a:lstStyle/>
          <a:p>
            <a:endParaRPr lang="id-ID" sz="2800" dirty="0">
              <a:solidFill>
                <a:schemeClr val="tx2">
                  <a:lumMod val="10000"/>
                </a:schemeClr>
              </a:solidFill>
            </a:endParaRPr>
          </a:p>
        </p:txBody>
      </p:sp>
      <p:sp>
        <p:nvSpPr>
          <p:cNvPr id="3" name="Text Placeholder 2"/>
          <p:cNvSpPr>
            <a:spLocks noGrp="1"/>
          </p:cNvSpPr>
          <p:nvPr>
            <p:ph type="body" sz="half" idx="2"/>
          </p:nvPr>
        </p:nvSpPr>
        <p:spPr>
          <a:xfrm>
            <a:off x="5257800" y="1676400"/>
            <a:ext cx="3429000" cy="1920240"/>
          </a:xfrm>
        </p:spPr>
        <p:txBody>
          <a:bodyPr>
            <a:noAutofit/>
          </a:bodyPr>
          <a:lstStyle/>
          <a:p>
            <a:r>
              <a:rPr lang="id-ID" sz="3200" b="1" dirty="0" smtClean="0">
                <a:solidFill>
                  <a:schemeClr val="bg1"/>
                </a:solidFill>
              </a:rPr>
              <a:t>Asesmen ini sangat efektif dilakukan secara terus menerus untuk mengetahui apakah pel</a:t>
            </a:r>
            <a:r>
              <a:rPr lang="en-US" sz="3200" b="1" dirty="0" smtClean="0">
                <a:solidFill>
                  <a:schemeClr val="bg1"/>
                </a:solidFill>
              </a:rPr>
              <a:t>a</a:t>
            </a:r>
            <a:r>
              <a:rPr lang="id-ID" sz="3200" b="1" dirty="0" smtClean="0">
                <a:solidFill>
                  <a:schemeClr val="bg1"/>
                </a:solidFill>
              </a:rPr>
              <a:t>jaran harus dimodifikasi atau tidak. </a:t>
            </a:r>
            <a:endParaRPr lang="en-US" sz="3200" b="1" dirty="0" smtClean="0">
              <a:solidFill>
                <a:schemeClr val="bg1"/>
              </a:solidFill>
            </a:endParaRPr>
          </a:p>
          <a:p>
            <a:endParaRPr lang="id-ID" sz="3200" b="1" dirty="0" smtClean="0">
              <a:solidFill>
                <a:schemeClr val="bg1"/>
              </a:solidFill>
            </a:endParaRPr>
          </a:p>
          <a:p>
            <a:endParaRPr lang="id-ID" sz="3200" b="1" dirty="0">
              <a:solidFill>
                <a:schemeClr val="bg1"/>
              </a:solidFill>
            </a:endParaRPr>
          </a:p>
        </p:txBody>
      </p:sp>
      <p:sp>
        <p:nvSpPr>
          <p:cNvPr id="5" name="TextBox 4"/>
          <p:cNvSpPr txBox="1"/>
          <p:nvPr/>
        </p:nvSpPr>
        <p:spPr>
          <a:xfrm>
            <a:off x="609600" y="1600200"/>
            <a:ext cx="4343400" cy="5016758"/>
          </a:xfrm>
          <a:prstGeom prst="rect">
            <a:avLst/>
          </a:prstGeom>
          <a:noFill/>
        </p:spPr>
        <p:txBody>
          <a:bodyPr wrap="square" rtlCol="0">
            <a:spAutoFit/>
          </a:bodyPr>
          <a:lstStyle/>
          <a:p>
            <a:pPr lvl="0"/>
            <a:r>
              <a:rPr lang="id-ID" sz="3200" b="1" dirty="0">
                <a:solidFill>
                  <a:schemeClr val="bg1"/>
                </a:solidFill>
              </a:rPr>
              <a:t>Asesmen selama </a:t>
            </a:r>
            <a:r>
              <a:rPr lang="id-ID" sz="3200" b="1" dirty="0" smtClean="0">
                <a:solidFill>
                  <a:schemeClr val="bg1"/>
                </a:solidFill>
              </a:rPr>
              <a:t>pelajaran membantu</a:t>
            </a:r>
            <a:r>
              <a:rPr lang="en-US" sz="3200" b="1" dirty="0" smtClean="0">
                <a:solidFill>
                  <a:schemeClr val="bg1"/>
                </a:solidFill>
              </a:rPr>
              <a:t> </a:t>
            </a:r>
            <a:r>
              <a:rPr lang="en-US" sz="3200" b="1" dirty="0" err="1" smtClean="0">
                <a:solidFill>
                  <a:schemeClr val="bg1"/>
                </a:solidFill>
              </a:rPr>
              <a:t>pengajar</a:t>
            </a:r>
            <a:r>
              <a:rPr lang="id-ID" sz="3200" b="1" dirty="0" smtClean="0">
                <a:solidFill>
                  <a:schemeClr val="bg1"/>
                </a:solidFill>
              </a:rPr>
              <a:t> </a:t>
            </a:r>
            <a:r>
              <a:rPr lang="id-ID" sz="3200" b="1" dirty="0">
                <a:solidFill>
                  <a:schemeClr val="bg1"/>
                </a:solidFill>
              </a:rPr>
              <a:t>untuk mendeteksi siswa manakah yang membutuhkan perhatian individual Anda (Stobart, 2006 dalam Santrock, 2009).</a:t>
            </a:r>
            <a:endParaRPr lang="en-US" sz="3200" b="1" dirty="0">
              <a:solidFill>
                <a:schemeClr val="bg1"/>
              </a:solidFill>
            </a:endParaRPr>
          </a:p>
          <a:p>
            <a:endParaRPr lang="id-ID" sz="3200" b="1" dirty="0">
              <a:solidFill>
                <a:schemeClr val="bg1"/>
              </a:solidFill>
            </a:endParaRPr>
          </a:p>
        </p:txBody>
      </p:sp>
    </p:spTree>
    <p:extLst>
      <p:ext uri="{BB962C8B-B14F-4D97-AF65-F5344CB8AC3E}">
        <p14:creationId xmlns:p14="http://schemas.microsoft.com/office/powerpoint/2010/main" val="79336665"/>
      </p:ext>
    </p:extLst>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914400"/>
            <a:ext cx="9144000" cy="5943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410200" y="4267200"/>
            <a:ext cx="3429000" cy="2057400"/>
          </a:xfrm>
        </p:spPr>
        <p:txBody>
          <a:bodyPr>
            <a:noAutofit/>
          </a:bodyPr>
          <a:lstStyle/>
          <a:p>
            <a:pPr>
              <a:lnSpc>
                <a:spcPct val="150000"/>
              </a:lnSpc>
            </a:pPr>
            <a:endParaRPr lang="id-ID" sz="2000" cap="none" dirty="0">
              <a:ln w="18415" cmpd="sng">
                <a:solidFill>
                  <a:srgbClr val="FFFFFF"/>
                </a:solidFill>
                <a:prstDash val="solid"/>
              </a:ln>
              <a:effectLst>
                <a:outerShdw blurRad="63500" dir="3600000" algn="tl" rotWithShape="0">
                  <a:srgbClr val="000000">
                    <a:alpha val="70000"/>
                  </a:srgbClr>
                </a:outerShdw>
              </a:effectLst>
            </a:endParaRPr>
          </a:p>
        </p:txBody>
      </p:sp>
      <p:sp>
        <p:nvSpPr>
          <p:cNvPr id="5" name="TextBox 4"/>
          <p:cNvSpPr txBox="1"/>
          <p:nvPr/>
        </p:nvSpPr>
        <p:spPr>
          <a:xfrm>
            <a:off x="533400" y="1828800"/>
            <a:ext cx="3962400" cy="4401205"/>
          </a:xfrm>
          <a:prstGeom prst="rect">
            <a:avLst/>
          </a:prstGeom>
          <a:noFill/>
        </p:spPr>
        <p:txBody>
          <a:bodyPr wrap="square" rtlCol="0">
            <a:spAutoFit/>
          </a:bodyPr>
          <a:lstStyle/>
          <a:p>
            <a:r>
              <a:rPr lang="id-ID" sz="2800" b="1" dirty="0">
                <a:solidFill>
                  <a:schemeClr val="bg1"/>
                </a:solidFill>
              </a:rPr>
              <a:t>Asesmen dibagi menjadi tiga </a:t>
            </a:r>
            <a:r>
              <a:rPr lang="id-ID" sz="2800" b="1" dirty="0" smtClean="0">
                <a:solidFill>
                  <a:schemeClr val="bg1"/>
                </a:solidFill>
              </a:rPr>
              <a:t>rincian</a:t>
            </a:r>
            <a:r>
              <a:rPr lang="en-US" sz="2800" b="1" dirty="0" smtClean="0">
                <a:solidFill>
                  <a:schemeClr val="bg1"/>
                </a:solidFill>
              </a:rPr>
              <a:t>:</a:t>
            </a:r>
          </a:p>
          <a:p>
            <a:pPr>
              <a:lnSpc>
                <a:spcPct val="150000"/>
              </a:lnSpc>
            </a:pPr>
            <a:endParaRPr lang="en-US" sz="2800" b="1" dirty="0" smtClean="0">
              <a:solidFill>
                <a:schemeClr val="bg1"/>
              </a:solidFill>
            </a:endParaRPr>
          </a:p>
          <a:p>
            <a:pPr lvl="0"/>
            <a:r>
              <a:rPr lang="en-US" sz="2800" b="1" dirty="0" smtClean="0">
                <a:solidFill>
                  <a:schemeClr val="bg1"/>
                </a:solidFill>
              </a:rPr>
              <a:t>-</a:t>
            </a:r>
            <a:r>
              <a:rPr lang="id-ID" sz="2800" b="1" dirty="0" smtClean="0">
                <a:solidFill>
                  <a:schemeClr val="bg1"/>
                </a:solidFill>
              </a:rPr>
              <a:t>Asesmen </a:t>
            </a:r>
            <a:r>
              <a:rPr lang="id-ID" sz="2800" b="1" dirty="0">
                <a:solidFill>
                  <a:schemeClr val="bg1"/>
                </a:solidFill>
              </a:rPr>
              <a:t>Prapelajaran</a:t>
            </a:r>
            <a:endParaRPr lang="en-US" sz="2800" b="1" dirty="0">
              <a:solidFill>
                <a:schemeClr val="bg1"/>
              </a:solidFill>
            </a:endParaRPr>
          </a:p>
          <a:p>
            <a:pPr lvl="0"/>
            <a:r>
              <a:rPr lang="en-US" sz="2800" b="1" dirty="0" smtClean="0">
                <a:solidFill>
                  <a:schemeClr val="bg1"/>
                </a:solidFill>
              </a:rPr>
              <a:t>-</a:t>
            </a:r>
            <a:r>
              <a:rPr lang="id-ID" sz="2800" b="1" dirty="0">
                <a:solidFill>
                  <a:schemeClr val="bg1"/>
                </a:solidFill>
              </a:rPr>
              <a:t>Asesmen selama pelajaran</a:t>
            </a:r>
            <a:endParaRPr lang="en-US" sz="2800" b="1" dirty="0">
              <a:solidFill>
                <a:schemeClr val="bg1"/>
              </a:solidFill>
            </a:endParaRPr>
          </a:p>
          <a:p>
            <a:pPr lvl="0"/>
            <a:r>
              <a:rPr lang="en-US" sz="2800" b="1" dirty="0" smtClean="0">
                <a:solidFill>
                  <a:schemeClr val="bg1"/>
                </a:solidFill>
              </a:rPr>
              <a:t>-</a:t>
            </a:r>
            <a:r>
              <a:rPr lang="id-ID" sz="2800" b="1" dirty="0">
                <a:solidFill>
                  <a:schemeClr val="bg1"/>
                </a:solidFill>
              </a:rPr>
              <a:t>Asesmen pascapelajaran asesmen sumatif</a:t>
            </a:r>
            <a:endParaRPr lang="en-US" sz="2800" b="1" dirty="0">
              <a:solidFill>
                <a:schemeClr val="bg1"/>
              </a:solidFill>
            </a:endParaRPr>
          </a:p>
          <a:p>
            <a:pPr>
              <a:lnSpc>
                <a:spcPct val="150000"/>
              </a:lnSpc>
            </a:pPr>
            <a:endParaRPr lang="id-ID" sz="2800" b="1" dirty="0">
              <a:solidFill>
                <a:schemeClr val="bg1"/>
              </a:solidFill>
            </a:endParaRPr>
          </a:p>
        </p:txBody>
      </p:sp>
      <p:sp>
        <p:nvSpPr>
          <p:cNvPr id="7" name="TextBox 6"/>
          <p:cNvSpPr txBox="1"/>
          <p:nvPr/>
        </p:nvSpPr>
        <p:spPr>
          <a:xfrm>
            <a:off x="4495800" y="1600200"/>
            <a:ext cx="4267200" cy="4893647"/>
          </a:xfrm>
          <a:prstGeom prst="rect">
            <a:avLst/>
          </a:prstGeom>
          <a:noFill/>
        </p:spPr>
        <p:txBody>
          <a:bodyPr wrap="square" rtlCol="0">
            <a:spAutoFit/>
          </a:bodyPr>
          <a:lstStyle/>
          <a:p>
            <a:r>
              <a:rPr lang="id-ID" sz="2600" b="1" dirty="0" smtClean="0">
                <a:solidFill>
                  <a:schemeClr val="bg1"/>
                </a:solidFill>
              </a:rPr>
              <a:t>Menurut Stiggins &amp; Cokklin (1992 dalam Santrock, 2009), berikut merupakan jenis target pembelajaran yang bisa Anda gabungkan dalam pelajaran dan asesmen:</a:t>
            </a:r>
            <a:endParaRPr lang="en-US" sz="2600" b="1" dirty="0" smtClean="0">
              <a:solidFill>
                <a:schemeClr val="bg1"/>
              </a:solidFill>
            </a:endParaRPr>
          </a:p>
          <a:p>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a:t>
            </a:r>
            <a:r>
              <a:rPr lang="id-ID" sz="2600" b="1" dirty="0" smtClean="0">
                <a:solidFill>
                  <a:schemeClr val="bg1"/>
                </a:solidFill>
              </a:rPr>
              <a:t>Pengetahuan</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a:t>
            </a:r>
            <a:r>
              <a:rPr lang="id-ID" sz="2600" b="1" dirty="0" smtClean="0">
                <a:solidFill>
                  <a:schemeClr val="bg1"/>
                </a:solidFill>
              </a:rPr>
              <a:t>Penalaran/pemikiran</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a:t>
            </a:r>
            <a:r>
              <a:rPr lang="en-US" sz="2600" b="1" dirty="0" err="1" smtClean="0">
                <a:solidFill>
                  <a:schemeClr val="bg1"/>
                </a:solidFill>
              </a:rPr>
              <a:t>produk</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a:t>
            </a:r>
            <a:r>
              <a:rPr lang="en-US" sz="2600" b="1" dirty="0" err="1" smtClean="0">
                <a:solidFill>
                  <a:schemeClr val="bg1"/>
                </a:solidFill>
              </a:rPr>
              <a:t>afeksi</a:t>
            </a:r>
            <a:endParaRPr lang="en-US" sz="2600" dirty="0" smtClean="0">
              <a:solidFill>
                <a:schemeClr val="bg1"/>
              </a:solidFill>
            </a:endParaRPr>
          </a:p>
          <a:p>
            <a:endParaRPr lang="id-ID" sz="2600" dirty="0">
              <a:solidFill>
                <a:schemeClr val="bg1"/>
              </a:solidFill>
            </a:endParaRPr>
          </a:p>
        </p:txBody>
      </p:sp>
    </p:spTree>
    <p:extLst>
      <p:ext uri="{BB962C8B-B14F-4D97-AF65-F5344CB8AC3E}">
        <p14:creationId xmlns:p14="http://schemas.microsoft.com/office/powerpoint/2010/main" val="1026102180"/>
      </p:ext>
    </p:extLst>
  </p:cSld>
  <p:clrMapOvr>
    <a:masterClrMapping/>
  </p:clrMapOvr>
  <p:transition>
    <p:wheel spokes="3"/>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1"/>
            <a:ext cx="6172200"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d-ID" sz="3200" b="1" spc="50" dirty="0">
                <a:ln w="11430"/>
                <a:effectLst>
                  <a:outerShdw blurRad="76200" dist="50800" dir="5400000" algn="tl" rotWithShape="0">
                    <a:srgbClr val="000000">
                      <a:alpha val="65000"/>
                    </a:srgbClr>
                  </a:outerShdw>
                </a:effectLst>
              </a:rPr>
              <a:t>Asesmen mencapai tingkat kualitas yang tinggi ketika asesmen tersebut memberikan informasi yang bisa di percaya dan valid tentang prestasi siswa. Asesmen yang berkualitas tinggi juga merupakan asesmen yang adil (McMillan, 2007dalam </a:t>
            </a:r>
            <a:r>
              <a:rPr lang="en-US" sz="3200" b="1" spc="50" dirty="0">
                <a:ln w="11430"/>
                <a:effectLst>
                  <a:outerShdw blurRad="76200" dist="50800" dir="5400000" algn="tl" rotWithShape="0">
                    <a:srgbClr val="000000">
                      <a:alpha val="65000"/>
                    </a:srgbClr>
                  </a:outerShdw>
                </a:effectLst>
              </a:rPr>
              <a:t>S</a:t>
            </a:r>
            <a:r>
              <a:rPr lang="id-ID" sz="3200" b="1" spc="50" dirty="0">
                <a:ln w="11430"/>
                <a:effectLst>
                  <a:outerShdw blurRad="76200" dist="50800" dir="5400000" algn="tl" rotWithShape="0">
                    <a:srgbClr val="000000">
                      <a:alpha val="65000"/>
                    </a:srgbClr>
                  </a:outerShdw>
                </a:effectLst>
              </a:rPr>
              <a:t>antrock, 2009).</a:t>
            </a:r>
          </a:p>
        </p:txBody>
      </p:sp>
      <p:pic>
        <p:nvPicPr>
          <p:cNvPr id="2050" name="Picture 2" descr="E:\Smad-Lock (Brankas Smadav) Δ\Pictures\Δ Smad-Lock (Brankas Smadav) Δ\FunPict\children\stock-vector-funny-girl-hanging-upside-down-75998152.jpg"/>
          <p:cNvPicPr>
            <a:picLocks noChangeAspect="1" noChangeArrowheads="1"/>
          </p:cNvPicPr>
          <p:nvPr/>
        </p:nvPicPr>
        <p:blipFill>
          <a:blip r:embed="rId2" cstate="print"/>
          <a:srcRect/>
          <a:stretch>
            <a:fillRect/>
          </a:stretch>
        </p:blipFill>
        <p:spPr bwMode="auto">
          <a:xfrm>
            <a:off x="6705600" y="0"/>
            <a:ext cx="2438400" cy="4876800"/>
          </a:xfrm>
          <a:prstGeom prst="rect">
            <a:avLst/>
          </a:prstGeom>
          <a:noFill/>
        </p:spPr>
      </p:pic>
    </p:spTree>
    <p:extLst>
      <p:ext uri="{BB962C8B-B14F-4D97-AF65-F5344CB8AC3E}">
        <p14:creationId xmlns:p14="http://schemas.microsoft.com/office/powerpoint/2010/main" val="506343227"/>
      </p:ext>
    </p:extLst>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990600"/>
            <a:ext cx="6705600" cy="4524315"/>
          </a:xfrm>
          <a:prstGeom prst="rect">
            <a:avLst/>
          </a:prstGeom>
          <a:noFill/>
        </p:spPr>
        <p:txBody>
          <a:bodyPr wrap="square" rtlCol="0">
            <a:spAutoFit/>
          </a:bodyPr>
          <a:lstStyle/>
          <a:p>
            <a:r>
              <a:rPr lang="id-ID" sz="3600" b="1" dirty="0">
                <a:solidFill>
                  <a:schemeClr val="tx2">
                    <a:lumMod val="10000"/>
                  </a:schemeClr>
                </a:solidFill>
              </a:rPr>
              <a:t>Asesmen kelas yang berkualitas tinggi tidak hanya valid dan dapat dipercaya, tetapi juga adil (McMillan, 2007</a:t>
            </a:r>
            <a:r>
              <a:rPr lang="en-US" sz="3600" b="1" dirty="0">
                <a:solidFill>
                  <a:schemeClr val="tx2">
                    <a:lumMod val="10000"/>
                  </a:schemeClr>
                </a:solidFill>
              </a:rPr>
              <a:t>;</a:t>
            </a:r>
            <a:r>
              <a:rPr lang="id-ID" sz="3600" b="1" dirty="0">
                <a:solidFill>
                  <a:schemeClr val="tx2">
                    <a:lumMod val="10000"/>
                  </a:schemeClr>
                </a:solidFill>
              </a:rPr>
              <a:t> National Research Council, 2001: Popham, 2006: Reynolds, Livingston, &amp;Willson, 2006 dalam Santrock 2009).</a:t>
            </a:r>
          </a:p>
        </p:txBody>
      </p:sp>
      <p:pic>
        <p:nvPicPr>
          <p:cNvPr id="3074" name="Picture 2" descr="E:\Smad-Lock (Brankas Smadav) Δ\Pictures\Δ Smad-Lock (Brankas Smadav) Δ\FunPict\children\stock-vector-funny-boy-hanging-upside-down-75697897.jpg"/>
          <p:cNvPicPr>
            <a:picLocks noChangeAspect="1" noChangeArrowheads="1"/>
          </p:cNvPicPr>
          <p:nvPr/>
        </p:nvPicPr>
        <p:blipFill>
          <a:blip r:embed="rId2" cstate="print"/>
          <a:srcRect/>
          <a:stretch>
            <a:fillRect/>
          </a:stretch>
        </p:blipFill>
        <p:spPr bwMode="auto">
          <a:xfrm>
            <a:off x="0" y="0"/>
            <a:ext cx="2438400" cy="5334000"/>
          </a:xfrm>
          <a:prstGeom prst="rect">
            <a:avLst/>
          </a:prstGeom>
          <a:noFill/>
        </p:spPr>
      </p:pic>
    </p:spTree>
    <p:extLst>
      <p:ext uri="{BB962C8B-B14F-4D97-AF65-F5344CB8AC3E}">
        <p14:creationId xmlns:p14="http://schemas.microsoft.com/office/powerpoint/2010/main" val="4006981965"/>
      </p:ext>
    </p:extLst>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n-US" dirty="0" smtClean="0">
                <a:latin typeface="Calibri" pitchFamily="34" charset="0"/>
              </a:rPr>
              <a:t>Proses </a:t>
            </a:r>
            <a:r>
              <a:rPr lang="en-US" dirty="0" err="1" smtClean="0">
                <a:latin typeface="Calibri" pitchFamily="34" charset="0"/>
              </a:rPr>
              <a:t>Kognitif</a:t>
            </a:r>
            <a:r>
              <a:rPr lang="en-US" dirty="0" smtClean="0">
                <a:latin typeface="Calibri" pitchFamily="34" charset="0"/>
              </a:rPr>
              <a:t> </a:t>
            </a:r>
            <a:r>
              <a:rPr lang="en-US" dirty="0" err="1" smtClean="0">
                <a:latin typeface="Calibri" pitchFamily="34" charset="0"/>
              </a:rPr>
              <a:t>Kompleks</a:t>
            </a:r>
            <a:endParaRPr lang="en-US" dirty="0">
              <a:latin typeface="Calibri"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dirty="0" err="1"/>
              <a:t>Apa</a:t>
            </a:r>
            <a:r>
              <a:rPr lang="en-US" dirty="0"/>
              <a:t> yang </a:t>
            </a:r>
            <a:r>
              <a:rPr lang="en-US" dirty="0" err="1"/>
              <a:t>dimaksud</a:t>
            </a:r>
            <a:r>
              <a:rPr lang="en-US" dirty="0"/>
              <a:t> </a:t>
            </a:r>
            <a:r>
              <a:rPr lang="en-US" dirty="0" err="1"/>
              <a:t>dengan</a:t>
            </a:r>
            <a:r>
              <a:rPr lang="en-US" dirty="0"/>
              <a:t> </a:t>
            </a:r>
            <a:r>
              <a:rPr lang="en-US" dirty="0" err="1"/>
              <a:t>konsep</a:t>
            </a:r>
            <a:r>
              <a:rPr lang="en-US" dirty="0"/>
              <a:t> </a:t>
            </a:r>
            <a:r>
              <a:rPr lang="en-US" dirty="0" err="1"/>
              <a:t>dan</a:t>
            </a:r>
            <a:r>
              <a:rPr lang="en-US" dirty="0"/>
              <a:t> </a:t>
            </a:r>
            <a:r>
              <a:rPr lang="en-US" dirty="0" err="1"/>
              <a:t>mengapa</a:t>
            </a:r>
            <a:r>
              <a:rPr lang="en-US" dirty="0"/>
              <a:t> </a:t>
            </a:r>
            <a:r>
              <a:rPr lang="en-US" dirty="0" err="1"/>
              <a:t>konsep</a:t>
            </a:r>
            <a:r>
              <a:rPr lang="en-US" dirty="0"/>
              <a:t> </a:t>
            </a:r>
            <a:r>
              <a:rPr lang="en-US" dirty="0" err="1"/>
              <a:t>sangat</a:t>
            </a:r>
            <a:r>
              <a:rPr lang="en-US" dirty="0"/>
              <a:t> </a:t>
            </a:r>
            <a:r>
              <a:rPr lang="en-US" dirty="0" err="1"/>
              <a:t>diperlukan</a:t>
            </a:r>
            <a:r>
              <a:rPr lang="en-US" dirty="0"/>
              <a:t> </a:t>
            </a:r>
            <a:r>
              <a:rPr lang="en-US" dirty="0" err="1"/>
              <a:t>untuk</a:t>
            </a:r>
            <a:r>
              <a:rPr lang="en-US" dirty="0"/>
              <a:t> </a:t>
            </a:r>
            <a:r>
              <a:rPr lang="en-US" dirty="0" err="1"/>
              <a:t>berpikir</a:t>
            </a:r>
            <a:r>
              <a:rPr lang="en-US" dirty="0"/>
              <a:t>?</a:t>
            </a:r>
            <a:endParaRPr lang="id-ID" dirty="0"/>
          </a:p>
          <a:p>
            <a:pPr lvl="0"/>
            <a:r>
              <a:rPr lang="en-US" dirty="0" err="1"/>
              <a:t>Jelaskan</a:t>
            </a:r>
            <a:r>
              <a:rPr lang="en-US" dirty="0"/>
              <a:t> </a:t>
            </a:r>
            <a:r>
              <a:rPr lang="en-US" dirty="0" err="1"/>
              <a:t>beberapa</a:t>
            </a:r>
            <a:r>
              <a:rPr lang="en-US" dirty="0"/>
              <a:t> </a:t>
            </a:r>
            <a:r>
              <a:rPr lang="en-US" dirty="0" err="1"/>
              <a:t>jenis</a:t>
            </a:r>
            <a:r>
              <a:rPr lang="en-US" dirty="0"/>
              <a:t> </a:t>
            </a:r>
            <a:r>
              <a:rPr lang="en-US" dirty="0" err="1"/>
              <a:t>pemikiran</a:t>
            </a:r>
            <a:r>
              <a:rPr lang="en-US" dirty="0"/>
              <a:t> </a:t>
            </a:r>
            <a:r>
              <a:rPr lang="en-US" dirty="0" err="1"/>
              <a:t>dan</a:t>
            </a:r>
            <a:r>
              <a:rPr lang="en-US" dirty="0"/>
              <a:t> </a:t>
            </a:r>
            <a:r>
              <a:rPr lang="en-US" dirty="0" err="1"/>
              <a:t>cara-cara</a:t>
            </a:r>
            <a:r>
              <a:rPr lang="en-US" dirty="0"/>
              <a:t> yang </a:t>
            </a:r>
            <a:r>
              <a:rPr lang="en-US" dirty="0" err="1"/>
              <a:t>digunakan</a:t>
            </a:r>
            <a:r>
              <a:rPr lang="en-US" dirty="0"/>
              <a:t> guru </a:t>
            </a:r>
            <a:r>
              <a:rPr lang="en-US" dirty="0" err="1"/>
              <a:t>untuk</a:t>
            </a:r>
            <a:r>
              <a:rPr lang="en-US" dirty="0"/>
              <a:t> </a:t>
            </a:r>
            <a:r>
              <a:rPr lang="en-US" dirty="0" err="1" smtClean="0"/>
              <a:t>mendorong</a:t>
            </a:r>
            <a:r>
              <a:rPr lang="id-ID" dirty="0" smtClean="0"/>
              <a:t>nya</a:t>
            </a:r>
            <a:r>
              <a:rPr lang="en-US" dirty="0" smtClean="0"/>
              <a:t>.</a:t>
            </a:r>
            <a:endParaRPr lang="id-ID" dirty="0"/>
          </a:p>
          <a:p>
            <a:pPr lvl="1"/>
            <a:r>
              <a:rPr lang="id-ID" dirty="0"/>
              <a:t>Pemikiran kritis</a:t>
            </a:r>
          </a:p>
          <a:p>
            <a:pPr lvl="1"/>
            <a:r>
              <a:rPr lang="id-ID" dirty="0"/>
              <a:t>Pengambilan keputusan</a:t>
            </a:r>
          </a:p>
          <a:p>
            <a:pPr lvl="1"/>
            <a:r>
              <a:rPr lang="id-ID" dirty="0"/>
              <a:t>Berpikir kreatif</a:t>
            </a:r>
          </a:p>
          <a:p>
            <a:pPr lvl="1"/>
            <a:r>
              <a:rPr lang="id-ID" dirty="0"/>
              <a:t>Pemecahan masalah</a:t>
            </a:r>
          </a:p>
          <a:p>
            <a:pPr lvl="0"/>
            <a:r>
              <a:rPr lang="en-US" dirty="0" err="1"/>
              <a:t>Apa</a:t>
            </a:r>
            <a:r>
              <a:rPr lang="en-US" dirty="0"/>
              <a:t> yang </a:t>
            </a:r>
            <a:r>
              <a:rPr lang="en-US" dirty="0" err="1"/>
              <a:t>dimaksud</a:t>
            </a:r>
            <a:r>
              <a:rPr lang="en-US" dirty="0"/>
              <a:t> </a:t>
            </a:r>
            <a:r>
              <a:rPr lang="en-US" dirty="0" err="1"/>
              <a:t>pembelajaran</a:t>
            </a:r>
            <a:r>
              <a:rPr lang="en-US" dirty="0"/>
              <a:t> </a:t>
            </a:r>
            <a:r>
              <a:rPr lang="en-US" dirty="0" err="1"/>
              <a:t>berbasis</a:t>
            </a:r>
            <a:r>
              <a:rPr lang="en-US" dirty="0"/>
              <a:t> </a:t>
            </a:r>
            <a:r>
              <a:rPr lang="en-US" dirty="0" err="1"/>
              <a:t>masalah</a:t>
            </a:r>
            <a:r>
              <a:rPr lang="en-US" dirty="0"/>
              <a:t>? </a:t>
            </a:r>
            <a:r>
              <a:rPr lang="en-US" dirty="0" err="1"/>
              <a:t>Apa</a:t>
            </a:r>
            <a:r>
              <a:rPr lang="en-US" dirty="0"/>
              <a:t> yang </a:t>
            </a:r>
            <a:r>
              <a:rPr lang="en-US" dirty="0" err="1"/>
              <a:t>dimaksud</a:t>
            </a:r>
            <a:r>
              <a:rPr lang="en-US" dirty="0"/>
              <a:t> </a:t>
            </a:r>
            <a:r>
              <a:rPr lang="en-US" dirty="0" err="1"/>
              <a:t>pembelajaran</a:t>
            </a:r>
            <a:r>
              <a:rPr lang="en-US" dirty="0"/>
              <a:t> </a:t>
            </a:r>
            <a:r>
              <a:rPr lang="en-US" dirty="0" err="1"/>
              <a:t>berbasis</a:t>
            </a:r>
            <a:r>
              <a:rPr lang="en-US" dirty="0"/>
              <a:t> </a:t>
            </a:r>
            <a:r>
              <a:rPr lang="en-US" dirty="0" err="1"/>
              <a:t>proyek</a:t>
            </a:r>
            <a:r>
              <a:rPr lang="en-US" dirty="0"/>
              <a:t>?</a:t>
            </a:r>
            <a:endParaRPr lang="id-ID" dirty="0"/>
          </a:p>
          <a:p>
            <a:endParaRPr lang="en-US" i="1" dirty="0">
              <a:latin typeface="Calibri"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id-ID" sz="1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sz="half" idx="2"/>
          </p:nvPr>
        </p:nvSpPr>
        <p:spPr/>
        <p:txBody>
          <a:bodyPr>
            <a:noAutofit/>
          </a:bodyPr>
          <a:lstStyle/>
          <a:p>
            <a:endParaRPr lang="id-ID"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533400" y="609600"/>
            <a:ext cx="7620000" cy="4401205"/>
          </a:xfrm>
          <a:prstGeom prst="rect">
            <a:avLst/>
          </a:prstGeom>
          <a:noFill/>
        </p:spPr>
        <p:txBody>
          <a:bodyPr wrap="square" rtlCol="0">
            <a:spAutoFit/>
          </a:bodyPr>
          <a:lstStyle/>
          <a:p>
            <a:r>
              <a:rPr lang="id-ID" sz="2800" b="1" dirty="0">
                <a:solidFill>
                  <a:schemeClr val="tx2">
                    <a:lumMod val="10000"/>
                  </a:schemeClr>
                </a:solidFill>
              </a:rPr>
              <a:t>TES </a:t>
            </a:r>
            <a:r>
              <a:rPr lang="id-ID" sz="2800" b="1" dirty="0" smtClean="0">
                <a:solidFill>
                  <a:schemeClr val="tx2">
                    <a:lumMod val="10000"/>
                  </a:schemeClr>
                </a:solidFill>
              </a:rPr>
              <a:t>TRADISIONAL</a:t>
            </a:r>
            <a:endParaRPr lang="en-US" sz="2800" b="1" dirty="0" smtClean="0">
              <a:solidFill>
                <a:schemeClr val="tx2">
                  <a:lumMod val="10000"/>
                </a:schemeClr>
              </a:solidFill>
            </a:endParaRPr>
          </a:p>
          <a:p>
            <a:pPr lvl="0"/>
            <a:r>
              <a:rPr lang="en-US" sz="2800" b="1" dirty="0" smtClean="0">
                <a:solidFill>
                  <a:schemeClr val="tx2">
                    <a:lumMod val="10000"/>
                  </a:schemeClr>
                </a:solidFill>
              </a:rPr>
              <a:t>1. </a:t>
            </a:r>
            <a:r>
              <a:rPr lang="id-ID" sz="2800" b="1" dirty="0">
                <a:solidFill>
                  <a:schemeClr val="tx2">
                    <a:lumMod val="10000"/>
                  </a:schemeClr>
                </a:solidFill>
              </a:rPr>
              <a:t>Soal respons pilihan pilihan (</a:t>
            </a:r>
            <a:r>
              <a:rPr lang="id-ID" sz="2800" b="1" i="1" dirty="0">
                <a:solidFill>
                  <a:schemeClr val="tx2">
                    <a:lumMod val="10000"/>
                  </a:schemeClr>
                </a:solidFill>
              </a:rPr>
              <a:t>selected-response items</a:t>
            </a:r>
            <a:r>
              <a:rPr lang="id-ID" sz="2800" b="1" dirty="0">
                <a:solidFill>
                  <a:schemeClr val="tx2">
                    <a:lumMod val="10000"/>
                  </a:schemeClr>
                </a:solidFill>
              </a:rPr>
              <a:t>)</a:t>
            </a:r>
            <a:endParaRPr lang="en-US" sz="2800" b="1" dirty="0">
              <a:solidFill>
                <a:schemeClr val="tx2">
                  <a:lumMod val="10000"/>
                </a:schemeClr>
              </a:solidFill>
            </a:endParaRPr>
          </a:p>
          <a:p>
            <a:pPr lvl="0"/>
            <a:r>
              <a:rPr lang="en-US" sz="2800" b="1" dirty="0" smtClean="0">
                <a:solidFill>
                  <a:schemeClr val="tx2">
                    <a:lumMod val="10000"/>
                  </a:schemeClr>
                </a:solidFill>
              </a:rPr>
              <a:t>-</a:t>
            </a:r>
            <a:r>
              <a:rPr lang="id-ID" sz="2800" b="1" dirty="0">
                <a:solidFill>
                  <a:schemeClr val="tx2">
                    <a:lumMod val="10000"/>
                  </a:schemeClr>
                </a:solidFill>
              </a:rPr>
              <a:t>Soal benar atau salah</a:t>
            </a:r>
            <a:endParaRPr lang="en-US" sz="2800" b="1" dirty="0">
              <a:solidFill>
                <a:schemeClr val="tx2">
                  <a:lumMod val="10000"/>
                </a:schemeClr>
              </a:solidFill>
            </a:endParaRPr>
          </a:p>
          <a:p>
            <a:r>
              <a:rPr lang="en-US" sz="2800" b="1" dirty="0" smtClean="0">
                <a:solidFill>
                  <a:schemeClr val="tx2">
                    <a:lumMod val="10000"/>
                  </a:schemeClr>
                </a:solidFill>
              </a:rPr>
              <a:t>-</a:t>
            </a:r>
            <a:r>
              <a:rPr lang="id-ID" sz="2800" b="1" dirty="0">
                <a:solidFill>
                  <a:schemeClr val="tx2">
                    <a:lumMod val="10000"/>
                  </a:schemeClr>
                </a:solidFill>
              </a:rPr>
              <a:t>Soal pilihan </a:t>
            </a:r>
            <a:r>
              <a:rPr lang="id-ID" sz="2800" b="1" dirty="0" smtClean="0">
                <a:solidFill>
                  <a:schemeClr val="tx2">
                    <a:lumMod val="10000"/>
                  </a:schemeClr>
                </a:solidFill>
              </a:rPr>
              <a:t>ganda</a:t>
            </a:r>
            <a:endParaRPr lang="en-US" sz="2800" b="1" dirty="0" smtClean="0">
              <a:solidFill>
                <a:schemeClr val="tx2">
                  <a:lumMod val="10000"/>
                </a:schemeClr>
              </a:solidFill>
            </a:endParaRPr>
          </a:p>
          <a:p>
            <a:r>
              <a:rPr lang="en-US" sz="2800" b="1" dirty="0" smtClean="0">
                <a:solidFill>
                  <a:schemeClr val="tx2">
                    <a:lumMod val="10000"/>
                  </a:schemeClr>
                </a:solidFill>
              </a:rPr>
              <a:t>-</a:t>
            </a:r>
            <a:r>
              <a:rPr lang="id-ID" sz="2800" b="1" dirty="0">
                <a:solidFill>
                  <a:schemeClr val="tx2">
                    <a:lumMod val="10000"/>
                  </a:schemeClr>
                </a:solidFill>
              </a:rPr>
              <a:t>Soal menjodohkan </a:t>
            </a:r>
            <a:endParaRPr lang="en-US" sz="2800" b="1" dirty="0" smtClean="0">
              <a:solidFill>
                <a:schemeClr val="tx2">
                  <a:lumMod val="10000"/>
                </a:schemeClr>
              </a:solidFill>
            </a:endParaRPr>
          </a:p>
          <a:p>
            <a:pPr lvl="0"/>
            <a:endParaRPr lang="en-US" sz="2800" b="1" dirty="0" smtClean="0">
              <a:solidFill>
                <a:schemeClr val="tx2">
                  <a:lumMod val="10000"/>
                </a:schemeClr>
              </a:solidFill>
            </a:endParaRPr>
          </a:p>
          <a:p>
            <a:pPr lvl="0"/>
            <a:r>
              <a:rPr lang="en-US" sz="2800" b="1" dirty="0" smtClean="0">
                <a:solidFill>
                  <a:schemeClr val="tx2">
                    <a:lumMod val="10000"/>
                  </a:schemeClr>
                </a:solidFill>
              </a:rPr>
              <a:t>2. </a:t>
            </a:r>
            <a:r>
              <a:rPr lang="id-ID" sz="2800" b="1" dirty="0">
                <a:solidFill>
                  <a:schemeClr val="tx2">
                    <a:lumMod val="10000"/>
                  </a:schemeClr>
                </a:solidFill>
              </a:rPr>
              <a:t>Soal respons yang dibuat</a:t>
            </a:r>
            <a:endParaRPr lang="en-US" sz="2800" b="1" dirty="0">
              <a:solidFill>
                <a:schemeClr val="tx2">
                  <a:lumMod val="10000"/>
                </a:schemeClr>
              </a:solidFill>
            </a:endParaRPr>
          </a:p>
          <a:p>
            <a:r>
              <a:rPr lang="en-US" sz="2800" b="1" dirty="0" smtClean="0">
                <a:solidFill>
                  <a:schemeClr val="tx2">
                    <a:lumMod val="10000"/>
                  </a:schemeClr>
                </a:solidFill>
              </a:rPr>
              <a:t>-</a:t>
            </a:r>
            <a:r>
              <a:rPr lang="id-ID" sz="2800" b="1" dirty="0">
                <a:solidFill>
                  <a:schemeClr val="tx2">
                    <a:lumMod val="10000"/>
                  </a:schemeClr>
                </a:solidFill>
              </a:rPr>
              <a:t>Soal jawaban singkat </a:t>
            </a:r>
            <a:endParaRPr lang="en-US" sz="2800" b="1" dirty="0">
              <a:solidFill>
                <a:schemeClr val="tx2">
                  <a:lumMod val="10000"/>
                </a:schemeClr>
              </a:solidFill>
            </a:endParaRPr>
          </a:p>
          <a:p>
            <a:r>
              <a:rPr lang="en-US" sz="2800" b="1" dirty="0" smtClean="0">
                <a:solidFill>
                  <a:schemeClr val="tx2">
                    <a:lumMod val="10000"/>
                  </a:schemeClr>
                </a:solidFill>
              </a:rPr>
              <a:t>-</a:t>
            </a:r>
            <a:r>
              <a:rPr lang="id-ID" sz="2800" b="1" dirty="0">
                <a:solidFill>
                  <a:schemeClr val="tx2">
                    <a:lumMod val="10000"/>
                  </a:schemeClr>
                </a:solidFill>
              </a:rPr>
              <a:t>Esai</a:t>
            </a:r>
          </a:p>
        </p:txBody>
      </p:sp>
      <p:pic>
        <p:nvPicPr>
          <p:cNvPr id="5122" name="Picture 2" descr="E:\Smad-Lock (Brankas Smadav) Δ\Pictures\Δ Smad-Lock (Brankas Smadav) Δ\FunPict\children\new.jpg"/>
          <p:cNvPicPr>
            <a:picLocks noChangeAspect="1" noChangeArrowheads="1"/>
          </p:cNvPicPr>
          <p:nvPr/>
        </p:nvPicPr>
        <p:blipFill>
          <a:blip r:embed="rId2" cstate="print"/>
          <a:srcRect/>
          <a:stretch>
            <a:fillRect/>
          </a:stretch>
        </p:blipFill>
        <p:spPr bwMode="auto">
          <a:xfrm>
            <a:off x="0" y="4876800"/>
            <a:ext cx="9144000" cy="1981200"/>
          </a:xfrm>
          <a:prstGeom prst="rect">
            <a:avLst/>
          </a:prstGeom>
          <a:noFill/>
        </p:spPr>
      </p:pic>
    </p:spTree>
    <p:extLst>
      <p:ext uri="{BB962C8B-B14F-4D97-AF65-F5344CB8AC3E}">
        <p14:creationId xmlns:p14="http://schemas.microsoft.com/office/powerpoint/2010/main" val="462663815"/>
      </p:ext>
    </p:extLst>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4114800"/>
            <a:ext cx="3733800" cy="2057400"/>
          </a:xfrm>
        </p:spPr>
        <p:txBody>
          <a:bodyPr>
            <a:noAutofit/>
          </a:bodyPr>
          <a:lstStyle/>
          <a:p>
            <a:r>
              <a:rPr lang="id-ID" sz="2500" dirty="0">
                <a:solidFill>
                  <a:schemeClr val="accent2">
                    <a:lumMod val="75000"/>
                  </a:schemeClr>
                </a:solidFill>
              </a:rPr>
              <a:t>Asesmen prestasi </a:t>
            </a:r>
            <a:r>
              <a:rPr lang="id-ID" sz="2500" dirty="0"/>
              <a:t>adalah asesmen yang mengharuskan pembuatan jawaban atau produk yang menunjukan pengetahuan dan keterampilan</a:t>
            </a:r>
            <a:r>
              <a:rPr lang="en-US" sz="2500" dirty="0"/>
              <a:t>,</a:t>
            </a:r>
            <a:r>
              <a:rPr lang="id-ID" sz="2500" dirty="0"/>
              <a:t> contohnya meliputi menulis sebuah es</a:t>
            </a:r>
            <a:r>
              <a:rPr lang="en-US" sz="2500" dirty="0" err="1"/>
              <a:t>ai</a:t>
            </a:r>
            <a:r>
              <a:rPr lang="id-ID" sz="2500" dirty="0"/>
              <a:t> dan mengadakan eksperimen, mengerjakan proyek, menyelesaikan masalah dunia nyata, serta membuat </a:t>
            </a:r>
            <a:r>
              <a:rPr lang="en-US" sz="2500" dirty="0"/>
              <a:t>p</a:t>
            </a:r>
            <a:r>
              <a:rPr lang="id-ID" sz="2500" dirty="0"/>
              <a:t>ortofolio</a:t>
            </a:r>
            <a:r>
              <a:rPr lang="en-US" sz="2500" dirty="0"/>
              <a:t>.</a:t>
            </a:r>
            <a:br>
              <a:rPr lang="en-US" sz="2500" dirty="0"/>
            </a:br>
            <a:endParaRPr lang="id-ID" sz="25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sz="half" idx="2"/>
          </p:nvPr>
        </p:nvSpPr>
        <p:spPr/>
        <p:txBody>
          <a:bodyPr/>
          <a:lstStyle/>
          <a:p>
            <a:endParaRPr lang="id-ID"/>
          </a:p>
        </p:txBody>
      </p:sp>
      <p:sp>
        <p:nvSpPr>
          <p:cNvPr id="5" name="TextBox 4"/>
          <p:cNvSpPr txBox="1"/>
          <p:nvPr/>
        </p:nvSpPr>
        <p:spPr>
          <a:xfrm>
            <a:off x="457200" y="381000"/>
            <a:ext cx="4495800" cy="409342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dirty="0" smtClean="0"/>
              <a:t> </a:t>
            </a:r>
            <a:endParaRPr lang="en-US" sz="2800" dirty="0" smtClean="0"/>
          </a:p>
          <a:p>
            <a:r>
              <a:rPr lang="id-ID" sz="2800" b="1" dirty="0" smtClean="0"/>
              <a:t>Mengevaluasi </a:t>
            </a:r>
            <a:r>
              <a:rPr lang="en-US" sz="2800" b="1" dirty="0" smtClean="0"/>
              <a:t>A</a:t>
            </a:r>
            <a:r>
              <a:rPr lang="id-ID" sz="2800" b="1" dirty="0" smtClean="0"/>
              <a:t>sesmen </a:t>
            </a:r>
            <a:r>
              <a:rPr lang="en-US" sz="2800" b="1" dirty="0" smtClean="0"/>
              <a:t>P</a:t>
            </a:r>
            <a:r>
              <a:rPr lang="id-ID" sz="2800" b="1" dirty="0" smtClean="0"/>
              <a:t>restasi </a:t>
            </a:r>
            <a:endParaRPr lang="en-US" sz="2800" b="1" dirty="0" smtClean="0"/>
          </a:p>
          <a:p>
            <a:r>
              <a:rPr lang="en-US" sz="2800" b="1" dirty="0" smtClean="0"/>
              <a:t/>
            </a:r>
            <a:br>
              <a:rPr lang="en-US" sz="2800" b="1" dirty="0" smtClean="0"/>
            </a:br>
            <a:r>
              <a:rPr lang="id-ID" sz="2400" b="1" dirty="0" smtClean="0"/>
              <a:t>asesmen prestasi seringkali membutuhkan jauh lebih banyak waktu untuk membuat, menjalankan, dan menilai dari pada test objektif. </a:t>
            </a:r>
            <a:endParaRPr lang="en-US" sz="2400" dirty="0" smtClean="0"/>
          </a:p>
          <a:p>
            <a:endParaRPr lang="id-ID" sz="28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7170" name="Picture 2" descr="E:\Smad-Lock (Brankas Smadav) Δ\Pictures\Δ Smad-Lock (Brankas Smadav) Δ\FunPict\children\stock-vector-school-boy-and-girl-reading-book-vector-illustration-49810618.jpg"/>
          <p:cNvPicPr>
            <a:picLocks noChangeAspect="1" noChangeArrowheads="1"/>
          </p:cNvPicPr>
          <p:nvPr/>
        </p:nvPicPr>
        <p:blipFill>
          <a:blip r:embed="rId2" cstate="print"/>
          <a:srcRect/>
          <a:stretch>
            <a:fillRect/>
          </a:stretch>
        </p:blipFill>
        <p:spPr bwMode="auto">
          <a:xfrm>
            <a:off x="0" y="4648200"/>
            <a:ext cx="4114800" cy="2209800"/>
          </a:xfrm>
          <a:prstGeom prst="rect">
            <a:avLst/>
          </a:prstGeom>
          <a:noFill/>
        </p:spPr>
      </p:pic>
    </p:spTree>
    <p:extLst>
      <p:ext uri="{BB962C8B-B14F-4D97-AF65-F5344CB8AC3E}">
        <p14:creationId xmlns:p14="http://schemas.microsoft.com/office/powerpoint/2010/main" val="3878075217"/>
      </p:ext>
    </p:extLst>
  </p:cSld>
  <p:clrMapOvr>
    <a:masterClrMapping/>
  </p:clrMapOvr>
  <p:transition>
    <p:whee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mad-Lock (Brankas Smadav) Δ\Pictures\Δ Smad-Lock (Brankas Smadav) Δ\FunPict\children\stock-vector-schoolboy-with-huge-pile-of-books-35985583.jpg"/>
          <p:cNvPicPr>
            <a:picLocks noChangeAspect="1" noChangeArrowheads="1"/>
          </p:cNvPicPr>
          <p:nvPr/>
        </p:nvPicPr>
        <p:blipFill>
          <a:blip r:embed="rId2" cstate="print"/>
          <a:srcRect/>
          <a:stretch>
            <a:fillRect/>
          </a:stretch>
        </p:blipFill>
        <p:spPr bwMode="auto">
          <a:xfrm>
            <a:off x="6248401" y="0"/>
            <a:ext cx="2895600" cy="2057400"/>
          </a:xfrm>
          <a:prstGeom prst="rect">
            <a:avLst/>
          </a:prstGeom>
          <a:noFill/>
        </p:spPr>
      </p:pic>
      <p:sp>
        <p:nvSpPr>
          <p:cNvPr id="2" name="Title 1"/>
          <p:cNvSpPr>
            <a:spLocks noGrp="1"/>
          </p:cNvSpPr>
          <p:nvPr>
            <p:ph type="title"/>
          </p:nvPr>
        </p:nvSpPr>
        <p:spPr>
          <a:xfrm>
            <a:off x="5257800" y="4114800"/>
            <a:ext cx="3429000" cy="2057400"/>
          </a:xfrm>
        </p:spPr>
        <p:txBody>
          <a:bodyPr>
            <a:noAutofit/>
          </a:bodyPr>
          <a:lstStyle/>
          <a:p>
            <a:endParaRPr lang="id-ID" sz="2200" b="0" cap="none" dirty="0">
              <a:ln w="18415" cmpd="sng">
                <a:solidFill>
                  <a:srgbClr val="FFFFFF"/>
                </a:solidFill>
                <a:prstDash val="solid"/>
              </a:ln>
              <a:effectLst>
                <a:outerShdw blurRad="63500" dir="3600000" algn="tl" rotWithShape="0">
                  <a:srgbClr val="000000">
                    <a:alpha val="70000"/>
                  </a:srgbClr>
                </a:outerShdw>
              </a:effectLst>
              <a:latin typeface="Cambria" pitchFamily="18" charset="0"/>
            </a:endParaRPr>
          </a:p>
        </p:txBody>
      </p:sp>
      <p:sp>
        <p:nvSpPr>
          <p:cNvPr id="5" name="TextBox 4"/>
          <p:cNvSpPr txBox="1"/>
          <p:nvPr/>
        </p:nvSpPr>
        <p:spPr>
          <a:xfrm>
            <a:off x="762000" y="457200"/>
            <a:ext cx="4343400" cy="6370975"/>
          </a:xfrm>
          <a:prstGeom prst="rect">
            <a:avLst/>
          </a:prstGeom>
          <a:noFill/>
        </p:spPr>
        <p:txBody>
          <a:bodyPr wrap="square" rtlCol="0">
            <a:spAutoFit/>
          </a:bodyPr>
          <a:lstStyle/>
          <a:p>
            <a:r>
              <a:rPr lang="id-ID" sz="3200" b="1" dirty="0" smtClean="0">
                <a:latin typeface="Bodoni MT Black" pitchFamily="18" charset="0"/>
              </a:rPr>
              <a:t>Portofolio pembelajaran memiliki beberapa kelebihan </a:t>
            </a:r>
            <a:endParaRPr lang="en-US" sz="3200" b="1" dirty="0" smtClean="0">
              <a:latin typeface="Bodoni MT Black" pitchFamily="18" charset="0"/>
            </a:endParaRPr>
          </a:p>
          <a:p>
            <a:endParaRPr lang="en-US" sz="2800" b="1" dirty="0" smtClean="0">
              <a:latin typeface="Cambria" pitchFamily="18" charset="0"/>
            </a:endParaRPr>
          </a:p>
          <a:p>
            <a:r>
              <a:rPr lang="en-US" sz="2800" b="1" dirty="0" smtClean="0">
                <a:latin typeface="Cambria" pitchFamily="18" charset="0"/>
              </a:rPr>
              <a:t>-</a:t>
            </a:r>
            <a:r>
              <a:rPr lang="id-ID" sz="2800" b="1" dirty="0" smtClean="0">
                <a:latin typeface="Cambria" pitchFamily="18" charset="0"/>
              </a:rPr>
              <a:t>sifatnya yang ko</a:t>
            </a:r>
            <a:r>
              <a:rPr lang="en-US" sz="2800" b="1" dirty="0" smtClean="0">
                <a:latin typeface="Cambria" pitchFamily="18" charset="0"/>
              </a:rPr>
              <a:t>m</a:t>
            </a:r>
            <a:r>
              <a:rPr lang="id-ID" sz="2800" b="1" dirty="0" smtClean="0">
                <a:latin typeface="Cambria" pitchFamily="18" charset="0"/>
              </a:rPr>
              <a:t>prehensif menangkap ko</a:t>
            </a:r>
            <a:r>
              <a:rPr lang="en-US" sz="2800" b="1" dirty="0" smtClean="0">
                <a:latin typeface="Cambria" pitchFamily="18" charset="0"/>
              </a:rPr>
              <a:t>m</a:t>
            </a:r>
            <a:r>
              <a:rPr lang="id-ID" sz="2800" b="1" dirty="0" smtClean="0">
                <a:latin typeface="Cambria" pitchFamily="18" charset="0"/>
              </a:rPr>
              <a:t>pleksitas serta kelengkapan pekerjaan dan pencapaian siswa </a:t>
            </a:r>
            <a:endParaRPr lang="en-US" sz="2800" b="1" dirty="0" smtClean="0">
              <a:latin typeface="Cambria" pitchFamily="18" charset="0"/>
            </a:endParaRPr>
          </a:p>
          <a:p>
            <a:pPr lvl="0"/>
            <a:r>
              <a:rPr lang="id-ID" sz="2800" b="1" dirty="0" smtClean="0">
                <a:latin typeface="Cambria" pitchFamily="18" charset="0"/>
              </a:rPr>
              <a:t>memoti</a:t>
            </a:r>
            <a:r>
              <a:rPr lang="en-US" sz="2800" b="1" dirty="0" smtClean="0">
                <a:latin typeface="Cambria" pitchFamily="18" charset="0"/>
              </a:rPr>
              <a:t>v</a:t>
            </a:r>
            <a:r>
              <a:rPr lang="id-ID" sz="2800" b="1" dirty="0" smtClean="0">
                <a:latin typeface="Cambria" pitchFamily="18" charset="0"/>
              </a:rPr>
              <a:t>asi siswa untuk ber</a:t>
            </a:r>
            <a:r>
              <a:rPr lang="en-US" sz="2800" b="1" dirty="0" smtClean="0">
                <a:latin typeface="Cambria" pitchFamily="18" charset="0"/>
              </a:rPr>
              <a:t>p</a:t>
            </a:r>
            <a:r>
              <a:rPr lang="id-ID" sz="2800" b="1" dirty="0" smtClean="0">
                <a:latin typeface="Cambria" pitchFamily="18" charset="0"/>
              </a:rPr>
              <a:t>ikir secara kritis dan mendalam </a:t>
            </a:r>
            <a:endParaRPr lang="en-US" sz="2800" b="1" dirty="0" smtClean="0">
              <a:latin typeface="Cambria" pitchFamily="18" charset="0"/>
            </a:endParaRPr>
          </a:p>
        </p:txBody>
      </p:sp>
      <p:sp>
        <p:nvSpPr>
          <p:cNvPr id="6" name="TextBox 5"/>
          <p:cNvSpPr txBox="1"/>
          <p:nvPr/>
        </p:nvSpPr>
        <p:spPr>
          <a:xfrm>
            <a:off x="5257800" y="2025908"/>
            <a:ext cx="3505200" cy="4832092"/>
          </a:xfrm>
          <a:prstGeom prst="rect">
            <a:avLst/>
          </a:prstGeom>
          <a:noFill/>
        </p:spPr>
        <p:txBody>
          <a:bodyPr wrap="square" rtlCol="0">
            <a:spAutoFit/>
          </a:bodyPr>
          <a:lstStyle/>
          <a:p>
            <a:r>
              <a:rPr lang="en-US" sz="2800" b="1" dirty="0" smtClean="0">
                <a:latin typeface="Cambria" pitchFamily="18" charset="0"/>
              </a:rPr>
              <a:t>- </a:t>
            </a:r>
            <a:r>
              <a:rPr lang="id-ID" sz="2800" b="1" dirty="0" smtClean="0">
                <a:latin typeface="Cambria" pitchFamily="18" charset="0"/>
              </a:rPr>
              <a:t>memberikan mekanisme yang sangat baik untuk meng</a:t>
            </a:r>
            <a:r>
              <a:rPr lang="en-US" sz="2800" b="1" dirty="0" err="1" smtClean="0">
                <a:latin typeface="Cambria" pitchFamily="18" charset="0"/>
              </a:rPr>
              <a:t>eva</a:t>
            </a:r>
            <a:r>
              <a:rPr lang="id-ID" sz="2800" b="1" dirty="0" smtClean="0">
                <a:latin typeface="Cambria" pitchFamily="18" charset="0"/>
              </a:rPr>
              <a:t>luasi kemajuan dan peningkatan siswa (Berryman &amp; Russel, 2001; Richard, 2001 dala</a:t>
            </a:r>
            <a:r>
              <a:rPr lang="en-US" sz="2800" b="1" dirty="0" smtClean="0">
                <a:latin typeface="Cambria" pitchFamily="18" charset="0"/>
              </a:rPr>
              <a:t>m S</a:t>
            </a:r>
            <a:r>
              <a:rPr lang="id-ID" sz="2800" b="1" dirty="0" smtClean="0">
                <a:latin typeface="Cambria" pitchFamily="18" charset="0"/>
              </a:rPr>
              <a:t>antrock</a:t>
            </a:r>
            <a:r>
              <a:rPr lang="en-US" sz="2800" b="1" dirty="0" smtClean="0">
                <a:latin typeface="Cambria" pitchFamily="18" charset="0"/>
              </a:rPr>
              <a:t>,</a:t>
            </a:r>
            <a:r>
              <a:rPr lang="id-ID" sz="2800" b="1" dirty="0" smtClean="0">
                <a:latin typeface="Cambria" pitchFamily="18" charset="0"/>
              </a:rPr>
              <a:t> 2009). </a:t>
            </a:r>
            <a:endParaRPr lang="en-US" sz="2800" b="1" dirty="0" smtClean="0">
              <a:latin typeface="Cambria" pitchFamily="18" charset="0"/>
            </a:endParaRPr>
          </a:p>
        </p:txBody>
      </p:sp>
    </p:spTree>
    <p:extLst>
      <p:ext uri="{BB962C8B-B14F-4D97-AF65-F5344CB8AC3E}">
        <p14:creationId xmlns:p14="http://schemas.microsoft.com/office/powerpoint/2010/main" val="3421901857"/>
      </p:ext>
    </p:extLst>
  </p:cSld>
  <p:clrMapOvr>
    <a:masterClrMapping/>
  </p:clrMapOvr>
  <p:transition>
    <p:split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mad-Lock (Brankas Smadav) Δ\Pictures\Δ Smad-Lock (Brankas Smadav) Δ\FunPict\children\new.jpg"/>
          <p:cNvPicPr>
            <a:picLocks noChangeAspect="1" noChangeArrowheads="1"/>
          </p:cNvPicPr>
          <p:nvPr/>
        </p:nvPicPr>
        <p:blipFill>
          <a:blip r:embed="rId2" cstate="print"/>
          <a:srcRect/>
          <a:stretch>
            <a:fillRect/>
          </a:stretch>
        </p:blipFill>
        <p:spPr bwMode="auto">
          <a:xfrm>
            <a:off x="0" y="0"/>
            <a:ext cx="9144000" cy="1066800"/>
          </a:xfrm>
          <a:prstGeom prst="rect">
            <a:avLst/>
          </a:prstGeom>
          <a:noFill/>
        </p:spPr>
      </p:pic>
      <p:sp>
        <p:nvSpPr>
          <p:cNvPr id="3" name="TextBox 2"/>
          <p:cNvSpPr txBox="1"/>
          <p:nvPr/>
        </p:nvSpPr>
        <p:spPr>
          <a:xfrm>
            <a:off x="1371600" y="1348800"/>
            <a:ext cx="6324600" cy="5509200"/>
          </a:xfrm>
          <a:prstGeom prst="rect">
            <a:avLst/>
          </a:prstGeom>
          <a:noFill/>
        </p:spPr>
        <p:txBody>
          <a:bodyPr wrap="square" rtlCol="0">
            <a:spAutoFit/>
          </a:bodyPr>
          <a:lstStyle/>
          <a:p>
            <a:r>
              <a:rPr lang="id-ID" sz="3200" b="1" dirty="0" smtClean="0">
                <a:latin typeface="Calisto MT" pitchFamily="18" charset="0"/>
              </a:rPr>
              <a:t>Portofolio pembelajaran juga memiliki beberapa kekurangan </a:t>
            </a:r>
            <a:r>
              <a:rPr lang="en-US" sz="3200" b="1" dirty="0" smtClean="0">
                <a:latin typeface="Calisto MT" pitchFamily="18" charset="0"/>
              </a:rPr>
              <a:t>:</a:t>
            </a:r>
            <a:r>
              <a:rPr lang="en-US" sz="3200" dirty="0" smtClean="0">
                <a:latin typeface="Calisto MT" pitchFamily="18" charset="0"/>
              </a:rPr>
              <a:t/>
            </a:r>
            <a:br>
              <a:rPr lang="en-US" sz="3200" dirty="0" smtClean="0">
                <a:latin typeface="Calisto MT" pitchFamily="18" charset="0"/>
              </a:rPr>
            </a:br>
            <a:r>
              <a:rPr lang="en-US" sz="3200" dirty="0" smtClean="0">
                <a:latin typeface="Calisto MT" pitchFamily="18" charset="0"/>
              </a:rPr>
              <a:t/>
            </a:r>
            <a:br>
              <a:rPr lang="en-US" sz="3200" dirty="0" smtClean="0">
                <a:latin typeface="Calisto MT" pitchFamily="18" charset="0"/>
              </a:rPr>
            </a:br>
            <a:r>
              <a:rPr lang="en-US" sz="3200" dirty="0" smtClean="0">
                <a:latin typeface="Calisto MT" pitchFamily="18" charset="0"/>
              </a:rPr>
              <a:t> -</a:t>
            </a:r>
            <a:r>
              <a:rPr lang="id-ID" sz="3200" dirty="0" smtClean="0">
                <a:latin typeface="Calisto MT" pitchFamily="18" charset="0"/>
              </a:rPr>
              <a:t>menggunakan banyak waktu untuk koordinasi dan evaluasi ko</a:t>
            </a:r>
            <a:r>
              <a:rPr lang="en-US" sz="3200" dirty="0" smtClean="0">
                <a:latin typeface="Calisto MT" pitchFamily="18" charset="0"/>
              </a:rPr>
              <a:t>mp</a:t>
            </a:r>
            <a:r>
              <a:rPr lang="id-ID" sz="3200" dirty="0" smtClean="0">
                <a:latin typeface="Calisto MT" pitchFamily="18" charset="0"/>
              </a:rPr>
              <a:t>leksitas dan keunikan portofolio </a:t>
            </a:r>
            <a:r>
              <a:rPr lang="en-US" sz="3200" dirty="0" smtClean="0">
                <a:latin typeface="Calisto MT" pitchFamily="18" charset="0"/>
              </a:rPr>
              <a:t>-</a:t>
            </a:r>
            <a:r>
              <a:rPr lang="id-ID" sz="3200" dirty="0" smtClean="0">
                <a:latin typeface="Calisto MT" pitchFamily="18" charset="0"/>
              </a:rPr>
              <a:t>sulit untuk dievaluasi dan reliabi</a:t>
            </a:r>
            <a:r>
              <a:rPr lang="en-US" sz="3200" dirty="0" err="1" smtClean="0">
                <a:latin typeface="Calisto MT" pitchFamily="18" charset="0"/>
              </a:rPr>
              <a:t>li</a:t>
            </a:r>
            <a:r>
              <a:rPr lang="id-ID" sz="3200" dirty="0" smtClean="0">
                <a:latin typeface="Calisto MT" pitchFamily="18" charset="0"/>
              </a:rPr>
              <a:t>tasnya seringkali terlalu rendah bila dibandingkan dengan tes tradisional. </a:t>
            </a:r>
            <a:r>
              <a:rPr lang="en-US" sz="3200" dirty="0" smtClean="0">
                <a:latin typeface="Calisto MT" pitchFamily="18" charset="0"/>
              </a:rPr>
              <a:t/>
            </a:r>
            <a:br>
              <a:rPr lang="en-US" sz="3200" dirty="0" smtClean="0">
                <a:latin typeface="Calisto MT" pitchFamily="18" charset="0"/>
              </a:rPr>
            </a:br>
            <a:endParaRPr lang="id-ID" sz="3200" dirty="0">
              <a:latin typeface="Calisto MT" pitchFamily="18" charset="0"/>
            </a:endParaRPr>
          </a:p>
        </p:txBody>
      </p:sp>
    </p:spTree>
    <p:extLst>
      <p:ext uri="{BB962C8B-B14F-4D97-AF65-F5344CB8AC3E}">
        <p14:creationId xmlns:p14="http://schemas.microsoft.com/office/powerpoint/2010/main" val="1911453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3400" y="381000"/>
            <a:ext cx="8153400" cy="5791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410200" y="3429000"/>
            <a:ext cx="3429000" cy="2057400"/>
          </a:xfrm>
        </p:spPr>
        <p:txBody>
          <a:bodyPr>
            <a:noAutofit/>
          </a:bodyPr>
          <a:lstStyle/>
          <a:p>
            <a:r>
              <a:rPr lang="id-ID" sz="2800" b="0" dirty="0">
                <a:latin typeface="Calisto MT" pitchFamily="18" charset="0"/>
              </a:rPr>
              <a:t>Dalam proses ini, nilai mempunyai </a:t>
            </a:r>
            <a:r>
              <a:rPr lang="en-US" sz="2800" b="0" dirty="0" err="1">
                <a:latin typeface="Calisto MT" pitchFamily="18" charset="0"/>
              </a:rPr>
              <a:t>empat</a:t>
            </a:r>
            <a:r>
              <a:rPr lang="id-ID" sz="2800" b="0" dirty="0">
                <a:latin typeface="Calisto MT" pitchFamily="18" charset="0"/>
              </a:rPr>
              <a:t> tujuan dasar (Airasian, 2005 dal</a:t>
            </a:r>
            <a:r>
              <a:rPr lang="en-US" sz="2800" b="0" dirty="0">
                <a:latin typeface="Calisto MT" pitchFamily="18" charset="0"/>
              </a:rPr>
              <a:t>a</a:t>
            </a:r>
            <a:r>
              <a:rPr lang="id-ID" sz="2800" b="0" dirty="0">
                <a:latin typeface="Calisto MT" pitchFamily="18" charset="0"/>
              </a:rPr>
              <a:t>m </a:t>
            </a:r>
            <a:r>
              <a:rPr lang="en-US" sz="2800" b="0" dirty="0">
                <a:latin typeface="Calisto MT" pitchFamily="18" charset="0"/>
              </a:rPr>
              <a:t>S</a:t>
            </a:r>
            <a:r>
              <a:rPr lang="id-ID" sz="2800" b="0" dirty="0">
                <a:latin typeface="Calisto MT" pitchFamily="18" charset="0"/>
              </a:rPr>
              <a:t>ant</a:t>
            </a:r>
            <a:r>
              <a:rPr lang="en-US" sz="2800" b="0" dirty="0">
                <a:latin typeface="Calisto MT" pitchFamily="18" charset="0"/>
              </a:rPr>
              <a:t>r</a:t>
            </a:r>
            <a:r>
              <a:rPr lang="id-ID" sz="2800" b="0" dirty="0">
                <a:latin typeface="Calisto MT" pitchFamily="18" charset="0"/>
              </a:rPr>
              <a:t>ock 2009).</a:t>
            </a:r>
            <a:r>
              <a:rPr lang="en-US" sz="2800" b="0" dirty="0">
                <a:latin typeface="Calisto MT" pitchFamily="18" charset="0"/>
              </a:rPr>
              <a:t/>
            </a:r>
            <a:br>
              <a:rPr lang="en-US" sz="2800" b="0" dirty="0">
                <a:latin typeface="Calisto MT" pitchFamily="18" charset="0"/>
              </a:rPr>
            </a:br>
            <a:r>
              <a:rPr lang="en-US" sz="2800" b="0" dirty="0">
                <a:latin typeface="Calisto MT" pitchFamily="18" charset="0"/>
              </a:rPr>
              <a:t>-</a:t>
            </a:r>
            <a:r>
              <a:rPr lang="id-ID" sz="2800" b="0" dirty="0">
                <a:latin typeface="Calisto MT" pitchFamily="18" charset="0"/>
              </a:rPr>
              <a:t>Administrati</a:t>
            </a:r>
            <a:r>
              <a:rPr lang="en-US" sz="2800" b="0" dirty="0">
                <a:latin typeface="Calisto MT" pitchFamily="18" charset="0"/>
              </a:rPr>
              <a:t>f</a:t>
            </a:r>
            <a:r>
              <a:rPr lang="id-ID" sz="2800" b="0" dirty="0">
                <a:latin typeface="Calisto MT" pitchFamily="18" charset="0"/>
              </a:rPr>
              <a:t>.</a:t>
            </a:r>
            <a:r>
              <a:rPr lang="en-US" sz="2800" b="0" dirty="0">
                <a:latin typeface="Calisto MT" pitchFamily="18" charset="0"/>
              </a:rPr>
              <a:t/>
            </a:r>
            <a:br>
              <a:rPr lang="en-US" sz="2800" b="0" dirty="0">
                <a:latin typeface="Calisto MT" pitchFamily="18" charset="0"/>
              </a:rPr>
            </a:br>
            <a:r>
              <a:rPr lang="en-US" sz="2800" b="0" dirty="0">
                <a:latin typeface="Calisto MT" pitchFamily="18" charset="0"/>
              </a:rPr>
              <a:t>-</a:t>
            </a:r>
            <a:r>
              <a:rPr lang="id-ID" sz="2800" b="0" dirty="0">
                <a:latin typeface="Calisto MT" pitchFamily="18" charset="0"/>
              </a:rPr>
              <a:t>Informasional</a:t>
            </a:r>
            <a:r>
              <a:rPr lang="en-US" sz="2800" b="0" dirty="0">
                <a:latin typeface="Calisto MT" pitchFamily="18" charset="0"/>
              </a:rPr>
              <a:t/>
            </a:r>
            <a:br>
              <a:rPr lang="en-US" sz="2800" b="0" dirty="0">
                <a:latin typeface="Calisto MT" pitchFamily="18" charset="0"/>
              </a:rPr>
            </a:br>
            <a:r>
              <a:rPr lang="en-US" sz="2800" b="0" dirty="0">
                <a:latin typeface="Calisto MT" pitchFamily="18" charset="0"/>
              </a:rPr>
              <a:t>-</a:t>
            </a:r>
            <a:r>
              <a:rPr lang="id-ID" sz="2800" b="0" dirty="0">
                <a:latin typeface="Calisto MT" pitchFamily="18" charset="0"/>
              </a:rPr>
              <a:t>Motivasional</a:t>
            </a:r>
            <a:r>
              <a:rPr lang="en-US" sz="2800" b="0" dirty="0">
                <a:latin typeface="Calisto MT" pitchFamily="18" charset="0"/>
              </a:rPr>
              <a:t/>
            </a:r>
            <a:br>
              <a:rPr lang="en-US" sz="2800" b="0" dirty="0">
                <a:latin typeface="Calisto MT" pitchFamily="18" charset="0"/>
              </a:rPr>
            </a:br>
            <a:r>
              <a:rPr lang="en-US" sz="2800" b="0" dirty="0">
                <a:latin typeface="Calisto MT" pitchFamily="18" charset="0"/>
              </a:rPr>
              <a:t>-</a:t>
            </a:r>
            <a:r>
              <a:rPr lang="id-ID" sz="2800" b="0" dirty="0">
                <a:latin typeface="Calisto MT" pitchFamily="18" charset="0"/>
              </a:rPr>
              <a:t>Bimbingan</a:t>
            </a:r>
            <a:r>
              <a:rPr lang="en-US" sz="2800" b="0" dirty="0">
                <a:latin typeface="Calisto MT" pitchFamily="18" charset="0"/>
              </a:rPr>
              <a:t/>
            </a:r>
            <a:br>
              <a:rPr lang="en-US" sz="2800" b="0" dirty="0">
                <a:latin typeface="Calisto MT" pitchFamily="18" charset="0"/>
              </a:rPr>
            </a:br>
            <a:endParaRPr lang="id-ID" sz="2800" b="0" cap="none" dirty="0">
              <a:ln w="18415" cmpd="sng">
                <a:solidFill>
                  <a:srgbClr val="FFFFFF"/>
                </a:solidFill>
                <a:prstDash val="solid"/>
              </a:ln>
              <a:effectLst>
                <a:outerShdw blurRad="63500" dir="3600000" algn="tl" rotWithShape="0">
                  <a:srgbClr val="000000">
                    <a:alpha val="70000"/>
                  </a:srgbClr>
                </a:outerShdw>
              </a:effectLst>
              <a:latin typeface="Calisto MT" pitchFamily="18" charset="0"/>
            </a:endParaRPr>
          </a:p>
        </p:txBody>
      </p:sp>
      <p:sp>
        <p:nvSpPr>
          <p:cNvPr id="3" name="Text Placeholder 2"/>
          <p:cNvSpPr>
            <a:spLocks noGrp="1"/>
          </p:cNvSpPr>
          <p:nvPr>
            <p:ph type="body" sz="half" idx="2"/>
          </p:nvPr>
        </p:nvSpPr>
        <p:spPr/>
        <p:txBody>
          <a:bodyPr/>
          <a:lstStyle/>
          <a:p>
            <a:endParaRPr lang="id-ID" dirty="0"/>
          </a:p>
        </p:txBody>
      </p:sp>
      <p:sp>
        <p:nvSpPr>
          <p:cNvPr id="5" name="TextBox 4"/>
          <p:cNvSpPr txBox="1"/>
          <p:nvPr/>
        </p:nvSpPr>
        <p:spPr>
          <a:xfrm>
            <a:off x="762000" y="1143000"/>
            <a:ext cx="4495800" cy="4401205"/>
          </a:xfrm>
          <a:prstGeom prst="rect">
            <a:avLst/>
          </a:prstGeom>
          <a:noFill/>
        </p:spPr>
        <p:txBody>
          <a:bodyPr wrap="square" rtlCol="0">
            <a:spAutoFit/>
          </a:bodyPr>
          <a:lstStyle/>
          <a:p>
            <a:r>
              <a:rPr lang="id-ID" sz="2800" b="1" dirty="0">
                <a:latin typeface="Calisto MT" pitchFamily="18" charset="0"/>
              </a:rPr>
              <a:t>Tujuan </a:t>
            </a:r>
            <a:r>
              <a:rPr lang="en-US" sz="2800" b="1" dirty="0">
                <a:latin typeface="Calisto MT" pitchFamily="18" charset="0"/>
              </a:rPr>
              <a:t>P</a:t>
            </a:r>
            <a:r>
              <a:rPr lang="id-ID" sz="2800" b="1" dirty="0">
                <a:latin typeface="Calisto MT" pitchFamily="18" charset="0"/>
              </a:rPr>
              <a:t>enilaian</a:t>
            </a:r>
            <a:endParaRPr lang="en-US" sz="2800" dirty="0">
              <a:latin typeface="Calisto MT" pitchFamily="18" charset="0"/>
            </a:endParaRPr>
          </a:p>
          <a:p>
            <a:r>
              <a:rPr lang="id-ID" sz="2800" dirty="0">
                <a:latin typeface="Calisto MT" pitchFamily="18" charset="0"/>
              </a:rPr>
              <a:t>Penilaian dilakukan untuk mengomunikasikan informasi yang berarti tentang pembelajaran atau prestasi seorang siswa (Butler &amp; McMunn, 2006; Taylor dan Nolen, 2005 dalam </a:t>
            </a:r>
            <a:r>
              <a:rPr lang="en-US" sz="2800" dirty="0">
                <a:latin typeface="Calisto MT" pitchFamily="18" charset="0"/>
              </a:rPr>
              <a:t>S</a:t>
            </a:r>
            <a:r>
              <a:rPr lang="id-ID" sz="2800" dirty="0">
                <a:latin typeface="Calisto MT" pitchFamily="18" charset="0"/>
              </a:rPr>
              <a:t>antrock</a:t>
            </a:r>
            <a:r>
              <a:rPr lang="en-US" sz="2800" dirty="0">
                <a:latin typeface="Calisto MT" pitchFamily="18" charset="0"/>
              </a:rPr>
              <a:t>,</a:t>
            </a:r>
            <a:r>
              <a:rPr lang="id-ID" sz="2800" dirty="0">
                <a:latin typeface="Calisto MT" pitchFamily="18" charset="0"/>
              </a:rPr>
              <a:t> 2009). </a:t>
            </a:r>
            <a:endParaRPr lang="en-US" sz="2800" dirty="0">
              <a:latin typeface="Calisto MT" pitchFamily="18" charset="0"/>
            </a:endParaRPr>
          </a:p>
          <a:p>
            <a:endParaRPr lang="id-ID" sz="2800" dirty="0">
              <a:latin typeface="Calisto MT" pitchFamily="18" charset="0"/>
            </a:endParaRPr>
          </a:p>
        </p:txBody>
      </p:sp>
    </p:spTree>
    <p:extLst>
      <p:ext uri="{BB962C8B-B14F-4D97-AF65-F5344CB8AC3E}">
        <p14:creationId xmlns:p14="http://schemas.microsoft.com/office/powerpoint/2010/main" val="1612011151"/>
      </p:ext>
    </p:extLst>
  </p:cSld>
  <p:clrMapOvr>
    <a:masterClrMapping/>
  </p:clrMapOvr>
  <p:transition>
    <p:wheel spokes="2"/>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4267200"/>
            <a:ext cx="3429000" cy="2057400"/>
          </a:xfrm>
        </p:spPr>
        <p:txBody>
          <a:bodyPr>
            <a:noAutofit/>
          </a:bodyPr>
          <a:lstStyle/>
          <a:p>
            <a:endParaRPr lang="id-ID" sz="2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sz="half" idx="2"/>
          </p:nvPr>
        </p:nvSpPr>
        <p:spPr/>
        <p:txBody>
          <a:bodyPr/>
          <a:lstStyle/>
          <a:p>
            <a:endParaRPr lang="id-ID"/>
          </a:p>
        </p:txBody>
      </p:sp>
      <p:sp>
        <p:nvSpPr>
          <p:cNvPr id="6" name="TextBox 5"/>
          <p:cNvSpPr txBox="1"/>
          <p:nvPr/>
        </p:nvSpPr>
        <p:spPr>
          <a:xfrm>
            <a:off x="1295400" y="228600"/>
            <a:ext cx="5943600" cy="1754326"/>
          </a:xfrm>
          <a:prstGeom prst="rect">
            <a:avLst/>
          </a:prstGeom>
          <a:noFill/>
        </p:spPr>
        <p:txBody>
          <a:bodyPr wrap="square" rtlCol="0">
            <a:spAutoFit/>
          </a:bodyPr>
          <a:lstStyle/>
          <a:p>
            <a:pPr algn="ctr"/>
            <a:r>
              <a:rPr lang="id-ID" sz="5400" b="1" dirty="0" smtClean="0"/>
              <a:t>Tujuan </a:t>
            </a:r>
            <a:r>
              <a:rPr lang="en-US" sz="5400" b="1" dirty="0" smtClean="0"/>
              <a:t>P</a:t>
            </a:r>
            <a:r>
              <a:rPr lang="id-ID" sz="5400" b="1" dirty="0" smtClean="0"/>
              <a:t>enilaian</a:t>
            </a:r>
            <a:endParaRPr lang="en-US" sz="5400" dirty="0" smtClean="0"/>
          </a:p>
          <a:p>
            <a:pPr algn="ctr"/>
            <a:endParaRPr lang="id-ID" sz="5400" dirty="0"/>
          </a:p>
        </p:txBody>
      </p:sp>
      <p:sp>
        <p:nvSpPr>
          <p:cNvPr id="7" name="TextBox 6"/>
          <p:cNvSpPr txBox="1"/>
          <p:nvPr/>
        </p:nvSpPr>
        <p:spPr>
          <a:xfrm>
            <a:off x="533400" y="1066800"/>
            <a:ext cx="8610600" cy="5016758"/>
          </a:xfrm>
          <a:prstGeom prst="rect">
            <a:avLst/>
          </a:prstGeom>
          <a:noFill/>
        </p:spPr>
        <p:txBody>
          <a:bodyPr wrap="square" rtlCol="0">
            <a:spAutoFit/>
          </a:bodyPr>
          <a:lstStyle/>
          <a:p>
            <a:endParaRPr lang="en-US" sz="3200" b="1" dirty="0" smtClean="0"/>
          </a:p>
          <a:p>
            <a:endParaRPr lang="en-US" sz="3200" b="1" dirty="0" smtClean="0"/>
          </a:p>
          <a:p>
            <a:r>
              <a:rPr lang="en-US" sz="3200" b="1" dirty="0" smtClean="0"/>
              <a:t>N</a:t>
            </a:r>
            <a:r>
              <a:rPr lang="id-ID" sz="3200" b="1" dirty="0" smtClean="0"/>
              <a:t>ilai mempunyai </a:t>
            </a:r>
            <a:r>
              <a:rPr lang="en-US" sz="3200" b="1" dirty="0" err="1" smtClean="0"/>
              <a:t>empat</a:t>
            </a:r>
            <a:r>
              <a:rPr lang="id-ID" sz="3200" b="1" dirty="0" smtClean="0"/>
              <a:t> tujuan dasar (Airasian, 2005 dal</a:t>
            </a:r>
            <a:r>
              <a:rPr lang="en-US" sz="3200" b="1" dirty="0" smtClean="0"/>
              <a:t>a</a:t>
            </a:r>
            <a:r>
              <a:rPr lang="id-ID" sz="3200" b="1" dirty="0" smtClean="0"/>
              <a:t>m </a:t>
            </a:r>
            <a:r>
              <a:rPr lang="en-US" sz="3200" b="1" dirty="0" smtClean="0"/>
              <a:t>S</a:t>
            </a:r>
            <a:r>
              <a:rPr lang="id-ID" sz="3200" b="1" dirty="0" smtClean="0"/>
              <a:t>ant</a:t>
            </a:r>
            <a:r>
              <a:rPr lang="en-US" sz="3200" b="1" dirty="0" smtClean="0"/>
              <a:t>r</a:t>
            </a:r>
            <a:r>
              <a:rPr lang="id-ID" sz="3200" b="1" dirty="0" smtClean="0"/>
              <a:t>ock 2009).</a:t>
            </a:r>
            <a:endParaRPr lang="en-US" sz="3200" b="1" dirty="0" smtClean="0"/>
          </a:p>
          <a:p>
            <a:pPr marL="457200" indent="-457200">
              <a:buAutoNum type="arabicPeriod"/>
            </a:pPr>
            <a:r>
              <a:rPr lang="id-ID" sz="3200" b="1" dirty="0" smtClean="0"/>
              <a:t>Administrati</a:t>
            </a:r>
            <a:r>
              <a:rPr lang="en-US" sz="3200" b="1" dirty="0" smtClean="0"/>
              <a:t>f</a:t>
            </a:r>
          </a:p>
          <a:p>
            <a:pPr marL="457200" indent="-457200">
              <a:buAutoNum type="arabicPeriod"/>
            </a:pPr>
            <a:r>
              <a:rPr lang="id-ID" sz="3200" b="1" dirty="0" smtClean="0"/>
              <a:t>Informasiona</a:t>
            </a:r>
            <a:r>
              <a:rPr lang="en-US" sz="3200" b="1" dirty="0" smtClean="0"/>
              <a:t>l</a:t>
            </a:r>
          </a:p>
          <a:p>
            <a:pPr marL="457200" indent="-457200">
              <a:buAutoNum type="arabicPeriod"/>
            </a:pPr>
            <a:r>
              <a:rPr lang="id-ID" sz="3200" b="1" dirty="0" smtClean="0"/>
              <a:t>Motivasional</a:t>
            </a:r>
            <a:endParaRPr lang="en-US" sz="3200" b="1" dirty="0" smtClean="0"/>
          </a:p>
          <a:p>
            <a:pPr marL="457200" indent="-457200">
              <a:buAutoNum type="arabicPeriod"/>
            </a:pPr>
            <a:r>
              <a:rPr lang="id-ID" sz="3200" b="1" dirty="0" smtClean="0"/>
              <a:t>Bimbingan</a:t>
            </a:r>
            <a:endParaRPr lang="en-US" sz="3200" b="1" dirty="0" smtClean="0"/>
          </a:p>
          <a:p>
            <a:pPr marL="457200" indent="-457200">
              <a:buAutoNum type="arabicPeriod"/>
            </a:pPr>
            <a:endParaRPr lang="en-US" sz="3200" b="1" dirty="0" smtClean="0"/>
          </a:p>
          <a:p>
            <a:endParaRPr lang="id-ID" sz="3200" b="1" dirty="0"/>
          </a:p>
        </p:txBody>
      </p:sp>
      <p:pic>
        <p:nvPicPr>
          <p:cNvPr id="2050" name="Picture 2" descr="E:\Smad-Lock (Brankas Smadav) Δ\Pictures\Δ Smad-Lock (Brankas Smadav) Δ\FunPict\children\stock-vector-back-to-school-58414327.jpg"/>
          <p:cNvPicPr>
            <a:picLocks noChangeAspect="1" noChangeArrowheads="1"/>
          </p:cNvPicPr>
          <p:nvPr/>
        </p:nvPicPr>
        <p:blipFill>
          <a:blip r:embed="rId2" cstate="print"/>
          <a:srcRect/>
          <a:stretch>
            <a:fillRect/>
          </a:stretch>
        </p:blipFill>
        <p:spPr bwMode="auto">
          <a:xfrm>
            <a:off x="7696200" y="4699461"/>
            <a:ext cx="1447800" cy="2158539"/>
          </a:xfrm>
          <a:prstGeom prst="rect">
            <a:avLst/>
          </a:prstGeom>
          <a:noFill/>
        </p:spPr>
      </p:pic>
    </p:spTree>
    <p:extLst>
      <p:ext uri="{BB962C8B-B14F-4D97-AF65-F5344CB8AC3E}">
        <p14:creationId xmlns:p14="http://schemas.microsoft.com/office/powerpoint/2010/main" val="36891655"/>
      </p:ext>
    </p:extLst>
  </p:cSld>
  <p:clrMapOvr>
    <a:masterClrMapping/>
  </p:clrMapOvr>
  <p:transition>
    <p:wheel spokes="3"/>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543800" cy="1323439"/>
          </a:xfrm>
          <a:prstGeom prst="rect">
            <a:avLst/>
          </a:prstGeom>
          <a:noFill/>
        </p:spPr>
        <p:txBody>
          <a:bodyPr wrap="square" rtlCol="0">
            <a:spAutoFit/>
          </a:bodyPr>
          <a:lstStyle/>
          <a:p>
            <a:pPr algn="ctr"/>
            <a:r>
              <a:rPr lang="id-ID" sz="4000" b="1" dirty="0" smtClean="0"/>
              <a:t>Komponen </a:t>
            </a:r>
            <a:r>
              <a:rPr lang="en-US" sz="4000" b="1" dirty="0" smtClean="0"/>
              <a:t>S</a:t>
            </a:r>
            <a:r>
              <a:rPr lang="id-ID" sz="4000" b="1" dirty="0" smtClean="0"/>
              <a:t>istem </a:t>
            </a:r>
            <a:r>
              <a:rPr lang="en-US" sz="4000" b="1" dirty="0" smtClean="0"/>
              <a:t>P</a:t>
            </a:r>
            <a:r>
              <a:rPr lang="id-ID" sz="4000" b="1" dirty="0" smtClean="0"/>
              <a:t>enilaian </a:t>
            </a:r>
            <a:endParaRPr lang="en-US" sz="4000" dirty="0" smtClean="0"/>
          </a:p>
          <a:p>
            <a:pPr algn="ctr"/>
            <a:endParaRPr lang="id-ID" sz="4000" dirty="0"/>
          </a:p>
        </p:txBody>
      </p:sp>
      <p:sp>
        <p:nvSpPr>
          <p:cNvPr id="3" name="TextBox 2"/>
          <p:cNvSpPr txBox="1"/>
          <p:nvPr/>
        </p:nvSpPr>
        <p:spPr>
          <a:xfrm>
            <a:off x="685800" y="1600200"/>
            <a:ext cx="7772400" cy="3970318"/>
          </a:xfrm>
          <a:prstGeom prst="rect">
            <a:avLst/>
          </a:prstGeom>
          <a:noFill/>
        </p:spPr>
        <p:txBody>
          <a:bodyPr wrap="square" rtlCol="0">
            <a:spAutoFit/>
          </a:bodyPr>
          <a:lstStyle/>
          <a:p>
            <a:pPr marL="627063" indent="-566738">
              <a:buAutoNum type="arabicParenBoth"/>
            </a:pPr>
            <a:r>
              <a:rPr lang="en-US" sz="3600" dirty="0" smtClean="0"/>
              <a:t> </a:t>
            </a:r>
            <a:r>
              <a:rPr lang="id-ID" sz="3600" dirty="0" smtClean="0"/>
              <a:t>standar perbandingan yang </a:t>
            </a:r>
            <a:r>
              <a:rPr lang="en-US" sz="3600" dirty="0" smtClean="0"/>
              <a:t> </a:t>
            </a:r>
            <a:r>
              <a:rPr lang="id-ID" sz="3600" dirty="0" smtClean="0"/>
              <a:t>d</a:t>
            </a:r>
            <a:r>
              <a:rPr lang="en-US" sz="3600" dirty="0" err="1" smtClean="0"/>
              <a:t>i</a:t>
            </a:r>
            <a:r>
              <a:rPr lang="id-ID" sz="3600" dirty="0" smtClean="0"/>
              <a:t>gunakan untuk  </a:t>
            </a:r>
            <a:r>
              <a:rPr lang="en-US" sz="3600" dirty="0" err="1" smtClean="0"/>
              <a:t>penilaian</a:t>
            </a:r>
            <a:endParaRPr lang="en-US" sz="3600" dirty="0" smtClean="0"/>
          </a:p>
          <a:p>
            <a:pPr marL="342900" indent="-342900">
              <a:buAutoNum type="arabicParenBoth"/>
            </a:pPr>
            <a:r>
              <a:rPr lang="en-US" sz="3600" dirty="0" smtClean="0"/>
              <a:t> </a:t>
            </a:r>
            <a:r>
              <a:rPr lang="id-ID" sz="3600" dirty="0" smtClean="0"/>
              <a:t>aspek prestasi </a:t>
            </a:r>
            <a:endParaRPr lang="en-US" sz="3600" dirty="0" smtClean="0"/>
          </a:p>
          <a:p>
            <a:pPr marL="342900" indent="-342900">
              <a:buAutoNum type="arabicParenBoth"/>
            </a:pPr>
            <a:r>
              <a:rPr lang="id-ID" sz="3600" dirty="0" smtClean="0"/>
              <a:t> menimbang jenis bukti yang berlainan (penilaian dilibatkan dalam bagaimana guru mensintesis informasi menghasilkan nilai siswa). </a:t>
            </a:r>
            <a:endParaRPr lang="id-ID" sz="3600" dirty="0"/>
          </a:p>
        </p:txBody>
      </p:sp>
      <p:pic>
        <p:nvPicPr>
          <p:cNvPr id="9218" name="Picture 2" descr="E:\Smad-Lock (Brankas Smadav) Δ\Pictures\Δ Smad-Lock (Brankas Smadav) Δ\FunPict\children\new.jpg"/>
          <p:cNvPicPr>
            <a:picLocks noChangeAspect="1" noChangeArrowheads="1"/>
          </p:cNvPicPr>
          <p:nvPr/>
        </p:nvPicPr>
        <p:blipFill>
          <a:blip r:embed="rId2" cstate="print"/>
          <a:srcRect/>
          <a:stretch>
            <a:fillRect/>
          </a:stretch>
        </p:blipFill>
        <p:spPr bwMode="auto">
          <a:xfrm>
            <a:off x="0" y="6019800"/>
            <a:ext cx="9144000" cy="838200"/>
          </a:xfrm>
          <a:prstGeom prst="rect">
            <a:avLst/>
          </a:prstGeom>
          <a:noFill/>
        </p:spPr>
      </p:pic>
    </p:spTree>
    <p:extLst>
      <p:ext uri="{BB962C8B-B14F-4D97-AF65-F5344CB8AC3E}">
        <p14:creationId xmlns:p14="http://schemas.microsoft.com/office/powerpoint/2010/main" val="39126510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6400800" cy="6001643"/>
          </a:xfrm>
          <a:prstGeom prst="rect">
            <a:avLst/>
          </a:prstGeom>
          <a:noFill/>
        </p:spPr>
        <p:txBody>
          <a:bodyPr wrap="square" rtlCol="0">
            <a:spAutoFit/>
          </a:bodyPr>
          <a:lstStyle/>
          <a:p>
            <a:pPr algn="ctr"/>
            <a:r>
              <a:rPr lang="id-ID" sz="2400" b="1" dirty="0" smtClean="0"/>
              <a:t>Isu dalam asesmen meliputi </a:t>
            </a:r>
            <a:endParaRPr lang="en-US" sz="2400" b="1" dirty="0" smtClean="0"/>
          </a:p>
          <a:p>
            <a:r>
              <a:rPr lang="en-US" sz="2400" b="1" dirty="0" smtClean="0"/>
              <a:t/>
            </a:r>
            <a:br>
              <a:rPr lang="en-US" sz="2400" b="1" dirty="0" smtClean="0"/>
            </a:br>
            <a:r>
              <a:rPr lang="id-ID" sz="2400" dirty="0" smtClean="0"/>
              <a:t>(1) apakah guru harus memberikan nilai nol untuk tugas </a:t>
            </a:r>
            <a:r>
              <a:rPr lang="en-US" sz="2400" dirty="0" smtClean="0"/>
              <a:t>a</a:t>
            </a:r>
            <a:r>
              <a:rPr lang="id-ID" sz="2400" dirty="0" smtClean="0"/>
              <a:t>tau karangan yang terlewatkan,</a:t>
            </a:r>
            <a:endParaRPr lang="en-US" sz="2400" dirty="0" smtClean="0"/>
          </a:p>
          <a:p>
            <a:r>
              <a:rPr lang="en-US" sz="2400" dirty="0" smtClean="0"/>
              <a:t/>
            </a:r>
            <a:br>
              <a:rPr lang="en-US" sz="2400" dirty="0" smtClean="0"/>
            </a:br>
            <a:r>
              <a:rPr lang="id-ID" sz="2400" dirty="0" smtClean="0"/>
              <a:t> (2) apakah guru harus bersikap tegas dengan angka dalam penilaian,</a:t>
            </a:r>
            <a:endParaRPr lang="en-US" sz="2400" dirty="0" smtClean="0"/>
          </a:p>
          <a:p>
            <a:r>
              <a:rPr lang="en-US" sz="2400" dirty="0" smtClean="0"/>
              <a:t/>
            </a:r>
            <a:br>
              <a:rPr lang="en-US" sz="2400" dirty="0" smtClean="0"/>
            </a:br>
            <a:r>
              <a:rPr lang="id-ID" sz="2400" dirty="0" smtClean="0"/>
              <a:t> (3) apakah penilaian harus di tiadakan (meskipun dalam penilaian bisa berubah di masa depan, pengambilan keputusan tentang prestasi siswa masih akan dibuat dan dikomunikasikan kepada siswa, orang tua, dan yang lainya), dan</a:t>
            </a:r>
            <a:endParaRPr lang="en-US" sz="2400" dirty="0" smtClean="0"/>
          </a:p>
          <a:p>
            <a:endParaRPr lang="en-US" sz="2400" dirty="0" smtClean="0"/>
          </a:p>
          <a:p>
            <a:r>
              <a:rPr lang="id-ID" sz="2400" dirty="0" smtClean="0"/>
              <a:t> (4) apakah inflasi nilai merupakan sebuah masalah.</a:t>
            </a:r>
            <a:endParaRPr lang="id-ID" sz="2400" dirty="0"/>
          </a:p>
        </p:txBody>
      </p:sp>
      <p:pic>
        <p:nvPicPr>
          <p:cNvPr id="10242" name="Picture 2" descr="E:\Smad-Lock (Brankas Smadav) Δ\Pictures\Δ Smad-Lock (Brankas Smadav) Δ\FunPict\children\stock-vector-schoolboy-with-huge-pile-of-books-35985583.jpg"/>
          <p:cNvPicPr>
            <a:picLocks noChangeAspect="1" noChangeArrowheads="1"/>
          </p:cNvPicPr>
          <p:nvPr/>
        </p:nvPicPr>
        <p:blipFill>
          <a:blip r:embed="rId2" cstate="print"/>
          <a:srcRect/>
          <a:stretch>
            <a:fillRect/>
          </a:stretch>
        </p:blipFill>
        <p:spPr bwMode="auto">
          <a:xfrm>
            <a:off x="6781799" y="0"/>
            <a:ext cx="2362201" cy="6858000"/>
          </a:xfrm>
          <a:prstGeom prst="rect">
            <a:avLst/>
          </a:prstGeom>
          <a:noFill/>
        </p:spPr>
      </p:pic>
    </p:spTree>
    <p:extLst>
      <p:ext uri="{BB962C8B-B14F-4D97-AF65-F5344CB8AC3E}">
        <p14:creationId xmlns:p14="http://schemas.microsoft.com/office/powerpoint/2010/main" val="8324070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2286000"/>
            <a:ext cx="8077200" cy="4572000"/>
          </a:xfrm>
          <a:prstGeom prst="roundRect">
            <a:avLst/>
          </a:prstGeom>
          <a:solidFill>
            <a:schemeClr val="tx2">
              <a:lumMod val="75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14800" y="381000"/>
            <a:ext cx="4572000" cy="838200"/>
          </a:xfrm>
        </p:spPr>
        <p:txBody>
          <a:bodyPr>
            <a:noAutofit/>
          </a:bodyPr>
          <a:lstStyle/>
          <a:p>
            <a:r>
              <a:rPr lang="en-US" sz="4800" dirty="0" smtClean="0">
                <a:solidFill>
                  <a:schemeClr val="tx1"/>
                </a:solidFill>
              </a:rPr>
              <a:t>KESIMPULAN</a:t>
            </a:r>
            <a:endParaRPr lang="id-ID" sz="4800" dirty="0">
              <a:solidFill>
                <a:schemeClr val="tx1"/>
              </a:solidFill>
            </a:endParaRPr>
          </a:p>
        </p:txBody>
      </p:sp>
      <p:sp>
        <p:nvSpPr>
          <p:cNvPr id="3" name="Text Placeholder 2"/>
          <p:cNvSpPr>
            <a:spLocks noGrp="1"/>
          </p:cNvSpPr>
          <p:nvPr>
            <p:ph type="body" sz="half" idx="2"/>
          </p:nvPr>
        </p:nvSpPr>
        <p:spPr>
          <a:xfrm>
            <a:off x="685800" y="2514600"/>
            <a:ext cx="6629400" cy="2362200"/>
          </a:xfrm>
        </p:spPr>
        <p:txBody>
          <a:bodyPr>
            <a:noAutofit/>
          </a:bodyPr>
          <a:lstStyle/>
          <a:p>
            <a:r>
              <a:rPr lang="id-ID" sz="3000" b="1" dirty="0" smtClean="0">
                <a:solidFill>
                  <a:schemeClr val="bg1">
                    <a:lumMod val="95000"/>
                  </a:schemeClr>
                </a:solidFill>
              </a:rPr>
              <a:t>Asesmen adalah segala sesuatu yang diberikan guru untuk mengetahui apakah siswa-siswanya belajar. Cara yang dilakukan dalam asesmen bisa berupa pertanyaan, memantau pemahaman siswa. Asesmen ini sangat efektif dilakukan secara terus menerus untuk mengetahui apakah pel</a:t>
            </a:r>
            <a:r>
              <a:rPr lang="en-US" sz="3000" b="1" dirty="0" smtClean="0">
                <a:solidFill>
                  <a:schemeClr val="bg1">
                    <a:lumMod val="95000"/>
                  </a:schemeClr>
                </a:solidFill>
              </a:rPr>
              <a:t>a</a:t>
            </a:r>
            <a:r>
              <a:rPr lang="id-ID" sz="3000" b="1" dirty="0" smtClean="0">
                <a:solidFill>
                  <a:schemeClr val="bg1">
                    <a:lumMod val="95000"/>
                  </a:schemeClr>
                </a:solidFill>
              </a:rPr>
              <a:t>jaran harus dimodifikasi atau tidak. </a:t>
            </a:r>
            <a:endParaRPr lang="en-US" sz="3000" b="1" dirty="0" smtClean="0">
              <a:solidFill>
                <a:schemeClr val="bg1">
                  <a:lumMod val="95000"/>
                </a:schemeClr>
              </a:solidFill>
            </a:endParaRPr>
          </a:p>
          <a:p>
            <a:endParaRPr lang="id-ID" sz="3000" b="1" dirty="0">
              <a:solidFill>
                <a:schemeClr val="bg1">
                  <a:lumMod val="95000"/>
                </a:schemeClr>
              </a:solidFill>
            </a:endParaRPr>
          </a:p>
        </p:txBody>
      </p:sp>
    </p:spTree>
    <p:extLst>
      <p:ext uri="{BB962C8B-B14F-4D97-AF65-F5344CB8AC3E}">
        <p14:creationId xmlns:p14="http://schemas.microsoft.com/office/powerpoint/2010/main" val="73898530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7456  0.125 0.16644  C 0.125 0.25831  0.069 0.33287  0 0.33287  C -0.069 0.33287  -0.125 0.25831  -0.125 0.16644  C -0.125 0.074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coon.gif"/>
          <p:cNvPicPr>
            <a:picLocks noChangeAspect="1"/>
          </p:cNvPicPr>
          <p:nvPr/>
        </p:nvPicPr>
        <p:blipFill>
          <a:blip r:embed="rId2"/>
          <a:stretch>
            <a:fillRect/>
          </a:stretch>
        </p:blipFill>
        <p:spPr>
          <a:xfrm>
            <a:off x="0" y="685800"/>
            <a:ext cx="2914650" cy="2260576"/>
          </a:xfrm>
          <a:prstGeom prst="rect">
            <a:avLst/>
          </a:prstGeom>
        </p:spPr>
      </p:pic>
      <p:sp>
        <p:nvSpPr>
          <p:cNvPr id="4" name="Rectangle 3"/>
          <p:cNvSpPr/>
          <p:nvPr/>
        </p:nvSpPr>
        <p:spPr>
          <a:xfrm>
            <a:off x="2133600" y="304800"/>
            <a:ext cx="609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id-ID" dirty="0" smtClean="0">
                <a:solidFill>
                  <a:schemeClr val="tx1"/>
                </a:solidFill>
              </a:rPr>
              <a:t>Apa itu berpikir dan berpikir kreatif?</a:t>
            </a:r>
            <a:endParaRPr lang="en-US" dirty="0"/>
          </a:p>
        </p:txBody>
      </p:sp>
      <p:sp>
        <p:nvSpPr>
          <p:cNvPr id="5" name="Rectangle 4"/>
          <p:cNvSpPr/>
          <p:nvPr/>
        </p:nvSpPr>
        <p:spPr>
          <a:xfrm>
            <a:off x="2133600" y="1828800"/>
            <a:ext cx="609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id-ID" dirty="0" smtClean="0">
                <a:solidFill>
                  <a:schemeClr val="tx1"/>
                </a:solidFill>
              </a:rPr>
              <a:t>Bagaimana Berpikiran </a:t>
            </a:r>
            <a:r>
              <a:rPr lang="en-US" dirty="0" smtClean="0">
                <a:solidFill>
                  <a:schemeClr val="tx1"/>
                </a:solidFill>
              </a:rPr>
              <a:t>	</a:t>
            </a:r>
            <a:r>
              <a:rPr lang="id-ID" dirty="0" smtClean="0">
                <a:solidFill>
                  <a:schemeClr val="tx1"/>
                </a:solidFill>
              </a:rPr>
              <a:t>Kritis?</a:t>
            </a:r>
            <a:endParaRPr lang="en-US" dirty="0"/>
          </a:p>
        </p:txBody>
      </p:sp>
      <p:sp>
        <p:nvSpPr>
          <p:cNvPr id="6" name="Rectangle 5"/>
          <p:cNvSpPr/>
          <p:nvPr/>
        </p:nvSpPr>
        <p:spPr>
          <a:xfrm>
            <a:off x="2133600" y="3352800"/>
            <a:ext cx="609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id-ID" dirty="0" smtClean="0">
                <a:solidFill>
                  <a:schemeClr val="tx1"/>
                </a:solidFill>
              </a:rPr>
              <a:t>Proses Membuat Keputusan</a:t>
            </a:r>
            <a:endParaRPr lang="en-US" dirty="0"/>
          </a:p>
        </p:txBody>
      </p:sp>
      <p:sp>
        <p:nvSpPr>
          <p:cNvPr id="7" name="Rectangle 6"/>
          <p:cNvSpPr/>
          <p:nvPr/>
        </p:nvSpPr>
        <p:spPr>
          <a:xfrm>
            <a:off x="2209800" y="5105400"/>
            <a:ext cx="609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dirty="0" err="1" smtClean="0">
                <a:solidFill>
                  <a:schemeClr val="tx1"/>
                </a:solidFill>
              </a:rPr>
              <a:t>Pemecahan</a:t>
            </a:r>
            <a:r>
              <a:rPr lang="en-US" dirty="0" smtClean="0">
                <a:solidFill>
                  <a:schemeClr val="tx1"/>
                </a:solidFill>
              </a:rPr>
              <a:t> </a:t>
            </a:r>
            <a:r>
              <a:rPr lang="en-US" dirty="0" err="1" smtClean="0">
                <a:solidFill>
                  <a:schemeClr val="tx1"/>
                </a:solidFill>
              </a:rPr>
              <a:t>Masalah</a:t>
            </a:r>
            <a:r>
              <a:rPr lang="en-US" dirty="0" smtClean="0">
                <a:solidFill>
                  <a:schemeClr val="tx1"/>
                </a:solidFill>
              </a:rPr>
              <a:t> (problem solving).</a:t>
            </a:r>
            <a:endParaRPr lang="en-US" dirty="0"/>
          </a:p>
        </p:txBody>
      </p:sp>
    </p:spTree>
    <p:extLst>
      <p:ext uri="{BB962C8B-B14F-4D97-AF65-F5344CB8AC3E}">
        <p14:creationId xmlns:p14="http://schemas.microsoft.com/office/powerpoint/2010/main" val="123300191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templete esa unggul 2017</Template>
  <TotalTime>1201</TotalTime>
  <Words>2783</Words>
  <Application>Microsoft Office PowerPoint</Application>
  <PresentationFormat>On-screen Show (4:3)</PresentationFormat>
  <Paragraphs>673</Paragraphs>
  <Slides>88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templete esa unggul 2017</vt:lpstr>
      <vt:lpstr>Visio</vt:lpstr>
      <vt:lpstr>Pertemuan 14 Review Bahan UAS</vt:lpstr>
      <vt:lpstr>PowerPoint Presentation</vt:lpstr>
      <vt:lpstr>Petunjuk</vt:lpstr>
      <vt:lpstr>Pendekatan Pemrosesan Informasi</vt:lpstr>
      <vt:lpstr>PowerPoint Presentation</vt:lpstr>
      <vt:lpstr>PowerPoint Presentation</vt:lpstr>
      <vt:lpstr>PowerPoint Presentation</vt:lpstr>
      <vt:lpstr>Proses Kognitif Kompleks</vt:lpstr>
      <vt:lpstr>PowerPoint Presentation</vt:lpstr>
      <vt:lpstr>Apa itu berpikir ? </vt:lpstr>
      <vt:lpstr>PowerPoint Presentation</vt:lpstr>
      <vt:lpstr>BERPIKIR KREATIF</vt:lpstr>
      <vt:lpstr>Bagaimana Berpikiran Kritis?</vt:lpstr>
      <vt:lpstr>Permikiran Kritis</vt:lpstr>
      <vt:lpstr>Lanjutan…</vt:lpstr>
      <vt:lpstr>Proses Membuat Keputusan</vt:lpstr>
      <vt:lpstr>PowerPoint Presentation</vt:lpstr>
      <vt:lpstr>Lanjutan…</vt:lpstr>
      <vt:lpstr>Pemecahan Masalah (problem solving).</vt:lpstr>
      <vt:lpstr>Lanjutan…</vt:lpstr>
      <vt:lpstr>Transfer </vt:lpstr>
      <vt:lpstr>Pendekatan Konstruktivis Sosial</vt:lpstr>
      <vt:lpstr> </vt:lpstr>
      <vt:lpstr>Guru dan sebaya dalam belajar</vt:lpstr>
      <vt:lpstr>Penataan kerja kelompok</vt:lpstr>
      <vt:lpstr>Motivasi, Pengajaran &amp; Pembelajaran</vt:lpstr>
      <vt:lpstr>PowerPoint Presentation</vt:lpstr>
      <vt:lpstr>PowerPoint Presentation</vt:lpstr>
      <vt:lpstr>Jenis Motivasi</vt:lpstr>
      <vt:lpstr>Kesulitan berprestasi</vt:lpstr>
      <vt:lpstr>Manajemen Kelas</vt:lpstr>
      <vt:lpstr>Classrooms Can Be Crowded, Complex, and Potentially Chaotic</vt:lpstr>
      <vt:lpstr>Getting Off to the Right Start</vt:lpstr>
      <vt:lpstr>Management Goals and Strategies</vt:lpstr>
      <vt:lpstr>Managing the Classroom</vt:lpstr>
      <vt:lpstr>Mengapa kelas harus dikelola?</vt:lpstr>
      <vt:lpstr>Kelas = Kompleks = Kekacauan?</vt:lpstr>
      <vt:lpstr>PowerPoint Presentation</vt:lpstr>
      <vt:lpstr>PowerPoint Presentation</vt:lpstr>
      <vt:lpstr>Menata Lingkungan Fisik Kelas</vt:lpstr>
      <vt:lpstr>Gaya Penyusunan</vt:lpstr>
      <vt:lpstr>Classroom Arrangement Styles</vt:lpstr>
      <vt:lpstr>Auditorium Style</vt:lpstr>
      <vt:lpstr>Auditorium Style</vt:lpstr>
      <vt:lpstr>Face-To-Face style</vt:lpstr>
      <vt:lpstr>Face-to-face style</vt:lpstr>
      <vt:lpstr>Off-Set style</vt:lpstr>
      <vt:lpstr>Off-set style </vt:lpstr>
      <vt:lpstr>Seminar style</vt:lpstr>
      <vt:lpstr>Seminar style</vt:lpstr>
      <vt:lpstr>Cluster style</vt:lpstr>
      <vt:lpstr>Cluster style</vt:lpstr>
      <vt:lpstr>The Action Zone</vt:lpstr>
      <vt:lpstr>An Example of an Effective Elementary School Classroom Arrangement</vt:lpstr>
      <vt:lpstr>An Example of an Effective Secondary School Classroom Arrangement</vt:lpstr>
      <vt:lpstr>Menciptakan Lingkungan Positif Pembelajaran</vt:lpstr>
      <vt:lpstr>Menciptakan Lingkungan Positif Pembelajaran</vt:lpstr>
      <vt:lpstr>Menciptakan Lingkungan Positif Pembelajaran</vt:lpstr>
      <vt:lpstr>Menciptakan Lingkungan Positif Pembelajaran</vt:lpstr>
      <vt:lpstr>Menjadi Komunikator yang Baik</vt:lpstr>
      <vt:lpstr>Menangani perilaku bermasalah</vt:lpstr>
      <vt:lpstr>Asesmen Kelas</vt:lpstr>
      <vt:lpstr>PowerPoint Presentation</vt:lpstr>
      <vt:lpstr>PowerPoint Presentation</vt:lpstr>
      <vt:lpstr>PowerPoint Presentation</vt:lpstr>
      <vt:lpstr>PowerPoint Presentation</vt:lpstr>
      <vt:lpstr>PowerPoint Presentation</vt:lpstr>
      <vt:lpstr> INTERAKSI ANTAR RANAH</vt:lpstr>
      <vt:lpstr>PowerPoint Presentation</vt:lpstr>
      <vt:lpstr>PowerPoint Presentation</vt:lpstr>
      <vt:lpstr>TINGKATAN KEMAMPUAN   Ranah Psikomotor (HARROW)</vt:lpstr>
      <vt:lpstr>PowerPoint Presentation</vt:lpstr>
      <vt:lpstr>PowerPoint Presentation</vt:lpstr>
      <vt:lpstr>PowerPoint Presentation</vt:lpstr>
      <vt:lpstr>TUJUAN ASSESSMENT</vt:lpstr>
      <vt:lpstr>PowerPoint Presentation</vt:lpstr>
      <vt:lpstr>PowerPoint Presentation</vt:lpstr>
      <vt:lpstr>PowerPoint Presentation</vt:lpstr>
      <vt:lpstr>PowerPoint Presentation</vt:lpstr>
      <vt:lpstr>PowerPoint Presentation</vt:lpstr>
      <vt:lpstr>Asesmen prestasi adalah asesmen yang mengharuskan pembuatan jawaban atau produk yang menunjukan pengetahuan dan keterampilan, contohnya meliputi menulis sebuah esai dan mengadakan eksperimen, mengerjakan proyek, menyelesaikan masalah dunia nyata, serta membuat portofolio. </vt:lpstr>
      <vt:lpstr>PowerPoint Presentation</vt:lpstr>
      <vt:lpstr>PowerPoint Presentation</vt:lpstr>
      <vt:lpstr>Dalam proses ini, nilai mempunyai empat tujuan dasar (Airasian, 2005 dalam Santrock 2009). -Administratif. -Informasional -Motivasional -Bimbingan </vt:lpstr>
      <vt:lpstr>PowerPoint Presentation</vt:lpstr>
      <vt:lpstr>PowerPoint Presentation</vt:lpstr>
      <vt:lpstr>PowerPoint Presentation</vt:lpstr>
      <vt:lpstr>KESIMPULAN</vt:lpstr>
    </vt:vector>
  </TitlesOfParts>
  <Company>Axioo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Citra</dc:creator>
  <cp:lastModifiedBy>Administrator</cp:lastModifiedBy>
  <cp:revision>21</cp:revision>
  <dcterms:created xsi:type="dcterms:W3CDTF">2013-05-20T22:59:21Z</dcterms:created>
  <dcterms:modified xsi:type="dcterms:W3CDTF">2018-12-11T20:02:24Z</dcterms:modified>
</cp:coreProperties>
</file>