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63" r:id="rId8"/>
    <p:sldId id="258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0E349-3C5F-4220-878B-1DB1619252C4}" type="datetimeFigureOut">
              <a:rPr lang="id-ID" smtClean="0"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48D52-0F3D-42E5-882E-D6013E35D8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SA153 – 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</cp:revision>
  <dcterms:created xsi:type="dcterms:W3CDTF">2018-09-09T18:26:42Z</dcterms:created>
  <dcterms:modified xsi:type="dcterms:W3CDTF">2018-09-09T18:33:20Z</dcterms:modified>
</cp:coreProperties>
</file>