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6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E7966C4D-F29D-425A-9141-C3F38BCDEDAC}" type="datetimeFigureOut">
              <a:rPr lang="id-ID" smtClean="0"/>
              <a:t>06/05/2019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4A1119C-1E25-4A56-8C1E-FA25B48E80CC}" type="slidenum">
              <a:rPr lang="id-ID" smtClean="0"/>
              <a:t>‹#›</a:t>
            </a:fld>
            <a:endParaRPr lang="id-ID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6C4D-F29D-425A-9141-C3F38BCDEDAC}" type="datetimeFigureOut">
              <a:rPr lang="id-ID" smtClean="0"/>
              <a:t>06/05/2019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119C-1E25-4A56-8C1E-FA25B48E80C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6C4D-F29D-425A-9141-C3F38BCDEDAC}" type="datetimeFigureOut">
              <a:rPr lang="id-ID" smtClean="0"/>
              <a:t>06/05/2019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119C-1E25-4A56-8C1E-FA25B48E80CC}" type="slidenum">
              <a:rPr lang="id-ID" smtClean="0"/>
              <a:t>‹#›</a:t>
            </a:fld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6C4D-F29D-425A-9141-C3F38BCDEDAC}" type="datetimeFigureOut">
              <a:rPr lang="id-ID" smtClean="0"/>
              <a:t>06/05/2019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119C-1E25-4A56-8C1E-FA25B48E80CC}" type="slidenum">
              <a:rPr lang="id-ID" smtClean="0"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E7966C4D-F29D-425A-9141-C3F38BCDEDAC}" type="datetimeFigureOut">
              <a:rPr lang="id-ID" smtClean="0"/>
              <a:t>06/05/2019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4A1119C-1E25-4A56-8C1E-FA25B48E80CC}" type="slidenum">
              <a:rPr lang="id-ID" smtClean="0"/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6C4D-F29D-425A-9141-C3F38BCDEDAC}" type="datetimeFigureOut">
              <a:rPr lang="id-ID" smtClean="0"/>
              <a:t>06/05/2019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119C-1E25-4A56-8C1E-FA25B48E80CC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6C4D-F29D-425A-9141-C3F38BCDEDAC}" type="datetimeFigureOut">
              <a:rPr lang="id-ID" smtClean="0"/>
              <a:t>06/05/2019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119C-1E25-4A56-8C1E-FA25B48E80CC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6C4D-F29D-425A-9141-C3F38BCDEDAC}" type="datetimeFigureOut">
              <a:rPr lang="id-ID" smtClean="0"/>
              <a:t>06/05/2019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119C-1E25-4A56-8C1E-FA25B48E80CC}" type="slidenum">
              <a:rPr lang="id-ID" smtClean="0"/>
              <a:t>‹#›</a:t>
            </a:fld>
            <a:endParaRPr lang="id-ID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6C4D-F29D-425A-9141-C3F38BCDEDAC}" type="datetimeFigureOut">
              <a:rPr lang="id-ID" smtClean="0"/>
              <a:t>06/05/2019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119C-1E25-4A56-8C1E-FA25B48E80CC}" type="slidenum">
              <a:rPr lang="id-ID" smtClean="0"/>
              <a:t>‹#›</a:t>
            </a:fld>
            <a:endParaRPr lang="id-ID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6C4D-F29D-425A-9141-C3F38BCDEDAC}" type="datetimeFigureOut">
              <a:rPr lang="id-ID" smtClean="0"/>
              <a:t>06/05/2019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119C-1E25-4A56-8C1E-FA25B48E80CC}" type="slidenum">
              <a:rPr lang="id-ID" smtClean="0"/>
              <a:t>‹#›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6C4D-F29D-425A-9141-C3F38BCDEDAC}" type="datetimeFigureOut">
              <a:rPr lang="id-ID" smtClean="0"/>
              <a:t>06/05/2019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119C-1E25-4A56-8C1E-FA25B48E80CC}" type="slidenum">
              <a:rPr lang="id-ID" smtClean="0"/>
              <a:t>‹#›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7966C4D-F29D-425A-9141-C3F38BCDEDAC}" type="datetimeFigureOut">
              <a:rPr lang="id-ID" smtClean="0"/>
              <a:t>06/05/2019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1119C-1E25-4A56-8C1E-FA25B48E80CC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INTERAKSI MANUSIA DAN KOMPUTER</a:t>
            </a:r>
            <a:r>
              <a:rPr lang="id-ID" dirty="0" smtClean="0"/>
              <a:t/>
            </a:r>
            <a:br>
              <a:rPr lang="id-ID" dirty="0" smtClean="0"/>
            </a:br>
            <a:r>
              <a:rPr lang="en-US" b="1" dirty="0"/>
              <a:t> 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WIMP &amp; DIRECT MANIPULATION</a:t>
            </a: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/>
              <a:t>Manipulasi Langsung dan Lingkungan Maya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Manipulasi</a:t>
            </a:r>
            <a:r>
              <a:rPr lang="en-US" dirty="0"/>
              <a:t> </a:t>
            </a:r>
            <a:r>
              <a:rPr lang="en-US" dirty="0" err="1" smtClean="0"/>
              <a:t>Langsung</a:t>
            </a:r>
            <a:endParaRPr lang="id-ID" dirty="0" smtClean="0"/>
          </a:p>
          <a:p>
            <a:pPr lvl="0"/>
            <a:r>
              <a:rPr lang="en-US" dirty="0" err="1"/>
              <a:t>Representasi</a:t>
            </a:r>
            <a:r>
              <a:rPr lang="en-US" dirty="0"/>
              <a:t> visual (</a:t>
            </a:r>
            <a:r>
              <a:rPr lang="en-US" dirty="0" err="1"/>
              <a:t>metafora</a:t>
            </a:r>
            <a:r>
              <a:rPr lang="en-US" dirty="0"/>
              <a:t>) </a:t>
            </a:r>
            <a:r>
              <a:rPr lang="en-US" dirty="0" err="1"/>
              <a:t>dari</a:t>
            </a:r>
            <a:r>
              <a:rPr lang="en-US" dirty="0"/>
              <a:t> “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”:</a:t>
            </a:r>
            <a:endParaRPr lang="id-ID" dirty="0"/>
          </a:p>
          <a:p>
            <a:pPr lvl="1"/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terlihat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Mengundang</a:t>
            </a:r>
            <a:r>
              <a:rPr lang="en-US" dirty="0"/>
              <a:t> </a:t>
            </a:r>
            <a:r>
              <a:rPr lang="en-US" dirty="0" err="1"/>
              <a:t>pemikiran</a:t>
            </a:r>
            <a:r>
              <a:rPr lang="en-US" dirty="0"/>
              <a:t> </a:t>
            </a:r>
            <a:r>
              <a:rPr lang="en-US" dirty="0" err="1"/>
              <a:t>analogis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Aksi</a:t>
            </a:r>
            <a:r>
              <a:rPr lang="en-US" dirty="0"/>
              <a:t> yang </a:t>
            </a:r>
            <a:r>
              <a:rPr lang="en-US" dirty="0" err="1"/>
              <a:t>cepat</a:t>
            </a:r>
            <a:r>
              <a:rPr lang="en-US" dirty="0"/>
              <a:t>, </a:t>
            </a:r>
            <a:r>
              <a:rPr lang="en-US" dirty="0" err="1"/>
              <a:t>inkremental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dibatalkan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Mengetik</a:t>
            </a:r>
            <a:r>
              <a:rPr lang="en-US" dirty="0"/>
              <a:t> </a:t>
            </a:r>
            <a:r>
              <a:rPr lang="en-US" dirty="0" err="1"/>
              <a:t>diganti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menunjuk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terlihat</a:t>
            </a: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Kelebihan</a:t>
            </a:r>
            <a:r>
              <a:rPr lang="en-US" dirty="0"/>
              <a:t> :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err="1"/>
              <a:t>Kompatibilitas</a:t>
            </a:r>
            <a:r>
              <a:rPr lang="en-US" dirty="0"/>
              <a:t> </a:t>
            </a:r>
            <a:r>
              <a:rPr lang="en-US" dirty="0" err="1"/>
              <a:t>kendali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tampilan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sedikit</a:t>
            </a:r>
            <a:r>
              <a:rPr lang="en-US" dirty="0"/>
              <a:t> </a:t>
            </a:r>
            <a:r>
              <a:rPr lang="en-US" dirty="0" err="1"/>
              <a:t>sintaks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berkurang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pencegahan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dipelajari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diingat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penjelajahan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Kekurangan</a:t>
            </a:r>
            <a:r>
              <a:rPr lang="en-US" dirty="0"/>
              <a:t> 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err="1"/>
              <a:t>Memakan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menyusahkan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makro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lemah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dicatat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ditelusuri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 yang </a:t>
            </a:r>
            <a:r>
              <a:rPr lang="en-US" dirty="0" err="1"/>
              <a:t>pengelihatannya</a:t>
            </a:r>
            <a:r>
              <a:rPr lang="en-US" dirty="0"/>
              <a:t> </a:t>
            </a:r>
            <a:r>
              <a:rPr lang="en-US" dirty="0" err="1"/>
              <a:t>terganggu</a:t>
            </a:r>
            <a:r>
              <a:rPr lang="en-US" dirty="0"/>
              <a:t>.</a:t>
            </a: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Contoh</a:t>
            </a:r>
            <a:r>
              <a:rPr lang="en-US" dirty="0"/>
              <a:t> system </a:t>
            </a:r>
            <a:r>
              <a:rPr lang="en-US" dirty="0" err="1"/>
              <a:t>manipulasi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smtClean="0"/>
              <a:t>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/>
              <a:t>Command-line </a:t>
            </a:r>
            <a:r>
              <a:rPr lang="en-US" dirty="0" err="1"/>
              <a:t>vs</a:t>
            </a:r>
            <a:r>
              <a:rPr lang="en-US" dirty="0"/>
              <a:t> display editor </a:t>
            </a:r>
            <a:r>
              <a:rPr lang="en-US" dirty="0" err="1"/>
              <a:t>vs</a:t>
            </a:r>
            <a:r>
              <a:rPr lang="en-US" dirty="0"/>
              <a:t> word processors</a:t>
            </a:r>
            <a:endParaRPr lang="id-ID" dirty="0"/>
          </a:p>
          <a:p>
            <a:pPr lvl="0"/>
            <a:r>
              <a:rPr lang="en-US" dirty="0"/>
              <a:t>Spreadsheet</a:t>
            </a:r>
            <a:endParaRPr lang="id-ID" dirty="0"/>
          </a:p>
          <a:p>
            <a:pPr lvl="0"/>
            <a:r>
              <a:rPr lang="en-US" dirty="0"/>
              <a:t>Spatial data management</a:t>
            </a:r>
            <a:endParaRPr lang="id-ID" dirty="0"/>
          </a:p>
          <a:p>
            <a:pPr lvl="0"/>
            <a:r>
              <a:rPr lang="en-US" dirty="0"/>
              <a:t>Video games</a:t>
            </a:r>
            <a:endParaRPr lang="id-ID" dirty="0"/>
          </a:p>
          <a:p>
            <a:pPr lvl="0"/>
            <a:r>
              <a:rPr lang="en-US" dirty="0"/>
              <a:t>Computer-aided design (CAD)</a:t>
            </a:r>
            <a:endParaRPr lang="id-ID" dirty="0"/>
          </a:p>
          <a:p>
            <a:pPr lvl="0"/>
            <a:r>
              <a:rPr lang="en-US" dirty="0"/>
              <a:t>Office automation</a:t>
            </a: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/>
              <a:t>Command-line </a:t>
            </a:r>
            <a:r>
              <a:rPr lang="en-US" u="sng" dirty="0" err="1"/>
              <a:t>vs</a:t>
            </a:r>
            <a:r>
              <a:rPr lang="en-US" u="sng" dirty="0"/>
              <a:t> Display Editor </a:t>
            </a:r>
            <a:r>
              <a:rPr lang="en-US" u="sng" dirty="0" err="1"/>
              <a:t>vs</a:t>
            </a:r>
            <a:r>
              <a:rPr lang="en-US" u="sng" dirty="0"/>
              <a:t> Word </a:t>
            </a:r>
            <a:r>
              <a:rPr lang="en-US" u="sng" dirty="0" smtClean="0"/>
              <a:t>Processors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err="1"/>
              <a:t>Pada</a:t>
            </a:r>
            <a:r>
              <a:rPr lang="en-US" dirty="0"/>
              <a:t> 1980-an, </a:t>
            </a:r>
            <a:r>
              <a:rPr lang="en-US" dirty="0" err="1"/>
              <a:t>mengedit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perintah</a:t>
            </a:r>
            <a:r>
              <a:rPr lang="en-US" dirty="0"/>
              <a:t> </a:t>
            </a:r>
            <a:r>
              <a:rPr lang="en-US" dirty="0" err="1"/>
              <a:t>berorientasi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display editor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meningkat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berkurang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Awal</a:t>
            </a:r>
            <a:r>
              <a:rPr lang="en-US" dirty="0"/>
              <a:t> 1990-an, </a:t>
            </a:r>
            <a:r>
              <a:rPr lang="en-US" i="1" dirty="0"/>
              <a:t>word processor </a:t>
            </a:r>
            <a:r>
              <a:rPr lang="en-US" dirty="0"/>
              <a:t>yang </a:t>
            </a:r>
            <a:r>
              <a:rPr lang="en-US" dirty="0" err="1"/>
              <a:t>bersifat</a:t>
            </a:r>
            <a:r>
              <a:rPr lang="en-US" dirty="0"/>
              <a:t> WYSIWYG </a:t>
            </a:r>
            <a:r>
              <a:rPr lang="en-US" dirty="0" err="1"/>
              <a:t>diperkenalkan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kelebihan</a:t>
            </a:r>
            <a:r>
              <a:rPr lang="en-US" dirty="0"/>
              <a:t> WYSIWYG word processor:</a:t>
            </a:r>
            <a:endParaRPr lang="id-ID" dirty="0"/>
          </a:p>
          <a:p>
            <a:pPr lvl="1"/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sehalaman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terlihat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cetakan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kursor</a:t>
            </a:r>
            <a:r>
              <a:rPr lang="en-US" dirty="0"/>
              <a:t> yang </a:t>
            </a:r>
            <a:r>
              <a:rPr lang="en-US" dirty="0" err="1"/>
              <a:t>terlihat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Mengendalikan</a:t>
            </a:r>
            <a:r>
              <a:rPr lang="en-US" dirty="0"/>
              <a:t> </a:t>
            </a:r>
            <a:r>
              <a:rPr lang="en-US" dirty="0" err="1"/>
              <a:t>kursor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alami</a:t>
            </a:r>
            <a:r>
              <a:rPr lang="en-US" dirty="0"/>
              <a:t> </a:t>
            </a:r>
            <a:r>
              <a:rPr lang="en-US" dirty="0" err="1"/>
              <a:t>intuitif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kelebihan</a:t>
            </a:r>
            <a:r>
              <a:rPr lang="en-US" dirty="0"/>
              <a:t> WYSIWYG word processor (</a:t>
            </a:r>
            <a:r>
              <a:rPr lang="en-US" i="1" dirty="0" err="1"/>
              <a:t>Lanj</a:t>
            </a:r>
            <a:r>
              <a:rPr lang="en-US" dirty="0"/>
              <a:t>.):</a:t>
            </a:r>
            <a:endParaRPr lang="id-ID" dirty="0"/>
          </a:p>
          <a:p>
            <a:pPr lvl="1"/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ikon</a:t>
            </a:r>
            <a:r>
              <a:rPr lang="en-US" dirty="0"/>
              <a:t> </a:t>
            </a:r>
            <a:r>
              <a:rPr lang="en-US" dirty="0" err="1"/>
              <a:t>berlabel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segera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respons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tampilan</a:t>
            </a:r>
            <a:r>
              <a:rPr lang="en-US" dirty="0"/>
              <a:t> yang </a:t>
            </a:r>
            <a:r>
              <a:rPr lang="en-US" dirty="0" err="1"/>
              <a:t>cepat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dibatalkan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Teknologi</a:t>
            </a:r>
            <a:r>
              <a:rPr lang="en-US" dirty="0"/>
              <a:t> yang </a:t>
            </a:r>
            <a:r>
              <a:rPr lang="en-US" dirty="0" err="1"/>
              <a:t>Diturunkan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Pengolah</a:t>
            </a:r>
            <a:r>
              <a:rPr lang="en-US" dirty="0"/>
              <a:t> </a:t>
            </a:r>
            <a:r>
              <a:rPr lang="en-US" dirty="0" err="1"/>
              <a:t>Kata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b="1" dirty="0" err="1"/>
              <a:t>Integrasi</a:t>
            </a:r>
            <a:r>
              <a:rPr lang="en-US" dirty="0"/>
              <a:t> </a:t>
            </a:r>
            <a:r>
              <a:rPr lang="en-US" dirty="0" err="1"/>
              <a:t>grafik</a:t>
            </a:r>
            <a:r>
              <a:rPr lang="en-US" dirty="0"/>
              <a:t>, spreadsheet, </a:t>
            </a:r>
            <a:r>
              <a:rPr lang="en-US" dirty="0" err="1"/>
              <a:t>animasi</a:t>
            </a:r>
            <a:r>
              <a:rPr lang="en-US" dirty="0"/>
              <a:t>, </a:t>
            </a:r>
            <a:r>
              <a:rPr lang="en-US" dirty="0" err="1"/>
              <a:t>foto</a:t>
            </a:r>
            <a:r>
              <a:rPr lang="en-US" dirty="0"/>
              <a:t>, </a:t>
            </a:r>
            <a:r>
              <a:rPr lang="en-US" dirty="0" err="1"/>
              <a:t>dll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(Windows: OLE).</a:t>
            </a:r>
            <a:endParaRPr lang="id-ID" dirty="0"/>
          </a:p>
          <a:p>
            <a:pPr lvl="0"/>
            <a:r>
              <a:rPr lang="en-US" b="1" dirty="0"/>
              <a:t>Desktop publishing software,</a:t>
            </a:r>
            <a:r>
              <a:rPr lang="en-US" dirty="0"/>
              <a:t> </a:t>
            </a:r>
            <a:r>
              <a:rPr lang="en-US" dirty="0" err="1"/>
              <a:t>mis</a:t>
            </a:r>
            <a:r>
              <a:rPr lang="en-US" dirty="0"/>
              <a:t>.: Adobe PageMaker, Corel Ventura.</a:t>
            </a:r>
            <a:endParaRPr lang="id-ID" dirty="0"/>
          </a:p>
          <a:p>
            <a:pPr lvl="0"/>
            <a:r>
              <a:rPr lang="en-US" b="1" dirty="0"/>
              <a:t>Slide-presentation software</a:t>
            </a:r>
            <a:r>
              <a:rPr lang="en-US" dirty="0"/>
              <a:t>, </a:t>
            </a:r>
            <a:r>
              <a:rPr lang="en-US" dirty="0" err="1"/>
              <a:t>mis</a:t>
            </a:r>
            <a:r>
              <a:rPr lang="en-US" dirty="0"/>
              <a:t>.: Microsoft PowerPoint.</a:t>
            </a:r>
            <a:endParaRPr lang="id-ID" dirty="0"/>
          </a:p>
          <a:p>
            <a:pPr lvl="0"/>
            <a:r>
              <a:rPr lang="en-US" b="1" dirty="0"/>
              <a:t>Hypermedia environments</a:t>
            </a:r>
            <a:r>
              <a:rPr lang="en-US" dirty="0"/>
              <a:t>, </a:t>
            </a:r>
            <a:r>
              <a:rPr lang="en-US" dirty="0" err="1"/>
              <a:t>mis</a:t>
            </a:r>
            <a:r>
              <a:rPr lang="en-US" dirty="0"/>
              <a:t>.: WWW, HyperCard.</a:t>
            </a:r>
            <a:endParaRPr lang="id-ID" dirty="0"/>
          </a:p>
          <a:p>
            <a:pPr lvl="0"/>
            <a:r>
              <a:rPr lang="en-US" b="1" dirty="0" err="1"/>
              <a:t>Fasilitas</a:t>
            </a:r>
            <a:r>
              <a:rPr lang="en-US" b="1" dirty="0"/>
              <a:t> </a:t>
            </a:r>
            <a:r>
              <a:rPr lang="en-US" b="1" dirty="0" err="1"/>
              <a:t>makro</a:t>
            </a:r>
            <a:r>
              <a:rPr lang="en-US" dirty="0"/>
              <a:t> yang </a:t>
            </a:r>
            <a:r>
              <a:rPr lang="en-US" dirty="0" err="1"/>
              <a:t>diperbaiki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Microsoft Office.</a:t>
            </a:r>
            <a:endParaRPr lang="id-ID" dirty="0"/>
          </a:p>
          <a:p>
            <a:pPr lvl="0"/>
            <a:r>
              <a:rPr lang="en-US" b="1" dirty="0"/>
              <a:t>Spelling checkers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b="1" dirty="0"/>
              <a:t>thesaurus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Microsoft Office.</a:t>
            </a:r>
            <a:endParaRPr lang="id-ID" dirty="0"/>
          </a:p>
          <a:p>
            <a:pPr lvl="0"/>
            <a:r>
              <a:rPr lang="en-US" b="1" dirty="0"/>
              <a:t>Grammar checkers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Microsoft Office.</a:t>
            </a:r>
            <a:endParaRPr lang="id-ID" dirty="0"/>
          </a:p>
          <a:p>
            <a:pPr lvl="0"/>
            <a:r>
              <a:rPr lang="en-US" b="1" dirty="0"/>
              <a:t>Document assemblers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Microsoft Office wizards.</a:t>
            </a:r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68</TotalTime>
  <Words>341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Origin</vt:lpstr>
      <vt:lpstr>INTERAKSI MANUSIA DAN KOMPUTER   </vt:lpstr>
      <vt:lpstr>Manipulasi Langsung dan Lingkungan Maya </vt:lpstr>
      <vt:lpstr>Kelebihan : </vt:lpstr>
      <vt:lpstr>Kekurangan :</vt:lpstr>
      <vt:lpstr>Contoh system manipulasi langsung :</vt:lpstr>
      <vt:lpstr>Command-line vs Display Editor vs Word Processors</vt:lpstr>
      <vt:lpstr>Teknologi yang Diturunkan dari Pengolah Kata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INTERAKSI MANUSIA DAN KOMPUTER   </dc:title>
  <dc:creator>fasilkom2</dc:creator>
  <cp:lastModifiedBy>fasilkom2</cp:lastModifiedBy>
  <cp:revision>2</cp:revision>
  <dcterms:created xsi:type="dcterms:W3CDTF">2019-05-06T08:13:22Z</dcterms:created>
  <dcterms:modified xsi:type="dcterms:W3CDTF">2019-05-06T09:21:43Z</dcterms:modified>
</cp:coreProperties>
</file>