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6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/>
              <a:t>Organ Perusahaan &amp; </a:t>
            </a:r>
            <a:r>
              <a:rPr lang="en-US" sz="3600" dirty="0" err="1"/>
              <a:t>Pemangku</a:t>
            </a:r>
            <a:r>
              <a:rPr lang="en-US" sz="3600" dirty="0"/>
              <a:t> </a:t>
            </a:r>
            <a:r>
              <a:rPr lang="en-US" sz="3600" dirty="0" err="1"/>
              <a:t>Kepentingan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abykic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29125"/>
            <a:ext cx="19288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857250"/>
            <a:ext cx="493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TUGAS DEWAN KOMISARIS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286500" y="1428750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2071688"/>
            <a:ext cx="1957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Pengawasan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750219" y="1535906"/>
            <a:ext cx="857250" cy="64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" y="2357438"/>
            <a:ext cx="312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Memberikan nasihat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357438" y="2071687"/>
            <a:ext cx="2357438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71688" y="3786188"/>
            <a:ext cx="328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Mengikuti perkembangan kegiatan perusahaan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4536282" y="2107406"/>
            <a:ext cx="1928812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00688" y="3500438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Melaporkan kepada RUPS</a:t>
            </a:r>
          </a:p>
        </p:txBody>
      </p:sp>
    </p:spTree>
    <p:extLst>
      <p:ext uri="{BB962C8B-B14F-4D97-AF65-F5344CB8AC3E}">
        <p14:creationId xmlns:p14="http://schemas.microsoft.com/office/powerpoint/2010/main" val="361045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USWOM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714375"/>
            <a:ext cx="1838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428625" y="1285875"/>
            <a:ext cx="4857750" cy="4214813"/>
          </a:xfrm>
          <a:prstGeom prst="wedgeEllipseCallout">
            <a:avLst>
              <a:gd name="adj1" fmla="val 75978"/>
              <a:gd name="adj2" fmla="val -412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Direksi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organ Perusahaan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diangkat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RUPS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bertanggung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kepengurusan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Perusahaan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mewakili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Perusahaan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2357438" y="428625"/>
            <a:ext cx="180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DIREKSI</a:t>
            </a:r>
          </a:p>
        </p:txBody>
      </p:sp>
    </p:spTree>
    <p:extLst>
      <p:ext uri="{BB962C8B-B14F-4D97-AF65-F5344CB8AC3E}">
        <p14:creationId xmlns:p14="http://schemas.microsoft.com/office/powerpoint/2010/main" val="2184396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500563"/>
            <a:ext cx="1584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1643063" y="500063"/>
            <a:ext cx="5572125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PEMANGKU KEPENTINGAN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1785938"/>
            <a:ext cx="664368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Pemangku kepentingan merupakan kelompok atau organisasi yang memiliki kepentingan langsung atau tidak langsung dalam sebuah organisasi karena dapat mempengaruhi atau dipengaruhi oleh tindakan organisasi, tujuan, dan kebijakan.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00375" y="1643063"/>
            <a:ext cx="3124200" cy="2066925"/>
            <a:chOff x="1872" y="768"/>
            <a:chExt cx="1968" cy="384"/>
          </a:xfrm>
        </p:grpSpPr>
        <p:sp>
          <p:nvSpPr>
            <p:cNvPr id="16398" name="Line 22"/>
            <p:cNvSpPr>
              <a:spLocks noChangeShapeType="1"/>
            </p:cNvSpPr>
            <p:nvPr/>
          </p:nvSpPr>
          <p:spPr bwMode="auto">
            <a:xfrm flipV="1">
              <a:off x="2880" y="768"/>
              <a:ext cx="0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9" name="Line 23"/>
            <p:cNvSpPr>
              <a:spLocks noChangeShapeType="1"/>
            </p:cNvSpPr>
            <p:nvPr/>
          </p:nvSpPr>
          <p:spPr bwMode="auto">
            <a:xfrm>
              <a:off x="1872" y="960"/>
              <a:ext cx="19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0" name="Line 24"/>
            <p:cNvSpPr>
              <a:spLocks noChangeShapeType="1"/>
            </p:cNvSpPr>
            <p:nvPr/>
          </p:nvSpPr>
          <p:spPr bwMode="auto">
            <a:xfrm>
              <a:off x="3840" y="960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1" name="Line 25"/>
            <p:cNvSpPr>
              <a:spLocks noChangeShapeType="1"/>
            </p:cNvSpPr>
            <p:nvPr/>
          </p:nvSpPr>
          <p:spPr bwMode="auto">
            <a:xfrm>
              <a:off x="1872" y="960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Flowchart: Alternate Process 25"/>
          <p:cNvSpPr/>
          <p:nvPr/>
        </p:nvSpPr>
        <p:spPr>
          <a:xfrm>
            <a:off x="1714500" y="3857625"/>
            <a:ext cx="2357438" cy="107156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Primer (internal)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5286375" y="3857625"/>
            <a:ext cx="2357438" cy="10715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Sekunder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00313" y="1000125"/>
            <a:ext cx="418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PEMANGKU KEPENTINGAN</a:t>
            </a:r>
          </a:p>
        </p:txBody>
      </p:sp>
    </p:spTree>
    <p:extLst>
      <p:ext uri="{BB962C8B-B14F-4D97-AF65-F5344CB8AC3E}">
        <p14:creationId xmlns:p14="http://schemas.microsoft.com/office/powerpoint/2010/main" val="278460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materi ini, mahasiswa mampu memahami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organ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28875" y="357188"/>
            <a:ext cx="5000625" cy="4867275"/>
            <a:chOff x="1134" y="983"/>
            <a:chExt cx="3492" cy="3075"/>
          </a:xfrm>
        </p:grpSpPr>
        <p:sp>
          <p:nvSpPr>
            <p:cNvPr id="3075" name="Rectangle 8"/>
            <p:cNvSpPr>
              <a:spLocks noChangeArrowheads="1"/>
            </p:cNvSpPr>
            <p:nvPr/>
          </p:nvSpPr>
          <p:spPr bwMode="auto">
            <a:xfrm>
              <a:off x="1135" y="2421"/>
              <a:ext cx="3491" cy="16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Organ perusahaan </a:t>
              </a:r>
            </a:p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adalah orang-orang yang memiliki wewenang dalam</a:t>
              </a:r>
              <a:r>
                <a:rPr lang="id-ID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perusahaan</a:t>
              </a:r>
              <a:endParaRPr lang="id-ID" sz="32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/>
            </a:p>
          </p:txBody>
        </p:sp>
        <p:sp>
          <p:nvSpPr>
            <p:cNvPr id="3076" name="Freeform 9"/>
            <p:cNvSpPr>
              <a:spLocks/>
            </p:cNvSpPr>
            <p:nvPr/>
          </p:nvSpPr>
          <p:spPr bwMode="auto">
            <a:xfrm>
              <a:off x="2186" y="2277"/>
              <a:ext cx="1407" cy="142"/>
            </a:xfrm>
            <a:custGeom>
              <a:avLst/>
              <a:gdLst>
                <a:gd name="T0" fmla="*/ 0 w 4223"/>
                <a:gd name="T1" fmla="*/ 0 h 426"/>
                <a:gd name="T2" fmla="*/ 0 w 4223"/>
                <a:gd name="T3" fmla="*/ 0 h 426"/>
                <a:gd name="T4" fmla="*/ 0 w 4223"/>
                <a:gd name="T5" fmla="*/ 0 h 426"/>
                <a:gd name="T6" fmla="*/ 0 w 4223"/>
                <a:gd name="T7" fmla="*/ 0 h 426"/>
                <a:gd name="T8" fmla="*/ 0 w 4223"/>
                <a:gd name="T9" fmla="*/ 0 h 426"/>
                <a:gd name="T10" fmla="*/ 0 w 4223"/>
                <a:gd name="T11" fmla="*/ 0 h 426"/>
                <a:gd name="T12" fmla="*/ 0 w 4223"/>
                <a:gd name="T13" fmla="*/ 0 h 426"/>
                <a:gd name="T14" fmla="*/ 0 w 4223"/>
                <a:gd name="T15" fmla="*/ 0 h 426"/>
                <a:gd name="T16" fmla="*/ 0 w 4223"/>
                <a:gd name="T17" fmla="*/ 0 h 426"/>
                <a:gd name="T18" fmla="*/ 0 w 4223"/>
                <a:gd name="T19" fmla="*/ 0 h 426"/>
                <a:gd name="T20" fmla="*/ 0 w 4223"/>
                <a:gd name="T21" fmla="*/ 0 h 426"/>
                <a:gd name="T22" fmla="*/ 0 w 4223"/>
                <a:gd name="T23" fmla="*/ 0 h 426"/>
                <a:gd name="T24" fmla="*/ 0 w 4223"/>
                <a:gd name="T25" fmla="*/ 0 h 4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23"/>
                <a:gd name="T40" fmla="*/ 0 h 426"/>
                <a:gd name="T41" fmla="*/ 4223 w 4223"/>
                <a:gd name="T42" fmla="*/ 426 h 4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23" h="426">
                  <a:moveTo>
                    <a:pt x="0" y="184"/>
                  </a:moveTo>
                  <a:lnTo>
                    <a:pt x="274" y="170"/>
                  </a:lnTo>
                  <a:lnTo>
                    <a:pt x="495" y="131"/>
                  </a:lnTo>
                  <a:lnTo>
                    <a:pt x="639" y="89"/>
                  </a:lnTo>
                  <a:lnTo>
                    <a:pt x="882" y="0"/>
                  </a:lnTo>
                  <a:lnTo>
                    <a:pt x="3361" y="33"/>
                  </a:lnTo>
                  <a:lnTo>
                    <a:pt x="3594" y="138"/>
                  </a:lnTo>
                  <a:lnTo>
                    <a:pt x="3848" y="192"/>
                  </a:lnTo>
                  <a:lnTo>
                    <a:pt x="4019" y="231"/>
                  </a:lnTo>
                  <a:lnTo>
                    <a:pt x="4156" y="239"/>
                  </a:lnTo>
                  <a:lnTo>
                    <a:pt x="4223" y="426"/>
                  </a:lnTo>
                  <a:lnTo>
                    <a:pt x="77" y="42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10"/>
            <p:cNvSpPr>
              <a:spLocks/>
            </p:cNvSpPr>
            <p:nvPr/>
          </p:nvSpPr>
          <p:spPr bwMode="auto">
            <a:xfrm>
              <a:off x="2334" y="2091"/>
              <a:ext cx="1056" cy="328"/>
            </a:xfrm>
            <a:custGeom>
              <a:avLst/>
              <a:gdLst>
                <a:gd name="T0" fmla="*/ 0 w 3168"/>
                <a:gd name="T1" fmla="*/ 0 h 984"/>
                <a:gd name="T2" fmla="*/ 0 w 3168"/>
                <a:gd name="T3" fmla="*/ 0 h 984"/>
                <a:gd name="T4" fmla="*/ 0 w 3168"/>
                <a:gd name="T5" fmla="*/ 0 h 984"/>
                <a:gd name="T6" fmla="*/ 0 w 3168"/>
                <a:gd name="T7" fmla="*/ 0 h 984"/>
                <a:gd name="T8" fmla="*/ 0 w 3168"/>
                <a:gd name="T9" fmla="*/ 0 h 984"/>
                <a:gd name="T10" fmla="*/ 0 w 3168"/>
                <a:gd name="T11" fmla="*/ 0 h 984"/>
                <a:gd name="T12" fmla="*/ 0 w 3168"/>
                <a:gd name="T13" fmla="*/ 0 h 984"/>
                <a:gd name="T14" fmla="*/ 0 w 3168"/>
                <a:gd name="T15" fmla="*/ 0 h 984"/>
                <a:gd name="T16" fmla="*/ 0 w 3168"/>
                <a:gd name="T17" fmla="*/ 0 h 984"/>
                <a:gd name="T18" fmla="*/ 0 w 3168"/>
                <a:gd name="T19" fmla="*/ 0 h 984"/>
                <a:gd name="T20" fmla="*/ 0 w 3168"/>
                <a:gd name="T21" fmla="*/ 0 h 984"/>
                <a:gd name="T22" fmla="*/ 0 w 3168"/>
                <a:gd name="T23" fmla="*/ 0 h 984"/>
                <a:gd name="T24" fmla="*/ 0 w 3168"/>
                <a:gd name="T25" fmla="*/ 0 h 984"/>
                <a:gd name="T26" fmla="*/ 0 w 3168"/>
                <a:gd name="T27" fmla="*/ 0 h 9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68"/>
                <a:gd name="T43" fmla="*/ 0 h 984"/>
                <a:gd name="T44" fmla="*/ 3168 w 3168"/>
                <a:gd name="T45" fmla="*/ 984 h 9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68" h="984">
                  <a:moveTo>
                    <a:pt x="660" y="41"/>
                  </a:moveTo>
                  <a:lnTo>
                    <a:pt x="529" y="131"/>
                  </a:lnTo>
                  <a:lnTo>
                    <a:pt x="265" y="539"/>
                  </a:lnTo>
                  <a:lnTo>
                    <a:pt x="162" y="750"/>
                  </a:lnTo>
                  <a:lnTo>
                    <a:pt x="46" y="895"/>
                  </a:lnTo>
                  <a:lnTo>
                    <a:pt x="0" y="984"/>
                  </a:lnTo>
                  <a:lnTo>
                    <a:pt x="3168" y="984"/>
                  </a:lnTo>
                  <a:lnTo>
                    <a:pt x="3059" y="833"/>
                  </a:lnTo>
                  <a:lnTo>
                    <a:pt x="2971" y="668"/>
                  </a:lnTo>
                  <a:lnTo>
                    <a:pt x="2948" y="558"/>
                  </a:lnTo>
                  <a:lnTo>
                    <a:pt x="2881" y="481"/>
                  </a:lnTo>
                  <a:lnTo>
                    <a:pt x="2597" y="111"/>
                  </a:lnTo>
                  <a:lnTo>
                    <a:pt x="2403" y="0"/>
                  </a:lnTo>
                  <a:lnTo>
                    <a:pt x="66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1"/>
            <p:cNvSpPr>
              <a:spLocks/>
            </p:cNvSpPr>
            <p:nvPr/>
          </p:nvSpPr>
          <p:spPr bwMode="auto">
            <a:xfrm>
              <a:off x="3521" y="2150"/>
              <a:ext cx="950" cy="402"/>
            </a:xfrm>
            <a:custGeom>
              <a:avLst/>
              <a:gdLst>
                <a:gd name="T0" fmla="*/ 0 w 2848"/>
                <a:gd name="T1" fmla="*/ 0 h 1206"/>
                <a:gd name="T2" fmla="*/ 0 w 2848"/>
                <a:gd name="T3" fmla="*/ 0 h 1206"/>
                <a:gd name="T4" fmla="*/ 0 w 2848"/>
                <a:gd name="T5" fmla="*/ 0 h 1206"/>
                <a:gd name="T6" fmla="*/ 0 w 2848"/>
                <a:gd name="T7" fmla="*/ 0 h 1206"/>
                <a:gd name="T8" fmla="*/ 0 w 2848"/>
                <a:gd name="T9" fmla="*/ 0 h 1206"/>
                <a:gd name="T10" fmla="*/ 0 w 2848"/>
                <a:gd name="T11" fmla="*/ 0 h 1206"/>
                <a:gd name="T12" fmla="*/ 0 w 2848"/>
                <a:gd name="T13" fmla="*/ 0 h 1206"/>
                <a:gd name="T14" fmla="*/ 0 w 2848"/>
                <a:gd name="T15" fmla="*/ 0 h 1206"/>
                <a:gd name="T16" fmla="*/ 0 w 2848"/>
                <a:gd name="T17" fmla="*/ 0 h 1206"/>
                <a:gd name="T18" fmla="*/ 0 w 2848"/>
                <a:gd name="T19" fmla="*/ 0 h 1206"/>
                <a:gd name="T20" fmla="*/ 0 w 2848"/>
                <a:gd name="T21" fmla="*/ 0 h 1206"/>
                <a:gd name="T22" fmla="*/ 0 w 2848"/>
                <a:gd name="T23" fmla="*/ 0 h 1206"/>
                <a:gd name="T24" fmla="*/ 0 w 2848"/>
                <a:gd name="T25" fmla="*/ 0 h 1206"/>
                <a:gd name="T26" fmla="*/ 0 w 2848"/>
                <a:gd name="T27" fmla="*/ 0 h 1206"/>
                <a:gd name="T28" fmla="*/ 0 w 2848"/>
                <a:gd name="T29" fmla="*/ 0 h 1206"/>
                <a:gd name="T30" fmla="*/ 0 w 2848"/>
                <a:gd name="T31" fmla="*/ 0 h 1206"/>
                <a:gd name="T32" fmla="*/ 0 w 2848"/>
                <a:gd name="T33" fmla="*/ 0 h 1206"/>
                <a:gd name="T34" fmla="*/ 0 w 2848"/>
                <a:gd name="T35" fmla="*/ 0 h 1206"/>
                <a:gd name="T36" fmla="*/ 0 w 2848"/>
                <a:gd name="T37" fmla="*/ 0 h 1206"/>
                <a:gd name="T38" fmla="*/ 0 w 2848"/>
                <a:gd name="T39" fmla="*/ 0 h 1206"/>
                <a:gd name="T40" fmla="*/ 0 w 2848"/>
                <a:gd name="T41" fmla="*/ 0 h 1206"/>
                <a:gd name="T42" fmla="*/ 0 w 2848"/>
                <a:gd name="T43" fmla="*/ 0 h 1206"/>
                <a:gd name="T44" fmla="*/ 0 w 2848"/>
                <a:gd name="T45" fmla="*/ 0 h 1206"/>
                <a:gd name="T46" fmla="*/ 0 w 2848"/>
                <a:gd name="T47" fmla="*/ 0 h 1206"/>
                <a:gd name="T48" fmla="*/ 0 w 2848"/>
                <a:gd name="T49" fmla="*/ 0 h 1206"/>
                <a:gd name="T50" fmla="*/ 0 w 2848"/>
                <a:gd name="T51" fmla="*/ 0 h 1206"/>
                <a:gd name="T52" fmla="*/ 0 w 2848"/>
                <a:gd name="T53" fmla="*/ 0 h 1206"/>
                <a:gd name="T54" fmla="*/ 0 w 2848"/>
                <a:gd name="T55" fmla="*/ 0 h 1206"/>
                <a:gd name="T56" fmla="*/ 0 w 2848"/>
                <a:gd name="T57" fmla="*/ 0 h 1206"/>
                <a:gd name="T58" fmla="*/ 0 w 2848"/>
                <a:gd name="T59" fmla="*/ 0 h 1206"/>
                <a:gd name="T60" fmla="*/ 0 w 2848"/>
                <a:gd name="T61" fmla="*/ 0 h 1206"/>
                <a:gd name="T62" fmla="*/ 0 w 2848"/>
                <a:gd name="T63" fmla="*/ 0 h 1206"/>
                <a:gd name="T64" fmla="*/ 0 w 2848"/>
                <a:gd name="T65" fmla="*/ 0 h 1206"/>
                <a:gd name="T66" fmla="*/ 0 w 2848"/>
                <a:gd name="T67" fmla="*/ 0 h 1206"/>
                <a:gd name="T68" fmla="*/ 0 w 2848"/>
                <a:gd name="T69" fmla="*/ 0 h 1206"/>
                <a:gd name="T70" fmla="*/ 0 w 2848"/>
                <a:gd name="T71" fmla="*/ 0 h 1206"/>
                <a:gd name="T72" fmla="*/ 0 w 2848"/>
                <a:gd name="T73" fmla="*/ 0 h 1206"/>
                <a:gd name="T74" fmla="*/ 0 w 2848"/>
                <a:gd name="T75" fmla="*/ 0 h 1206"/>
                <a:gd name="T76" fmla="*/ 0 w 2848"/>
                <a:gd name="T77" fmla="*/ 0 h 1206"/>
                <a:gd name="T78" fmla="*/ 0 w 2848"/>
                <a:gd name="T79" fmla="*/ 0 h 1206"/>
                <a:gd name="T80" fmla="*/ 0 w 2848"/>
                <a:gd name="T81" fmla="*/ 0 h 12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48"/>
                <a:gd name="T124" fmla="*/ 0 h 1206"/>
                <a:gd name="T125" fmla="*/ 2848 w 2848"/>
                <a:gd name="T126" fmla="*/ 1206 h 12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48" h="1206">
                  <a:moveTo>
                    <a:pt x="773" y="1202"/>
                  </a:moveTo>
                  <a:lnTo>
                    <a:pt x="864" y="1194"/>
                  </a:lnTo>
                  <a:lnTo>
                    <a:pt x="943" y="1170"/>
                  </a:lnTo>
                  <a:lnTo>
                    <a:pt x="1006" y="1120"/>
                  </a:lnTo>
                  <a:lnTo>
                    <a:pt x="1062" y="1067"/>
                  </a:lnTo>
                  <a:lnTo>
                    <a:pt x="1088" y="995"/>
                  </a:lnTo>
                  <a:lnTo>
                    <a:pt x="1188" y="946"/>
                  </a:lnTo>
                  <a:lnTo>
                    <a:pt x="1274" y="893"/>
                  </a:lnTo>
                  <a:lnTo>
                    <a:pt x="1384" y="809"/>
                  </a:lnTo>
                  <a:lnTo>
                    <a:pt x="2848" y="809"/>
                  </a:lnTo>
                  <a:lnTo>
                    <a:pt x="2418" y="419"/>
                  </a:lnTo>
                  <a:lnTo>
                    <a:pt x="2126" y="186"/>
                  </a:lnTo>
                  <a:lnTo>
                    <a:pt x="1896" y="46"/>
                  </a:lnTo>
                  <a:lnTo>
                    <a:pt x="1772" y="5"/>
                  </a:lnTo>
                  <a:lnTo>
                    <a:pt x="1655" y="0"/>
                  </a:lnTo>
                  <a:lnTo>
                    <a:pt x="1423" y="34"/>
                  </a:lnTo>
                  <a:lnTo>
                    <a:pt x="1143" y="92"/>
                  </a:lnTo>
                  <a:lnTo>
                    <a:pt x="810" y="162"/>
                  </a:lnTo>
                  <a:lnTo>
                    <a:pt x="675" y="225"/>
                  </a:lnTo>
                  <a:lnTo>
                    <a:pt x="584" y="284"/>
                  </a:lnTo>
                  <a:lnTo>
                    <a:pt x="161" y="579"/>
                  </a:lnTo>
                  <a:lnTo>
                    <a:pt x="69" y="673"/>
                  </a:lnTo>
                  <a:lnTo>
                    <a:pt x="0" y="750"/>
                  </a:lnTo>
                  <a:lnTo>
                    <a:pt x="33" y="790"/>
                  </a:lnTo>
                  <a:lnTo>
                    <a:pt x="90" y="806"/>
                  </a:lnTo>
                  <a:lnTo>
                    <a:pt x="193" y="818"/>
                  </a:lnTo>
                  <a:lnTo>
                    <a:pt x="131" y="946"/>
                  </a:lnTo>
                  <a:lnTo>
                    <a:pt x="142" y="985"/>
                  </a:lnTo>
                  <a:lnTo>
                    <a:pt x="182" y="1003"/>
                  </a:lnTo>
                  <a:lnTo>
                    <a:pt x="261" y="1007"/>
                  </a:lnTo>
                  <a:lnTo>
                    <a:pt x="330" y="985"/>
                  </a:lnTo>
                  <a:lnTo>
                    <a:pt x="435" y="920"/>
                  </a:lnTo>
                  <a:lnTo>
                    <a:pt x="588" y="818"/>
                  </a:lnTo>
                  <a:lnTo>
                    <a:pt x="526" y="1186"/>
                  </a:lnTo>
                  <a:lnTo>
                    <a:pt x="534" y="1206"/>
                  </a:lnTo>
                  <a:lnTo>
                    <a:pt x="584" y="1206"/>
                  </a:lnTo>
                  <a:lnTo>
                    <a:pt x="655" y="1186"/>
                  </a:lnTo>
                  <a:lnTo>
                    <a:pt x="726" y="1143"/>
                  </a:lnTo>
                  <a:lnTo>
                    <a:pt x="784" y="1097"/>
                  </a:lnTo>
                  <a:lnTo>
                    <a:pt x="773" y="1161"/>
                  </a:lnTo>
                  <a:lnTo>
                    <a:pt x="773" y="1202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2"/>
            <p:cNvSpPr>
              <a:spLocks/>
            </p:cNvSpPr>
            <p:nvPr/>
          </p:nvSpPr>
          <p:spPr bwMode="auto">
            <a:xfrm>
              <a:off x="1438" y="2191"/>
              <a:ext cx="796" cy="327"/>
            </a:xfrm>
            <a:custGeom>
              <a:avLst/>
              <a:gdLst>
                <a:gd name="T0" fmla="*/ 0 w 2388"/>
                <a:gd name="T1" fmla="*/ 0 h 981"/>
                <a:gd name="T2" fmla="*/ 0 w 2388"/>
                <a:gd name="T3" fmla="*/ 0 h 981"/>
                <a:gd name="T4" fmla="*/ 0 w 2388"/>
                <a:gd name="T5" fmla="*/ 0 h 981"/>
                <a:gd name="T6" fmla="*/ 0 w 2388"/>
                <a:gd name="T7" fmla="*/ 0 h 981"/>
                <a:gd name="T8" fmla="*/ 0 w 2388"/>
                <a:gd name="T9" fmla="*/ 0 h 981"/>
                <a:gd name="T10" fmla="*/ 0 w 2388"/>
                <a:gd name="T11" fmla="*/ 0 h 981"/>
                <a:gd name="T12" fmla="*/ 0 w 2388"/>
                <a:gd name="T13" fmla="*/ 0 h 981"/>
                <a:gd name="T14" fmla="*/ 0 w 2388"/>
                <a:gd name="T15" fmla="*/ 0 h 981"/>
                <a:gd name="T16" fmla="*/ 0 w 2388"/>
                <a:gd name="T17" fmla="*/ 0 h 981"/>
                <a:gd name="T18" fmla="*/ 0 w 2388"/>
                <a:gd name="T19" fmla="*/ 0 h 981"/>
                <a:gd name="T20" fmla="*/ 0 w 2388"/>
                <a:gd name="T21" fmla="*/ 0 h 981"/>
                <a:gd name="T22" fmla="*/ 0 w 2388"/>
                <a:gd name="T23" fmla="*/ 0 h 981"/>
                <a:gd name="T24" fmla="*/ 0 w 2388"/>
                <a:gd name="T25" fmla="*/ 0 h 981"/>
                <a:gd name="T26" fmla="*/ 0 w 2388"/>
                <a:gd name="T27" fmla="*/ 0 h 981"/>
                <a:gd name="T28" fmla="*/ 0 w 2388"/>
                <a:gd name="T29" fmla="*/ 0 h 981"/>
                <a:gd name="T30" fmla="*/ 0 w 2388"/>
                <a:gd name="T31" fmla="*/ 0 h 981"/>
                <a:gd name="T32" fmla="*/ 0 w 2388"/>
                <a:gd name="T33" fmla="*/ 0 h 981"/>
                <a:gd name="T34" fmla="*/ 0 w 2388"/>
                <a:gd name="T35" fmla="*/ 0 h 981"/>
                <a:gd name="T36" fmla="*/ 0 w 2388"/>
                <a:gd name="T37" fmla="*/ 0 h 981"/>
                <a:gd name="T38" fmla="*/ 0 w 2388"/>
                <a:gd name="T39" fmla="*/ 0 h 981"/>
                <a:gd name="T40" fmla="*/ 0 w 2388"/>
                <a:gd name="T41" fmla="*/ 0 h 981"/>
                <a:gd name="T42" fmla="*/ 0 w 2388"/>
                <a:gd name="T43" fmla="*/ 0 h 981"/>
                <a:gd name="T44" fmla="*/ 0 w 2388"/>
                <a:gd name="T45" fmla="*/ 0 h 981"/>
                <a:gd name="T46" fmla="*/ 0 w 2388"/>
                <a:gd name="T47" fmla="*/ 0 h 981"/>
                <a:gd name="T48" fmla="*/ 0 w 2388"/>
                <a:gd name="T49" fmla="*/ 0 h 981"/>
                <a:gd name="T50" fmla="*/ 0 w 2388"/>
                <a:gd name="T51" fmla="*/ 0 h 981"/>
                <a:gd name="T52" fmla="*/ 0 w 2388"/>
                <a:gd name="T53" fmla="*/ 0 h 981"/>
                <a:gd name="T54" fmla="*/ 0 w 2388"/>
                <a:gd name="T55" fmla="*/ 0 h 981"/>
                <a:gd name="T56" fmla="*/ 0 w 2388"/>
                <a:gd name="T57" fmla="*/ 0 h 981"/>
                <a:gd name="T58" fmla="*/ 0 w 2388"/>
                <a:gd name="T59" fmla="*/ 0 h 981"/>
                <a:gd name="T60" fmla="*/ 0 w 2388"/>
                <a:gd name="T61" fmla="*/ 0 h 981"/>
                <a:gd name="T62" fmla="*/ 0 w 2388"/>
                <a:gd name="T63" fmla="*/ 0 h 981"/>
                <a:gd name="T64" fmla="*/ 0 w 2388"/>
                <a:gd name="T65" fmla="*/ 0 h 981"/>
                <a:gd name="T66" fmla="*/ 0 w 2388"/>
                <a:gd name="T67" fmla="*/ 0 h 981"/>
                <a:gd name="T68" fmla="*/ 0 w 2388"/>
                <a:gd name="T69" fmla="*/ 0 h 981"/>
                <a:gd name="T70" fmla="*/ 0 w 2388"/>
                <a:gd name="T71" fmla="*/ 0 h 981"/>
                <a:gd name="T72" fmla="*/ 0 w 2388"/>
                <a:gd name="T73" fmla="*/ 0 h 981"/>
                <a:gd name="T74" fmla="*/ 0 w 2388"/>
                <a:gd name="T75" fmla="*/ 0 h 981"/>
                <a:gd name="T76" fmla="*/ 0 w 2388"/>
                <a:gd name="T77" fmla="*/ 0 h 981"/>
                <a:gd name="T78" fmla="*/ 0 w 2388"/>
                <a:gd name="T79" fmla="*/ 0 h 981"/>
                <a:gd name="T80" fmla="*/ 0 w 2388"/>
                <a:gd name="T81" fmla="*/ 0 h 981"/>
                <a:gd name="T82" fmla="*/ 0 w 2388"/>
                <a:gd name="T83" fmla="*/ 0 h 9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88"/>
                <a:gd name="T127" fmla="*/ 0 h 981"/>
                <a:gd name="T128" fmla="*/ 2388 w 2388"/>
                <a:gd name="T129" fmla="*/ 981 h 9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88" h="981">
                  <a:moveTo>
                    <a:pt x="0" y="689"/>
                  </a:moveTo>
                  <a:lnTo>
                    <a:pt x="994" y="689"/>
                  </a:lnTo>
                  <a:lnTo>
                    <a:pt x="1143" y="757"/>
                  </a:lnTo>
                  <a:lnTo>
                    <a:pt x="1206" y="889"/>
                  </a:lnTo>
                  <a:lnTo>
                    <a:pt x="1302" y="948"/>
                  </a:lnTo>
                  <a:lnTo>
                    <a:pt x="1382" y="963"/>
                  </a:lnTo>
                  <a:lnTo>
                    <a:pt x="1402" y="826"/>
                  </a:lnTo>
                  <a:lnTo>
                    <a:pt x="1463" y="933"/>
                  </a:lnTo>
                  <a:lnTo>
                    <a:pt x="1528" y="972"/>
                  </a:lnTo>
                  <a:lnTo>
                    <a:pt x="1578" y="928"/>
                  </a:lnTo>
                  <a:lnTo>
                    <a:pt x="1682" y="731"/>
                  </a:lnTo>
                  <a:lnTo>
                    <a:pt x="1716" y="845"/>
                  </a:lnTo>
                  <a:lnTo>
                    <a:pt x="1782" y="922"/>
                  </a:lnTo>
                  <a:lnTo>
                    <a:pt x="1850" y="963"/>
                  </a:lnTo>
                  <a:lnTo>
                    <a:pt x="1956" y="981"/>
                  </a:lnTo>
                  <a:lnTo>
                    <a:pt x="1975" y="918"/>
                  </a:lnTo>
                  <a:lnTo>
                    <a:pt x="2009" y="637"/>
                  </a:lnTo>
                  <a:lnTo>
                    <a:pt x="2090" y="725"/>
                  </a:lnTo>
                  <a:lnTo>
                    <a:pt x="2162" y="790"/>
                  </a:lnTo>
                  <a:lnTo>
                    <a:pt x="2239" y="815"/>
                  </a:lnTo>
                  <a:lnTo>
                    <a:pt x="2307" y="838"/>
                  </a:lnTo>
                  <a:lnTo>
                    <a:pt x="2370" y="826"/>
                  </a:lnTo>
                  <a:lnTo>
                    <a:pt x="2388" y="805"/>
                  </a:lnTo>
                  <a:lnTo>
                    <a:pt x="2307" y="522"/>
                  </a:lnTo>
                  <a:lnTo>
                    <a:pt x="2273" y="459"/>
                  </a:lnTo>
                  <a:lnTo>
                    <a:pt x="1937" y="138"/>
                  </a:lnTo>
                  <a:lnTo>
                    <a:pt x="1872" y="117"/>
                  </a:lnTo>
                  <a:lnTo>
                    <a:pt x="1771" y="107"/>
                  </a:lnTo>
                  <a:lnTo>
                    <a:pt x="1705" y="31"/>
                  </a:lnTo>
                  <a:lnTo>
                    <a:pt x="1629" y="0"/>
                  </a:lnTo>
                  <a:lnTo>
                    <a:pt x="1535" y="4"/>
                  </a:lnTo>
                  <a:lnTo>
                    <a:pt x="857" y="31"/>
                  </a:lnTo>
                  <a:lnTo>
                    <a:pt x="765" y="61"/>
                  </a:lnTo>
                  <a:lnTo>
                    <a:pt x="697" y="107"/>
                  </a:lnTo>
                  <a:lnTo>
                    <a:pt x="650" y="183"/>
                  </a:lnTo>
                  <a:lnTo>
                    <a:pt x="541" y="230"/>
                  </a:lnTo>
                  <a:lnTo>
                    <a:pt x="479" y="275"/>
                  </a:lnTo>
                  <a:lnTo>
                    <a:pt x="420" y="332"/>
                  </a:lnTo>
                  <a:lnTo>
                    <a:pt x="389" y="372"/>
                  </a:lnTo>
                  <a:lnTo>
                    <a:pt x="294" y="437"/>
                  </a:lnTo>
                  <a:lnTo>
                    <a:pt x="181" y="538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3"/>
            <p:cNvSpPr>
              <a:spLocks/>
            </p:cNvSpPr>
            <p:nvPr/>
          </p:nvSpPr>
          <p:spPr bwMode="auto">
            <a:xfrm>
              <a:off x="3521" y="2340"/>
              <a:ext cx="68" cy="64"/>
            </a:xfrm>
            <a:custGeom>
              <a:avLst/>
              <a:gdLst>
                <a:gd name="T0" fmla="*/ 0 w 204"/>
                <a:gd name="T1" fmla="*/ 0 h 191"/>
                <a:gd name="T2" fmla="*/ 0 w 204"/>
                <a:gd name="T3" fmla="*/ 0 h 191"/>
                <a:gd name="T4" fmla="*/ 0 w 204"/>
                <a:gd name="T5" fmla="*/ 0 h 191"/>
                <a:gd name="T6" fmla="*/ 0 w 204"/>
                <a:gd name="T7" fmla="*/ 0 h 191"/>
                <a:gd name="T8" fmla="*/ 0 w 204"/>
                <a:gd name="T9" fmla="*/ 0 h 191"/>
                <a:gd name="T10" fmla="*/ 0 w 204"/>
                <a:gd name="T11" fmla="*/ 0 h 191"/>
                <a:gd name="T12" fmla="*/ 0 w 204"/>
                <a:gd name="T13" fmla="*/ 0 h 191"/>
                <a:gd name="T14" fmla="*/ 0 w 204"/>
                <a:gd name="T15" fmla="*/ 0 h 191"/>
                <a:gd name="T16" fmla="*/ 0 w 204"/>
                <a:gd name="T17" fmla="*/ 0 h 191"/>
                <a:gd name="T18" fmla="*/ 0 w 204"/>
                <a:gd name="T19" fmla="*/ 0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4"/>
                <a:gd name="T31" fmla="*/ 0 h 191"/>
                <a:gd name="T32" fmla="*/ 204 w 204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4" h="191">
                  <a:moveTo>
                    <a:pt x="0" y="191"/>
                  </a:moveTo>
                  <a:lnTo>
                    <a:pt x="84" y="179"/>
                  </a:lnTo>
                  <a:lnTo>
                    <a:pt x="137" y="139"/>
                  </a:lnTo>
                  <a:lnTo>
                    <a:pt x="193" y="75"/>
                  </a:lnTo>
                  <a:lnTo>
                    <a:pt x="204" y="57"/>
                  </a:lnTo>
                  <a:lnTo>
                    <a:pt x="204" y="23"/>
                  </a:lnTo>
                  <a:lnTo>
                    <a:pt x="182" y="0"/>
                  </a:lnTo>
                  <a:lnTo>
                    <a:pt x="127" y="26"/>
                  </a:lnTo>
                  <a:lnTo>
                    <a:pt x="10" y="164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14"/>
            <p:cNvSpPr>
              <a:spLocks/>
            </p:cNvSpPr>
            <p:nvPr/>
          </p:nvSpPr>
          <p:spPr bwMode="auto">
            <a:xfrm>
              <a:off x="3565" y="2405"/>
              <a:ext cx="70" cy="82"/>
            </a:xfrm>
            <a:custGeom>
              <a:avLst/>
              <a:gdLst>
                <a:gd name="T0" fmla="*/ 0 w 210"/>
                <a:gd name="T1" fmla="*/ 0 h 248"/>
                <a:gd name="T2" fmla="*/ 0 w 210"/>
                <a:gd name="T3" fmla="*/ 0 h 248"/>
                <a:gd name="T4" fmla="*/ 0 w 210"/>
                <a:gd name="T5" fmla="*/ 0 h 248"/>
                <a:gd name="T6" fmla="*/ 0 w 210"/>
                <a:gd name="T7" fmla="*/ 0 h 248"/>
                <a:gd name="T8" fmla="*/ 0 w 210"/>
                <a:gd name="T9" fmla="*/ 0 h 248"/>
                <a:gd name="T10" fmla="*/ 0 w 210"/>
                <a:gd name="T11" fmla="*/ 0 h 248"/>
                <a:gd name="T12" fmla="*/ 0 w 210"/>
                <a:gd name="T13" fmla="*/ 0 h 248"/>
                <a:gd name="T14" fmla="*/ 0 w 210"/>
                <a:gd name="T15" fmla="*/ 0 h 248"/>
                <a:gd name="T16" fmla="*/ 0 w 210"/>
                <a:gd name="T17" fmla="*/ 0 h 248"/>
                <a:gd name="T18" fmla="*/ 0 w 210"/>
                <a:gd name="T19" fmla="*/ 0 h 248"/>
                <a:gd name="T20" fmla="*/ 0 w 210"/>
                <a:gd name="T21" fmla="*/ 0 h 248"/>
                <a:gd name="T22" fmla="*/ 0 w 210"/>
                <a:gd name="T23" fmla="*/ 0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248"/>
                <a:gd name="T38" fmla="*/ 210 w 210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248">
                  <a:moveTo>
                    <a:pt x="100" y="0"/>
                  </a:moveTo>
                  <a:lnTo>
                    <a:pt x="152" y="14"/>
                  </a:lnTo>
                  <a:lnTo>
                    <a:pt x="197" y="53"/>
                  </a:lnTo>
                  <a:lnTo>
                    <a:pt x="210" y="98"/>
                  </a:lnTo>
                  <a:lnTo>
                    <a:pt x="188" y="146"/>
                  </a:lnTo>
                  <a:lnTo>
                    <a:pt x="118" y="238"/>
                  </a:lnTo>
                  <a:lnTo>
                    <a:pt x="91" y="244"/>
                  </a:lnTo>
                  <a:lnTo>
                    <a:pt x="43" y="248"/>
                  </a:lnTo>
                  <a:lnTo>
                    <a:pt x="0" y="229"/>
                  </a:lnTo>
                  <a:lnTo>
                    <a:pt x="17" y="163"/>
                  </a:lnTo>
                  <a:lnTo>
                    <a:pt x="58" y="7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5"/>
            <p:cNvSpPr>
              <a:spLocks/>
            </p:cNvSpPr>
            <p:nvPr/>
          </p:nvSpPr>
          <p:spPr bwMode="auto">
            <a:xfrm>
              <a:off x="3698" y="2483"/>
              <a:ext cx="43" cy="71"/>
            </a:xfrm>
            <a:custGeom>
              <a:avLst/>
              <a:gdLst>
                <a:gd name="T0" fmla="*/ 0 w 131"/>
                <a:gd name="T1" fmla="*/ 0 h 213"/>
                <a:gd name="T2" fmla="*/ 0 w 131"/>
                <a:gd name="T3" fmla="*/ 0 h 213"/>
                <a:gd name="T4" fmla="*/ 0 w 131"/>
                <a:gd name="T5" fmla="*/ 0 h 213"/>
                <a:gd name="T6" fmla="*/ 0 w 131"/>
                <a:gd name="T7" fmla="*/ 0 h 213"/>
                <a:gd name="T8" fmla="*/ 0 w 131"/>
                <a:gd name="T9" fmla="*/ 0 h 213"/>
                <a:gd name="T10" fmla="*/ 0 w 131"/>
                <a:gd name="T11" fmla="*/ 0 h 213"/>
                <a:gd name="T12" fmla="*/ 0 w 131"/>
                <a:gd name="T13" fmla="*/ 0 h 213"/>
                <a:gd name="T14" fmla="*/ 0 w 131"/>
                <a:gd name="T15" fmla="*/ 0 h 213"/>
                <a:gd name="T16" fmla="*/ 0 w 131"/>
                <a:gd name="T17" fmla="*/ 0 h 213"/>
                <a:gd name="T18" fmla="*/ 0 w 131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213"/>
                <a:gd name="T32" fmla="*/ 131 w 131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213">
                  <a:moveTo>
                    <a:pt x="42" y="0"/>
                  </a:moveTo>
                  <a:lnTo>
                    <a:pt x="99" y="13"/>
                  </a:lnTo>
                  <a:lnTo>
                    <a:pt x="124" y="63"/>
                  </a:lnTo>
                  <a:lnTo>
                    <a:pt x="131" y="114"/>
                  </a:lnTo>
                  <a:lnTo>
                    <a:pt x="124" y="164"/>
                  </a:lnTo>
                  <a:lnTo>
                    <a:pt x="102" y="198"/>
                  </a:lnTo>
                  <a:lnTo>
                    <a:pt x="77" y="209"/>
                  </a:lnTo>
                  <a:lnTo>
                    <a:pt x="0" y="213"/>
                  </a:lnTo>
                  <a:lnTo>
                    <a:pt x="20" y="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3782" y="2502"/>
              <a:ext cx="33" cy="50"/>
            </a:xfrm>
            <a:custGeom>
              <a:avLst/>
              <a:gdLst>
                <a:gd name="T0" fmla="*/ 0 w 101"/>
                <a:gd name="T1" fmla="*/ 0 h 150"/>
                <a:gd name="T2" fmla="*/ 0 w 101"/>
                <a:gd name="T3" fmla="*/ 0 h 150"/>
                <a:gd name="T4" fmla="*/ 0 w 101"/>
                <a:gd name="T5" fmla="*/ 0 h 150"/>
                <a:gd name="T6" fmla="*/ 0 w 101"/>
                <a:gd name="T7" fmla="*/ 0 h 150"/>
                <a:gd name="T8" fmla="*/ 0 w 101"/>
                <a:gd name="T9" fmla="*/ 0 h 150"/>
                <a:gd name="T10" fmla="*/ 0 w 101"/>
                <a:gd name="T11" fmla="*/ 0 h 150"/>
                <a:gd name="T12" fmla="*/ 0 w 101"/>
                <a:gd name="T13" fmla="*/ 0 h 150"/>
                <a:gd name="T14" fmla="*/ 0 w 101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150"/>
                <a:gd name="T26" fmla="*/ 101 w 101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150">
                  <a:moveTo>
                    <a:pt x="42" y="0"/>
                  </a:moveTo>
                  <a:lnTo>
                    <a:pt x="101" y="15"/>
                  </a:lnTo>
                  <a:lnTo>
                    <a:pt x="101" y="48"/>
                  </a:lnTo>
                  <a:lnTo>
                    <a:pt x="79" y="123"/>
                  </a:lnTo>
                  <a:lnTo>
                    <a:pt x="43" y="150"/>
                  </a:lnTo>
                  <a:lnTo>
                    <a:pt x="7" y="150"/>
                  </a:lnTo>
                  <a:lnTo>
                    <a:pt x="0" y="1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1881" y="2462"/>
              <a:ext cx="23" cy="46"/>
            </a:xfrm>
            <a:custGeom>
              <a:avLst/>
              <a:gdLst>
                <a:gd name="T0" fmla="*/ 0 w 68"/>
                <a:gd name="T1" fmla="*/ 0 h 136"/>
                <a:gd name="T2" fmla="*/ 0 w 68"/>
                <a:gd name="T3" fmla="*/ 0 h 136"/>
                <a:gd name="T4" fmla="*/ 0 w 68"/>
                <a:gd name="T5" fmla="*/ 0 h 136"/>
                <a:gd name="T6" fmla="*/ 0 w 68"/>
                <a:gd name="T7" fmla="*/ 0 h 136"/>
                <a:gd name="T8" fmla="*/ 0 w 68"/>
                <a:gd name="T9" fmla="*/ 0 h 136"/>
                <a:gd name="T10" fmla="*/ 0 w 68"/>
                <a:gd name="T11" fmla="*/ 0 h 136"/>
                <a:gd name="T12" fmla="*/ 0 w 6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136"/>
                <a:gd name="T23" fmla="*/ 68 w 6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136">
                  <a:moveTo>
                    <a:pt x="4" y="136"/>
                  </a:moveTo>
                  <a:lnTo>
                    <a:pt x="0" y="71"/>
                  </a:lnTo>
                  <a:lnTo>
                    <a:pt x="8" y="29"/>
                  </a:lnTo>
                  <a:lnTo>
                    <a:pt x="36" y="0"/>
                  </a:lnTo>
                  <a:lnTo>
                    <a:pt x="68" y="0"/>
                  </a:lnTo>
                  <a:lnTo>
                    <a:pt x="66" y="136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1932" y="2454"/>
              <a:ext cx="52" cy="59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0 w 156"/>
                <a:gd name="T9" fmla="*/ 0 h 175"/>
                <a:gd name="T10" fmla="*/ 0 w 156"/>
                <a:gd name="T11" fmla="*/ 0 h 175"/>
                <a:gd name="T12" fmla="*/ 0 w 156"/>
                <a:gd name="T13" fmla="*/ 0 h 175"/>
                <a:gd name="T14" fmla="*/ 0 w 156"/>
                <a:gd name="T15" fmla="*/ 0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75"/>
                <a:gd name="T26" fmla="*/ 156 w 156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75">
                  <a:moveTo>
                    <a:pt x="0" y="153"/>
                  </a:moveTo>
                  <a:lnTo>
                    <a:pt x="11" y="68"/>
                  </a:lnTo>
                  <a:lnTo>
                    <a:pt x="21" y="29"/>
                  </a:lnTo>
                  <a:lnTo>
                    <a:pt x="64" y="0"/>
                  </a:lnTo>
                  <a:lnTo>
                    <a:pt x="119" y="0"/>
                  </a:lnTo>
                  <a:lnTo>
                    <a:pt x="156" y="20"/>
                  </a:lnTo>
                  <a:lnTo>
                    <a:pt x="64" y="17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2049" y="2441"/>
              <a:ext cx="51" cy="78"/>
            </a:xfrm>
            <a:custGeom>
              <a:avLst/>
              <a:gdLst>
                <a:gd name="T0" fmla="*/ 0 w 155"/>
                <a:gd name="T1" fmla="*/ 0 h 233"/>
                <a:gd name="T2" fmla="*/ 0 w 155"/>
                <a:gd name="T3" fmla="*/ 0 h 233"/>
                <a:gd name="T4" fmla="*/ 0 w 155"/>
                <a:gd name="T5" fmla="*/ 0 h 233"/>
                <a:gd name="T6" fmla="*/ 0 w 155"/>
                <a:gd name="T7" fmla="*/ 0 h 233"/>
                <a:gd name="T8" fmla="*/ 0 w 155"/>
                <a:gd name="T9" fmla="*/ 0 h 233"/>
                <a:gd name="T10" fmla="*/ 0 w 155"/>
                <a:gd name="T11" fmla="*/ 0 h 233"/>
                <a:gd name="T12" fmla="*/ 0 w 155"/>
                <a:gd name="T13" fmla="*/ 0 h 233"/>
                <a:gd name="T14" fmla="*/ 0 w 155"/>
                <a:gd name="T15" fmla="*/ 0 h 233"/>
                <a:gd name="T16" fmla="*/ 0 w 155"/>
                <a:gd name="T17" fmla="*/ 0 h 233"/>
                <a:gd name="T18" fmla="*/ 0 w 155"/>
                <a:gd name="T19" fmla="*/ 0 h 233"/>
                <a:gd name="T20" fmla="*/ 0 w 155"/>
                <a:gd name="T21" fmla="*/ 0 h 233"/>
                <a:gd name="T22" fmla="*/ 0 w 155"/>
                <a:gd name="T23" fmla="*/ 0 h 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233"/>
                <a:gd name="T38" fmla="*/ 155 w 155"/>
                <a:gd name="T39" fmla="*/ 233 h 2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233">
                  <a:moveTo>
                    <a:pt x="70" y="0"/>
                  </a:moveTo>
                  <a:lnTo>
                    <a:pt x="30" y="6"/>
                  </a:lnTo>
                  <a:lnTo>
                    <a:pt x="4" y="40"/>
                  </a:lnTo>
                  <a:lnTo>
                    <a:pt x="0" y="97"/>
                  </a:lnTo>
                  <a:lnTo>
                    <a:pt x="4" y="167"/>
                  </a:lnTo>
                  <a:lnTo>
                    <a:pt x="19" y="203"/>
                  </a:lnTo>
                  <a:lnTo>
                    <a:pt x="75" y="231"/>
                  </a:lnTo>
                  <a:lnTo>
                    <a:pt x="126" y="233"/>
                  </a:lnTo>
                  <a:lnTo>
                    <a:pt x="149" y="131"/>
                  </a:lnTo>
                  <a:lnTo>
                    <a:pt x="155" y="34"/>
                  </a:lnTo>
                  <a:lnTo>
                    <a:pt x="139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2164" y="2384"/>
              <a:ext cx="72" cy="83"/>
            </a:xfrm>
            <a:custGeom>
              <a:avLst/>
              <a:gdLst>
                <a:gd name="T0" fmla="*/ 0 w 214"/>
                <a:gd name="T1" fmla="*/ 0 h 248"/>
                <a:gd name="T2" fmla="*/ 0 w 214"/>
                <a:gd name="T3" fmla="*/ 0 h 248"/>
                <a:gd name="T4" fmla="*/ 0 w 214"/>
                <a:gd name="T5" fmla="*/ 0 h 248"/>
                <a:gd name="T6" fmla="*/ 0 w 214"/>
                <a:gd name="T7" fmla="*/ 0 h 248"/>
                <a:gd name="T8" fmla="*/ 0 w 214"/>
                <a:gd name="T9" fmla="*/ 0 h 248"/>
                <a:gd name="T10" fmla="*/ 0 w 214"/>
                <a:gd name="T11" fmla="*/ 0 h 248"/>
                <a:gd name="T12" fmla="*/ 0 w 214"/>
                <a:gd name="T13" fmla="*/ 0 h 248"/>
                <a:gd name="T14" fmla="*/ 0 w 214"/>
                <a:gd name="T15" fmla="*/ 0 h 248"/>
                <a:gd name="T16" fmla="*/ 0 w 214"/>
                <a:gd name="T17" fmla="*/ 0 h 248"/>
                <a:gd name="T18" fmla="*/ 0 w 214"/>
                <a:gd name="T19" fmla="*/ 0 h 248"/>
                <a:gd name="T20" fmla="*/ 0 w 214"/>
                <a:gd name="T21" fmla="*/ 0 h 248"/>
                <a:gd name="T22" fmla="*/ 0 w 214"/>
                <a:gd name="T23" fmla="*/ 0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248"/>
                <a:gd name="T38" fmla="*/ 214 w 214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248">
                  <a:moveTo>
                    <a:pt x="145" y="0"/>
                  </a:moveTo>
                  <a:lnTo>
                    <a:pt x="86" y="0"/>
                  </a:lnTo>
                  <a:lnTo>
                    <a:pt x="36" y="14"/>
                  </a:lnTo>
                  <a:lnTo>
                    <a:pt x="11" y="31"/>
                  </a:lnTo>
                  <a:lnTo>
                    <a:pt x="0" y="59"/>
                  </a:lnTo>
                  <a:lnTo>
                    <a:pt x="18" y="115"/>
                  </a:lnTo>
                  <a:lnTo>
                    <a:pt x="58" y="171"/>
                  </a:lnTo>
                  <a:lnTo>
                    <a:pt x="134" y="248"/>
                  </a:lnTo>
                  <a:lnTo>
                    <a:pt x="177" y="248"/>
                  </a:lnTo>
                  <a:lnTo>
                    <a:pt x="214" y="231"/>
                  </a:lnTo>
                  <a:lnTo>
                    <a:pt x="177" y="11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2345" y="2021"/>
              <a:ext cx="214" cy="248"/>
            </a:xfrm>
            <a:custGeom>
              <a:avLst/>
              <a:gdLst>
                <a:gd name="T0" fmla="*/ 0 w 644"/>
                <a:gd name="T1" fmla="*/ 0 h 745"/>
                <a:gd name="T2" fmla="*/ 0 w 644"/>
                <a:gd name="T3" fmla="*/ 0 h 745"/>
                <a:gd name="T4" fmla="*/ 0 w 644"/>
                <a:gd name="T5" fmla="*/ 0 h 745"/>
                <a:gd name="T6" fmla="*/ 0 w 644"/>
                <a:gd name="T7" fmla="*/ 0 h 745"/>
                <a:gd name="T8" fmla="*/ 0 w 644"/>
                <a:gd name="T9" fmla="*/ 0 h 745"/>
                <a:gd name="T10" fmla="*/ 0 w 644"/>
                <a:gd name="T11" fmla="*/ 0 h 745"/>
                <a:gd name="T12" fmla="*/ 0 w 644"/>
                <a:gd name="T13" fmla="*/ 0 h 745"/>
                <a:gd name="T14" fmla="*/ 0 w 644"/>
                <a:gd name="T15" fmla="*/ 0 h 745"/>
                <a:gd name="T16" fmla="*/ 0 w 644"/>
                <a:gd name="T17" fmla="*/ 0 h 745"/>
                <a:gd name="T18" fmla="*/ 0 w 644"/>
                <a:gd name="T19" fmla="*/ 0 h 745"/>
                <a:gd name="T20" fmla="*/ 0 w 644"/>
                <a:gd name="T21" fmla="*/ 0 h 745"/>
                <a:gd name="T22" fmla="*/ 0 w 644"/>
                <a:gd name="T23" fmla="*/ 0 h 745"/>
                <a:gd name="T24" fmla="*/ 0 w 644"/>
                <a:gd name="T25" fmla="*/ 0 h 745"/>
                <a:gd name="T26" fmla="*/ 0 w 644"/>
                <a:gd name="T27" fmla="*/ 0 h 745"/>
                <a:gd name="T28" fmla="*/ 0 w 644"/>
                <a:gd name="T29" fmla="*/ 0 h 745"/>
                <a:gd name="T30" fmla="*/ 0 w 644"/>
                <a:gd name="T31" fmla="*/ 0 h 7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4"/>
                <a:gd name="T49" fmla="*/ 0 h 745"/>
                <a:gd name="T50" fmla="*/ 644 w 644"/>
                <a:gd name="T51" fmla="*/ 745 h 7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4" h="745">
                  <a:moveTo>
                    <a:pt x="439" y="13"/>
                  </a:moveTo>
                  <a:lnTo>
                    <a:pt x="392" y="92"/>
                  </a:lnTo>
                  <a:lnTo>
                    <a:pt x="202" y="0"/>
                  </a:lnTo>
                  <a:lnTo>
                    <a:pt x="51" y="48"/>
                  </a:lnTo>
                  <a:lnTo>
                    <a:pt x="0" y="167"/>
                  </a:lnTo>
                  <a:lnTo>
                    <a:pt x="0" y="260"/>
                  </a:lnTo>
                  <a:lnTo>
                    <a:pt x="74" y="406"/>
                  </a:lnTo>
                  <a:lnTo>
                    <a:pt x="196" y="523"/>
                  </a:lnTo>
                  <a:lnTo>
                    <a:pt x="278" y="648"/>
                  </a:lnTo>
                  <a:lnTo>
                    <a:pt x="278" y="745"/>
                  </a:lnTo>
                  <a:lnTo>
                    <a:pt x="401" y="597"/>
                  </a:lnTo>
                  <a:lnTo>
                    <a:pt x="529" y="410"/>
                  </a:lnTo>
                  <a:lnTo>
                    <a:pt x="557" y="340"/>
                  </a:lnTo>
                  <a:lnTo>
                    <a:pt x="644" y="318"/>
                  </a:lnTo>
                  <a:lnTo>
                    <a:pt x="633" y="120"/>
                  </a:lnTo>
                  <a:lnTo>
                    <a:pt x="439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2"/>
            <p:cNvSpPr>
              <a:spLocks/>
            </p:cNvSpPr>
            <p:nvPr/>
          </p:nvSpPr>
          <p:spPr bwMode="auto">
            <a:xfrm>
              <a:off x="3169" y="2003"/>
              <a:ext cx="241" cy="266"/>
            </a:xfrm>
            <a:custGeom>
              <a:avLst/>
              <a:gdLst>
                <a:gd name="T0" fmla="*/ 0 w 724"/>
                <a:gd name="T1" fmla="*/ 0 h 799"/>
                <a:gd name="T2" fmla="*/ 0 w 724"/>
                <a:gd name="T3" fmla="*/ 0 h 799"/>
                <a:gd name="T4" fmla="*/ 0 w 724"/>
                <a:gd name="T5" fmla="*/ 0 h 799"/>
                <a:gd name="T6" fmla="*/ 0 w 724"/>
                <a:gd name="T7" fmla="*/ 0 h 799"/>
                <a:gd name="T8" fmla="*/ 0 w 724"/>
                <a:gd name="T9" fmla="*/ 0 h 799"/>
                <a:gd name="T10" fmla="*/ 0 w 724"/>
                <a:gd name="T11" fmla="*/ 0 h 799"/>
                <a:gd name="T12" fmla="*/ 0 w 724"/>
                <a:gd name="T13" fmla="*/ 0 h 799"/>
                <a:gd name="T14" fmla="*/ 0 w 724"/>
                <a:gd name="T15" fmla="*/ 0 h 799"/>
                <a:gd name="T16" fmla="*/ 0 w 724"/>
                <a:gd name="T17" fmla="*/ 0 h 799"/>
                <a:gd name="T18" fmla="*/ 0 w 724"/>
                <a:gd name="T19" fmla="*/ 0 h 799"/>
                <a:gd name="T20" fmla="*/ 0 w 724"/>
                <a:gd name="T21" fmla="*/ 0 h 799"/>
                <a:gd name="T22" fmla="*/ 0 w 724"/>
                <a:gd name="T23" fmla="*/ 0 h 799"/>
                <a:gd name="T24" fmla="*/ 0 w 724"/>
                <a:gd name="T25" fmla="*/ 0 h 799"/>
                <a:gd name="T26" fmla="*/ 0 w 724"/>
                <a:gd name="T27" fmla="*/ 0 h 799"/>
                <a:gd name="T28" fmla="*/ 0 w 724"/>
                <a:gd name="T29" fmla="*/ 0 h 7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4"/>
                <a:gd name="T46" fmla="*/ 0 h 799"/>
                <a:gd name="T47" fmla="*/ 724 w 724"/>
                <a:gd name="T48" fmla="*/ 799 h 7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4" h="799">
                  <a:moveTo>
                    <a:pt x="295" y="42"/>
                  </a:moveTo>
                  <a:lnTo>
                    <a:pt x="20" y="215"/>
                  </a:lnTo>
                  <a:lnTo>
                    <a:pt x="0" y="347"/>
                  </a:lnTo>
                  <a:lnTo>
                    <a:pt x="89" y="425"/>
                  </a:lnTo>
                  <a:lnTo>
                    <a:pt x="196" y="625"/>
                  </a:lnTo>
                  <a:lnTo>
                    <a:pt x="393" y="782"/>
                  </a:lnTo>
                  <a:lnTo>
                    <a:pt x="536" y="799"/>
                  </a:lnTo>
                  <a:lnTo>
                    <a:pt x="653" y="775"/>
                  </a:lnTo>
                  <a:lnTo>
                    <a:pt x="724" y="661"/>
                  </a:lnTo>
                  <a:lnTo>
                    <a:pt x="607" y="475"/>
                  </a:lnTo>
                  <a:lnTo>
                    <a:pt x="572" y="322"/>
                  </a:lnTo>
                  <a:lnTo>
                    <a:pt x="643" y="155"/>
                  </a:lnTo>
                  <a:lnTo>
                    <a:pt x="630" y="35"/>
                  </a:lnTo>
                  <a:lnTo>
                    <a:pt x="495" y="0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3"/>
            <p:cNvSpPr>
              <a:spLocks/>
            </p:cNvSpPr>
            <p:nvPr/>
          </p:nvSpPr>
          <p:spPr bwMode="auto">
            <a:xfrm>
              <a:off x="2314" y="1419"/>
              <a:ext cx="1064" cy="1000"/>
            </a:xfrm>
            <a:custGeom>
              <a:avLst/>
              <a:gdLst>
                <a:gd name="T0" fmla="*/ 0 w 3192"/>
                <a:gd name="T1" fmla="*/ 0 h 3002"/>
                <a:gd name="T2" fmla="*/ 0 w 3192"/>
                <a:gd name="T3" fmla="*/ 0 h 3002"/>
                <a:gd name="T4" fmla="*/ 0 w 3192"/>
                <a:gd name="T5" fmla="*/ 0 h 3002"/>
                <a:gd name="T6" fmla="*/ 0 w 3192"/>
                <a:gd name="T7" fmla="*/ 0 h 3002"/>
                <a:gd name="T8" fmla="*/ 0 w 3192"/>
                <a:gd name="T9" fmla="*/ 0 h 3002"/>
                <a:gd name="T10" fmla="*/ 0 w 3192"/>
                <a:gd name="T11" fmla="*/ 0 h 3002"/>
                <a:gd name="T12" fmla="*/ 0 w 3192"/>
                <a:gd name="T13" fmla="*/ 0 h 3002"/>
                <a:gd name="T14" fmla="*/ 0 w 3192"/>
                <a:gd name="T15" fmla="*/ 0 h 3002"/>
                <a:gd name="T16" fmla="*/ 0 w 3192"/>
                <a:gd name="T17" fmla="*/ 0 h 3002"/>
                <a:gd name="T18" fmla="*/ 0 w 3192"/>
                <a:gd name="T19" fmla="*/ 0 h 3002"/>
                <a:gd name="T20" fmla="*/ 0 w 3192"/>
                <a:gd name="T21" fmla="*/ 0 h 3002"/>
                <a:gd name="T22" fmla="*/ 0 w 3192"/>
                <a:gd name="T23" fmla="*/ 0 h 3002"/>
                <a:gd name="T24" fmla="*/ 0 w 3192"/>
                <a:gd name="T25" fmla="*/ 0 h 3002"/>
                <a:gd name="T26" fmla="*/ 0 w 3192"/>
                <a:gd name="T27" fmla="*/ 0 h 3002"/>
                <a:gd name="T28" fmla="*/ 0 w 3192"/>
                <a:gd name="T29" fmla="*/ 0 h 3002"/>
                <a:gd name="T30" fmla="*/ 0 w 3192"/>
                <a:gd name="T31" fmla="*/ 0 h 3002"/>
                <a:gd name="T32" fmla="*/ 0 w 3192"/>
                <a:gd name="T33" fmla="*/ 0 h 3002"/>
                <a:gd name="T34" fmla="*/ 0 w 3192"/>
                <a:gd name="T35" fmla="*/ 0 h 3002"/>
                <a:gd name="T36" fmla="*/ 0 w 3192"/>
                <a:gd name="T37" fmla="*/ 0 h 3002"/>
                <a:gd name="T38" fmla="*/ 0 w 3192"/>
                <a:gd name="T39" fmla="*/ 0 h 3002"/>
                <a:gd name="T40" fmla="*/ 0 w 3192"/>
                <a:gd name="T41" fmla="*/ 0 h 3002"/>
                <a:gd name="T42" fmla="*/ 0 w 3192"/>
                <a:gd name="T43" fmla="*/ 0 h 3002"/>
                <a:gd name="T44" fmla="*/ 0 w 3192"/>
                <a:gd name="T45" fmla="*/ 0 h 3002"/>
                <a:gd name="T46" fmla="*/ 0 w 3192"/>
                <a:gd name="T47" fmla="*/ 0 h 3002"/>
                <a:gd name="T48" fmla="*/ 0 w 3192"/>
                <a:gd name="T49" fmla="*/ 0 h 3002"/>
                <a:gd name="T50" fmla="*/ 0 w 3192"/>
                <a:gd name="T51" fmla="*/ 0 h 3002"/>
                <a:gd name="T52" fmla="*/ 0 w 3192"/>
                <a:gd name="T53" fmla="*/ 0 h 3002"/>
                <a:gd name="T54" fmla="*/ 0 w 3192"/>
                <a:gd name="T55" fmla="*/ 0 h 3002"/>
                <a:gd name="T56" fmla="*/ 0 w 3192"/>
                <a:gd name="T57" fmla="*/ 0 h 3002"/>
                <a:gd name="T58" fmla="*/ 0 w 3192"/>
                <a:gd name="T59" fmla="*/ 0 h 3002"/>
                <a:gd name="T60" fmla="*/ 0 w 3192"/>
                <a:gd name="T61" fmla="*/ 0 h 3002"/>
                <a:gd name="T62" fmla="*/ 0 w 3192"/>
                <a:gd name="T63" fmla="*/ 0 h 3002"/>
                <a:gd name="T64" fmla="*/ 0 w 3192"/>
                <a:gd name="T65" fmla="*/ 0 h 3002"/>
                <a:gd name="T66" fmla="*/ 0 w 3192"/>
                <a:gd name="T67" fmla="*/ 0 h 3002"/>
                <a:gd name="T68" fmla="*/ 0 w 3192"/>
                <a:gd name="T69" fmla="*/ 0 h 3002"/>
                <a:gd name="T70" fmla="*/ 0 w 3192"/>
                <a:gd name="T71" fmla="*/ 0 h 3002"/>
                <a:gd name="T72" fmla="*/ 0 w 3192"/>
                <a:gd name="T73" fmla="*/ 0 h 3002"/>
                <a:gd name="T74" fmla="*/ 0 w 3192"/>
                <a:gd name="T75" fmla="*/ 0 h 3002"/>
                <a:gd name="T76" fmla="*/ 0 w 3192"/>
                <a:gd name="T77" fmla="*/ 0 h 3002"/>
                <a:gd name="T78" fmla="*/ 0 w 3192"/>
                <a:gd name="T79" fmla="*/ 0 h 3002"/>
                <a:gd name="T80" fmla="*/ 0 w 3192"/>
                <a:gd name="T81" fmla="*/ 0 h 3002"/>
                <a:gd name="T82" fmla="*/ 0 w 3192"/>
                <a:gd name="T83" fmla="*/ 0 h 3002"/>
                <a:gd name="T84" fmla="*/ 0 w 3192"/>
                <a:gd name="T85" fmla="*/ 0 h 3002"/>
                <a:gd name="T86" fmla="*/ 0 w 3192"/>
                <a:gd name="T87" fmla="*/ 0 h 3002"/>
                <a:gd name="T88" fmla="*/ 0 w 3192"/>
                <a:gd name="T89" fmla="*/ 0 h 3002"/>
                <a:gd name="T90" fmla="*/ 0 w 3192"/>
                <a:gd name="T91" fmla="*/ 0 h 3002"/>
                <a:gd name="T92" fmla="*/ 0 w 3192"/>
                <a:gd name="T93" fmla="*/ 0 h 3002"/>
                <a:gd name="T94" fmla="*/ 0 w 3192"/>
                <a:gd name="T95" fmla="*/ 0 h 3002"/>
                <a:gd name="T96" fmla="*/ 0 w 3192"/>
                <a:gd name="T97" fmla="*/ 0 h 3002"/>
                <a:gd name="T98" fmla="*/ 0 w 3192"/>
                <a:gd name="T99" fmla="*/ 0 h 3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2"/>
                <a:gd name="T151" fmla="*/ 0 h 3002"/>
                <a:gd name="T152" fmla="*/ 3192 w 3192"/>
                <a:gd name="T153" fmla="*/ 3002 h 3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2" h="3002">
                  <a:moveTo>
                    <a:pt x="25" y="456"/>
                  </a:moveTo>
                  <a:lnTo>
                    <a:pt x="113" y="462"/>
                  </a:lnTo>
                  <a:lnTo>
                    <a:pt x="262" y="515"/>
                  </a:lnTo>
                  <a:lnTo>
                    <a:pt x="497" y="280"/>
                  </a:lnTo>
                  <a:lnTo>
                    <a:pt x="2493" y="0"/>
                  </a:lnTo>
                  <a:lnTo>
                    <a:pt x="2587" y="0"/>
                  </a:lnTo>
                  <a:lnTo>
                    <a:pt x="2945" y="258"/>
                  </a:lnTo>
                  <a:lnTo>
                    <a:pt x="3016" y="408"/>
                  </a:lnTo>
                  <a:lnTo>
                    <a:pt x="3139" y="429"/>
                  </a:lnTo>
                  <a:lnTo>
                    <a:pt x="3183" y="480"/>
                  </a:lnTo>
                  <a:lnTo>
                    <a:pt x="3171" y="552"/>
                  </a:lnTo>
                  <a:lnTo>
                    <a:pt x="3171" y="658"/>
                  </a:lnTo>
                  <a:lnTo>
                    <a:pt x="3192" y="796"/>
                  </a:lnTo>
                  <a:lnTo>
                    <a:pt x="3171" y="932"/>
                  </a:lnTo>
                  <a:lnTo>
                    <a:pt x="3128" y="1001"/>
                  </a:lnTo>
                  <a:lnTo>
                    <a:pt x="3037" y="1153"/>
                  </a:lnTo>
                  <a:lnTo>
                    <a:pt x="2968" y="1216"/>
                  </a:lnTo>
                  <a:lnTo>
                    <a:pt x="2931" y="1284"/>
                  </a:lnTo>
                  <a:lnTo>
                    <a:pt x="2913" y="1522"/>
                  </a:lnTo>
                  <a:lnTo>
                    <a:pt x="2898" y="1651"/>
                  </a:lnTo>
                  <a:lnTo>
                    <a:pt x="2862" y="1782"/>
                  </a:lnTo>
                  <a:lnTo>
                    <a:pt x="2764" y="1913"/>
                  </a:lnTo>
                  <a:lnTo>
                    <a:pt x="2649" y="2034"/>
                  </a:lnTo>
                  <a:lnTo>
                    <a:pt x="2577" y="2084"/>
                  </a:lnTo>
                  <a:lnTo>
                    <a:pt x="2564" y="2270"/>
                  </a:lnTo>
                  <a:lnTo>
                    <a:pt x="2573" y="2570"/>
                  </a:lnTo>
                  <a:lnTo>
                    <a:pt x="2493" y="2728"/>
                  </a:lnTo>
                  <a:lnTo>
                    <a:pt x="2388" y="2865"/>
                  </a:lnTo>
                  <a:lnTo>
                    <a:pt x="2278" y="3002"/>
                  </a:lnTo>
                  <a:lnTo>
                    <a:pt x="961" y="3002"/>
                  </a:lnTo>
                  <a:lnTo>
                    <a:pt x="838" y="2851"/>
                  </a:lnTo>
                  <a:lnTo>
                    <a:pt x="758" y="2686"/>
                  </a:lnTo>
                  <a:lnTo>
                    <a:pt x="714" y="2527"/>
                  </a:lnTo>
                  <a:lnTo>
                    <a:pt x="724" y="2421"/>
                  </a:lnTo>
                  <a:lnTo>
                    <a:pt x="724" y="2114"/>
                  </a:lnTo>
                  <a:lnTo>
                    <a:pt x="714" y="2034"/>
                  </a:lnTo>
                  <a:lnTo>
                    <a:pt x="587" y="1918"/>
                  </a:lnTo>
                  <a:lnTo>
                    <a:pt x="515" y="1804"/>
                  </a:lnTo>
                  <a:lnTo>
                    <a:pt x="449" y="1646"/>
                  </a:lnTo>
                  <a:lnTo>
                    <a:pt x="420" y="1490"/>
                  </a:lnTo>
                  <a:lnTo>
                    <a:pt x="290" y="1418"/>
                  </a:lnTo>
                  <a:lnTo>
                    <a:pt x="207" y="1303"/>
                  </a:lnTo>
                  <a:lnTo>
                    <a:pt x="165" y="1180"/>
                  </a:lnTo>
                  <a:lnTo>
                    <a:pt x="140" y="1065"/>
                  </a:lnTo>
                  <a:lnTo>
                    <a:pt x="93" y="974"/>
                  </a:lnTo>
                  <a:lnTo>
                    <a:pt x="87" y="846"/>
                  </a:lnTo>
                  <a:lnTo>
                    <a:pt x="71" y="721"/>
                  </a:lnTo>
                  <a:lnTo>
                    <a:pt x="17" y="593"/>
                  </a:lnTo>
                  <a:lnTo>
                    <a:pt x="0" y="509"/>
                  </a:lnTo>
                  <a:lnTo>
                    <a:pt x="25" y="456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4"/>
            <p:cNvSpPr>
              <a:spLocks/>
            </p:cNvSpPr>
            <p:nvPr/>
          </p:nvSpPr>
          <p:spPr bwMode="auto">
            <a:xfrm>
              <a:off x="2330" y="1814"/>
              <a:ext cx="113" cy="146"/>
            </a:xfrm>
            <a:custGeom>
              <a:avLst/>
              <a:gdLst>
                <a:gd name="T0" fmla="*/ 0 w 340"/>
                <a:gd name="T1" fmla="*/ 0 h 439"/>
                <a:gd name="T2" fmla="*/ 0 w 340"/>
                <a:gd name="T3" fmla="*/ 0 h 439"/>
                <a:gd name="T4" fmla="*/ 0 w 340"/>
                <a:gd name="T5" fmla="*/ 0 h 439"/>
                <a:gd name="T6" fmla="*/ 0 w 340"/>
                <a:gd name="T7" fmla="*/ 0 h 439"/>
                <a:gd name="T8" fmla="*/ 0 w 340"/>
                <a:gd name="T9" fmla="*/ 0 h 439"/>
                <a:gd name="T10" fmla="*/ 0 w 340"/>
                <a:gd name="T11" fmla="*/ 0 h 439"/>
                <a:gd name="T12" fmla="*/ 0 w 340"/>
                <a:gd name="T13" fmla="*/ 0 h 439"/>
                <a:gd name="T14" fmla="*/ 0 w 340"/>
                <a:gd name="T15" fmla="*/ 0 h 439"/>
                <a:gd name="T16" fmla="*/ 0 w 340"/>
                <a:gd name="T17" fmla="*/ 0 h 439"/>
                <a:gd name="T18" fmla="*/ 0 w 340"/>
                <a:gd name="T19" fmla="*/ 0 h 439"/>
                <a:gd name="T20" fmla="*/ 0 w 340"/>
                <a:gd name="T21" fmla="*/ 0 h 439"/>
                <a:gd name="T22" fmla="*/ 0 w 340"/>
                <a:gd name="T23" fmla="*/ 0 h 439"/>
                <a:gd name="T24" fmla="*/ 0 w 340"/>
                <a:gd name="T25" fmla="*/ 0 h 439"/>
                <a:gd name="T26" fmla="*/ 0 w 340"/>
                <a:gd name="T27" fmla="*/ 0 h 439"/>
                <a:gd name="T28" fmla="*/ 0 w 340"/>
                <a:gd name="T29" fmla="*/ 0 h 4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0"/>
                <a:gd name="T46" fmla="*/ 0 h 439"/>
                <a:gd name="T47" fmla="*/ 340 w 340"/>
                <a:gd name="T48" fmla="*/ 439 h 4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0" h="439">
                  <a:moveTo>
                    <a:pt x="64" y="0"/>
                  </a:moveTo>
                  <a:lnTo>
                    <a:pt x="28" y="35"/>
                  </a:lnTo>
                  <a:lnTo>
                    <a:pt x="0" y="136"/>
                  </a:lnTo>
                  <a:lnTo>
                    <a:pt x="14" y="239"/>
                  </a:lnTo>
                  <a:lnTo>
                    <a:pt x="58" y="327"/>
                  </a:lnTo>
                  <a:lnTo>
                    <a:pt x="112" y="404"/>
                  </a:lnTo>
                  <a:lnTo>
                    <a:pt x="193" y="439"/>
                  </a:lnTo>
                  <a:lnTo>
                    <a:pt x="268" y="425"/>
                  </a:lnTo>
                  <a:lnTo>
                    <a:pt x="340" y="372"/>
                  </a:lnTo>
                  <a:lnTo>
                    <a:pt x="340" y="285"/>
                  </a:lnTo>
                  <a:lnTo>
                    <a:pt x="287" y="157"/>
                  </a:lnTo>
                  <a:lnTo>
                    <a:pt x="220" y="58"/>
                  </a:lnTo>
                  <a:lnTo>
                    <a:pt x="159" y="23"/>
                  </a:lnTo>
                  <a:lnTo>
                    <a:pt x="11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3285" y="1814"/>
              <a:ext cx="97" cy="126"/>
            </a:xfrm>
            <a:custGeom>
              <a:avLst/>
              <a:gdLst>
                <a:gd name="T0" fmla="*/ 0 w 291"/>
                <a:gd name="T1" fmla="*/ 0 h 380"/>
                <a:gd name="T2" fmla="*/ 0 w 291"/>
                <a:gd name="T3" fmla="*/ 0 h 380"/>
                <a:gd name="T4" fmla="*/ 0 w 291"/>
                <a:gd name="T5" fmla="*/ 0 h 380"/>
                <a:gd name="T6" fmla="*/ 0 w 291"/>
                <a:gd name="T7" fmla="*/ 0 h 380"/>
                <a:gd name="T8" fmla="*/ 0 w 291"/>
                <a:gd name="T9" fmla="*/ 0 h 380"/>
                <a:gd name="T10" fmla="*/ 0 w 291"/>
                <a:gd name="T11" fmla="*/ 0 h 380"/>
                <a:gd name="T12" fmla="*/ 0 w 291"/>
                <a:gd name="T13" fmla="*/ 0 h 380"/>
                <a:gd name="T14" fmla="*/ 0 w 291"/>
                <a:gd name="T15" fmla="*/ 0 h 380"/>
                <a:gd name="T16" fmla="*/ 0 w 291"/>
                <a:gd name="T17" fmla="*/ 0 h 380"/>
                <a:gd name="T18" fmla="*/ 0 w 291"/>
                <a:gd name="T19" fmla="*/ 0 h 380"/>
                <a:gd name="T20" fmla="*/ 0 w 291"/>
                <a:gd name="T21" fmla="*/ 0 h 380"/>
                <a:gd name="T22" fmla="*/ 0 w 291"/>
                <a:gd name="T23" fmla="*/ 0 h 380"/>
                <a:gd name="T24" fmla="*/ 0 w 291"/>
                <a:gd name="T25" fmla="*/ 0 h 380"/>
                <a:gd name="T26" fmla="*/ 0 w 291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380"/>
                <a:gd name="T44" fmla="*/ 291 w 291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380">
                  <a:moveTo>
                    <a:pt x="62" y="35"/>
                  </a:moveTo>
                  <a:lnTo>
                    <a:pt x="9" y="142"/>
                  </a:lnTo>
                  <a:lnTo>
                    <a:pt x="0" y="269"/>
                  </a:lnTo>
                  <a:lnTo>
                    <a:pt x="18" y="344"/>
                  </a:lnTo>
                  <a:lnTo>
                    <a:pt x="90" y="380"/>
                  </a:lnTo>
                  <a:lnTo>
                    <a:pt x="168" y="344"/>
                  </a:lnTo>
                  <a:lnTo>
                    <a:pt x="226" y="297"/>
                  </a:lnTo>
                  <a:lnTo>
                    <a:pt x="281" y="202"/>
                  </a:lnTo>
                  <a:lnTo>
                    <a:pt x="291" y="118"/>
                  </a:lnTo>
                  <a:lnTo>
                    <a:pt x="281" y="58"/>
                  </a:lnTo>
                  <a:lnTo>
                    <a:pt x="247" y="13"/>
                  </a:lnTo>
                  <a:lnTo>
                    <a:pt x="189" y="0"/>
                  </a:lnTo>
                  <a:lnTo>
                    <a:pt x="126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6"/>
            <p:cNvSpPr>
              <a:spLocks/>
            </p:cNvSpPr>
            <p:nvPr/>
          </p:nvSpPr>
          <p:spPr bwMode="auto">
            <a:xfrm>
              <a:off x="2351" y="1816"/>
              <a:ext cx="22" cy="13"/>
            </a:xfrm>
            <a:custGeom>
              <a:avLst/>
              <a:gdLst>
                <a:gd name="T0" fmla="*/ 0 w 66"/>
                <a:gd name="T1" fmla="*/ 0 h 38"/>
                <a:gd name="T2" fmla="*/ 0 w 66"/>
                <a:gd name="T3" fmla="*/ 0 h 38"/>
                <a:gd name="T4" fmla="*/ 0 w 66"/>
                <a:gd name="T5" fmla="*/ 0 h 38"/>
                <a:gd name="T6" fmla="*/ 0 w 66"/>
                <a:gd name="T7" fmla="*/ 0 h 38"/>
                <a:gd name="T8" fmla="*/ 0 w 6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8"/>
                <a:gd name="T17" fmla="*/ 66 w 6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8">
                  <a:moveTo>
                    <a:pt x="20" y="0"/>
                  </a:moveTo>
                  <a:lnTo>
                    <a:pt x="0" y="21"/>
                  </a:lnTo>
                  <a:lnTo>
                    <a:pt x="37" y="38"/>
                  </a:lnTo>
                  <a:lnTo>
                    <a:pt x="66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7"/>
            <p:cNvSpPr>
              <a:spLocks/>
            </p:cNvSpPr>
            <p:nvPr/>
          </p:nvSpPr>
          <p:spPr bwMode="auto">
            <a:xfrm>
              <a:off x="3318" y="1823"/>
              <a:ext cx="23" cy="23"/>
            </a:xfrm>
            <a:custGeom>
              <a:avLst/>
              <a:gdLst>
                <a:gd name="T0" fmla="*/ 0 w 69"/>
                <a:gd name="T1" fmla="*/ 0 h 69"/>
                <a:gd name="T2" fmla="*/ 0 w 69"/>
                <a:gd name="T3" fmla="*/ 0 h 69"/>
                <a:gd name="T4" fmla="*/ 0 w 69"/>
                <a:gd name="T5" fmla="*/ 0 h 69"/>
                <a:gd name="T6" fmla="*/ 0 w 69"/>
                <a:gd name="T7" fmla="*/ 0 h 69"/>
                <a:gd name="T8" fmla="*/ 0 w 69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69"/>
                <a:gd name="T17" fmla="*/ 69 w 6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69">
                  <a:moveTo>
                    <a:pt x="0" y="44"/>
                  </a:moveTo>
                  <a:lnTo>
                    <a:pt x="27" y="69"/>
                  </a:lnTo>
                  <a:lnTo>
                    <a:pt x="69" y="24"/>
                  </a:lnTo>
                  <a:lnTo>
                    <a:pt x="3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8"/>
            <p:cNvSpPr>
              <a:spLocks/>
            </p:cNvSpPr>
            <p:nvPr/>
          </p:nvSpPr>
          <p:spPr bwMode="auto">
            <a:xfrm>
              <a:off x="2327" y="1825"/>
              <a:ext cx="119" cy="141"/>
            </a:xfrm>
            <a:custGeom>
              <a:avLst/>
              <a:gdLst>
                <a:gd name="T0" fmla="*/ 0 w 357"/>
                <a:gd name="T1" fmla="*/ 0 h 421"/>
                <a:gd name="T2" fmla="*/ 0 w 357"/>
                <a:gd name="T3" fmla="*/ 0 h 421"/>
                <a:gd name="T4" fmla="*/ 0 w 357"/>
                <a:gd name="T5" fmla="*/ 0 h 421"/>
                <a:gd name="T6" fmla="*/ 0 w 357"/>
                <a:gd name="T7" fmla="*/ 0 h 421"/>
                <a:gd name="T8" fmla="*/ 0 w 357"/>
                <a:gd name="T9" fmla="*/ 0 h 421"/>
                <a:gd name="T10" fmla="*/ 0 w 357"/>
                <a:gd name="T11" fmla="*/ 0 h 421"/>
                <a:gd name="T12" fmla="*/ 0 w 357"/>
                <a:gd name="T13" fmla="*/ 0 h 421"/>
                <a:gd name="T14" fmla="*/ 0 w 357"/>
                <a:gd name="T15" fmla="*/ 0 h 421"/>
                <a:gd name="T16" fmla="*/ 0 w 357"/>
                <a:gd name="T17" fmla="*/ 0 h 421"/>
                <a:gd name="T18" fmla="*/ 0 w 357"/>
                <a:gd name="T19" fmla="*/ 0 h 421"/>
                <a:gd name="T20" fmla="*/ 0 w 357"/>
                <a:gd name="T21" fmla="*/ 0 h 421"/>
                <a:gd name="T22" fmla="*/ 0 w 357"/>
                <a:gd name="T23" fmla="*/ 0 h 421"/>
                <a:gd name="T24" fmla="*/ 0 w 357"/>
                <a:gd name="T25" fmla="*/ 0 h 421"/>
                <a:gd name="T26" fmla="*/ 0 w 357"/>
                <a:gd name="T27" fmla="*/ 0 h 421"/>
                <a:gd name="T28" fmla="*/ 0 w 357"/>
                <a:gd name="T29" fmla="*/ 0 h 421"/>
                <a:gd name="T30" fmla="*/ 0 w 357"/>
                <a:gd name="T31" fmla="*/ 0 h 421"/>
                <a:gd name="T32" fmla="*/ 0 w 357"/>
                <a:gd name="T33" fmla="*/ 0 h 421"/>
                <a:gd name="T34" fmla="*/ 0 w 357"/>
                <a:gd name="T35" fmla="*/ 0 h 421"/>
                <a:gd name="T36" fmla="*/ 0 w 357"/>
                <a:gd name="T37" fmla="*/ 0 h 421"/>
                <a:gd name="T38" fmla="*/ 0 w 357"/>
                <a:gd name="T39" fmla="*/ 0 h 421"/>
                <a:gd name="T40" fmla="*/ 0 w 357"/>
                <a:gd name="T41" fmla="*/ 0 h 421"/>
                <a:gd name="T42" fmla="*/ 0 w 357"/>
                <a:gd name="T43" fmla="*/ 0 h 421"/>
                <a:gd name="T44" fmla="*/ 0 w 357"/>
                <a:gd name="T45" fmla="*/ 0 h 421"/>
                <a:gd name="T46" fmla="*/ 0 w 357"/>
                <a:gd name="T47" fmla="*/ 0 h 421"/>
                <a:gd name="T48" fmla="*/ 0 w 357"/>
                <a:gd name="T49" fmla="*/ 0 h 421"/>
                <a:gd name="T50" fmla="*/ 0 w 357"/>
                <a:gd name="T51" fmla="*/ 0 h 4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7"/>
                <a:gd name="T79" fmla="*/ 0 h 421"/>
                <a:gd name="T80" fmla="*/ 357 w 357"/>
                <a:gd name="T81" fmla="*/ 421 h 4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7" h="421">
                  <a:moveTo>
                    <a:pt x="186" y="0"/>
                  </a:moveTo>
                  <a:lnTo>
                    <a:pt x="121" y="62"/>
                  </a:lnTo>
                  <a:lnTo>
                    <a:pt x="55" y="45"/>
                  </a:lnTo>
                  <a:lnTo>
                    <a:pt x="23" y="67"/>
                  </a:lnTo>
                  <a:lnTo>
                    <a:pt x="0" y="150"/>
                  </a:lnTo>
                  <a:lnTo>
                    <a:pt x="30" y="225"/>
                  </a:lnTo>
                  <a:lnTo>
                    <a:pt x="55" y="190"/>
                  </a:lnTo>
                  <a:lnTo>
                    <a:pt x="93" y="190"/>
                  </a:lnTo>
                  <a:lnTo>
                    <a:pt x="128" y="225"/>
                  </a:lnTo>
                  <a:lnTo>
                    <a:pt x="147" y="175"/>
                  </a:lnTo>
                  <a:lnTo>
                    <a:pt x="186" y="175"/>
                  </a:lnTo>
                  <a:lnTo>
                    <a:pt x="211" y="183"/>
                  </a:lnTo>
                  <a:lnTo>
                    <a:pt x="220" y="225"/>
                  </a:lnTo>
                  <a:lnTo>
                    <a:pt x="211" y="270"/>
                  </a:lnTo>
                  <a:lnTo>
                    <a:pt x="211" y="322"/>
                  </a:lnTo>
                  <a:lnTo>
                    <a:pt x="192" y="354"/>
                  </a:lnTo>
                  <a:lnTo>
                    <a:pt x="168" y="354"/>
                  </a:lnTo>
                  <a:lnTo>
                    <a:pt x="102" y="345"/>
                  </a:lnTo>
                  <a:lnTo>
                    <a:pt x="177" y="413"/>
                  </a:lnTo>
                  <a:lnTo>
                    <a:pt x="249" y="421"/>
                  </a:lnTo>
                  <a:lnTo>
                    <a:pt x="320" y="374"/>
                  </a:lnTo>
                  <a:lnTo>
                    <a:pt x="349" y="285"/>
                  </a:lnTo>
                  <a:lnTo>
                    <a:pt x="357" y="220"/>
                  </a:lnTo>
                  <a:lnTo>
                    <a:pt x="331" y="150"/>
                  </a:lnTo>
                  <a:lnTo>
                    <a:pt x="258" y="5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9"/>
            <p:cNvSpPr>
              <a:spLocks/>
            </p:cNvSpPr>
            <p:nvPr/>
          </p:nvSpPr>
          <p:spPr bwMode="auto">
            <a:xfrm>
              <a:off x="3291" y="1835"/>
              <a:ext cx="91" cy="90"/>
            </a:xfrm>
            <a:custGeom>
              <a:avLst/>
              <a:gdLst>
                <a:gd name="T0" fmla="*/ 0 w 273"/>
                <a:gd name="T1" fmla="*/ 0 h 268"/>
                <a:gd name="T2" fmla="*/ 0 w 273"/>
                <a:gd name="T3" fmla="*/ 0 h 268"/>
                <a:gd name="T4" fmla="*/ 0 w 273"/>
                <a:gd name="T5" fmla="*/ 0 h 268"/>
                <a:gd name="T6" fmla="*/ 0 w 273"/>
                <a:gd name="T7" fmla="*/ 0 h 268"/>
                <a:gd name="T8" fmla="*/ 0 w 273"/>
                <a:gd name="T9" fmla="*/ 0 h 268"/>
                <a:gd name="T10" fmla="*/ 0 w 273"/>
                <a:gd name="T11" fmla="*/ 0 h 268"/>
                <a:gd name="T12" fmla="*/ 0 w 273"/>
                <a:gd name="T13" fmla="*/ 0 h 268"/>
                <a:gd name="T14" fmla="*/ 0 w 273"/>
                <a:gd name="T15" fmla="*/ 0 h 268"/>
                <a:gd name="T16" fmla="*/ 0 w 273"/>
                <a:gd name="T17" fmla="*/ 0 h 268"/>
                <a:gd name="T18" fmla="*/ 0 w 273"/>
                <a:gd name="T19" fmla="*/ 0 h 268"/>
                <a:gd name="T20" fmla="*/ 0 w 273"/>
                <a:gd name="T21" fmla="*/ 0 h 268"/>
                <a:gd name="T22" fmla="*/ 0 w 273"/>
                <a:gd name="T23" fmla="*/ 0 h 268"/>
                <a:gd name="T24" fmla="*/ 0 w 273"/>
                <a:gd name="T25" fmla="*/ 0 h 268"/>
                <a:gd name="T26" fmla="*/ 0 w 273"/>
                <a:gd name="T27" fmla="*/ 0 h 268"/>
                <a:gd name="T28" fmla="*/ 0 w 273"/>
                <a:gd name="T29" fmla="*/ 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268"/>
                <a:gd name="T47" fmla="*/ 273 w 273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268">
                  <a:moveTo>
                    <a:pt x="37" y="37"/>
                  </a:moveTo>
                  <a:lnTo>
                    <a:pt x="108" y="77"/>
                  </a:lnTo>
                  <a:lnTo>
                    <a:pt x="182" y="32"/>
                  </a:lnTo>
                  <a:lnTo>
                    <a:pt x="208" y="0"/>
                  </a:lnTo>
                  <a:lnTo>
                    <a:pt x="263" y="7"/>
                  </a:lnTo>
                  <a:lnTo>
                    <a:pt x="273" y="62"/>
                  </a:lnTo>
                  <a:lnTo>
                    <a:pt x="240" y="137"/>
                  </a:lnTo>
                  <a:lnTo>
                    <a:pt x="182" y="240"/>
                  </a:lnTo>
                  <a:lnTo>
                    <a:pt x="163" y="195"/>
                  </a:lnTo>
                  <a:lnTo>
                    <a:pt x="98" y="166"/>
                  </a:lnTo>
                  <a:lnTo>
                    <a:pt x="51" y="210"/>
                  </a:lnTo>
                  <a:lnTo>
                    <a:pt x="51" y="268"/>
                  </a:lnTo>
                  <a:lnTo>
                    <a:pt x="0" y="240"/>
                  </a:lnTo>
                  <a:lnTo>
                    <a:pt x="8" y="9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0"/>
            <p:cNvSpPr>
              <a:spLocks/>
            </p:cNvSpPr>
            <p:nvPr/>
          </p:nvSpPr>
          <p:spPr bwMode="auto">
            <a:xfrm>
              <a:off x="2386" y="984"/>
              <a:ext cx="875" cy="570"/>
            </a:xfrm>
            <a:custGeom>
              <a:avLst/>
              <a:gdLst>
                <a:gd name="T0" fmla="*/ 0 w 2626"/>
                <a:gd name="T1" fmla="*/ 0 h 1710"/>
                <a:gd name="T2" fmla="*/ 0 w 2626"/>
                <a:gd name="T3" fmla="*/ 0 h 1710"/>
                <a:gd name="T4" fmla="*/ 0 w 2626"/>
                <a:gd name="T5" fmla="*/ 0 h 1710"/>
                <a:gd name="T6" fmla="*/ 0 w 2626"/>
                <a:gd name="T7" fmla="*/ 0 h 1710"/>
                <a:gd name="T8" fmla="*/ 0 w 2626"/>
                <a:gd name="T9" fmla="*/ 0 h 1710"/>
                <a:gd name="T10" fmla="*/ 0 w 2626"/>
                <a:gd name="T11" fmla="*/ 0 h 1710"/>
                <a:gd name="T12" fmla="*/ 0 w 2626"/>
                <a:gd name="T13" fmla="*/ 0 h 1710"/>
                <a:gd name="T14" fmla="*/ 0 w 2626"/>
                <a:gd name="T15" fmla="*/ 0 h 1710"/>
                <a:gd name="T16" fmla="*/ 0 w 2626"/>
                <a:gd name="T17" fmla="*/ 0 h 1710"/>
                <a:gd name="T18" fmla="*/ 0 w 2626"/>
                <a:gd name="T19" fmla="*/ 0 h 1710"/>
                <a:gd name="T20" fmla="*/ 0 w 2626"/>
                <a:gd name="T21" fmla="*/ 0 h 1710"/>
                <a:gd name="T22" fmla="*/ 0 w 2626"/>
                <a:gd name="T23" fmla="*/ 0 h 1710"/>
                <a:gd name="T24" fmla="*/ 0 w 2626"/>
                <a:gd name="T25" fmla="*/ 0 h 1710"/>
                <a:gd name="T26" fmla="*/ 0 w 2626"/>
                <a:gd name="T27" fmla="*/ 0 h 1710"/>
                <a:gd name="T28" fmla="*/ 0 w 2626"/>
                <a:gd name="T29" fmla="*/ 0 h 1710"/>
                <a:gd name="T30" fmla="*/ 0 w 2626"/>
                <a:gd name="T31" fmla="*/ 0 h 1710"/>
                <a:gd name="T32" fmla="*/ 0 w 2626"/>
                <a:gd name="T33" fmla="*/ 0 h 1710"/>
                <a:gd name="T34" fmla="*/ 0 w 2626"/>
                <a:gd name="T35" fmla="*/ 0 h 1710"/>
                <a:gd name="T36" fmla="*/ 0 w 2626"/>
                <a:gd name="T37" fmla="*/ 0 h 1710"/>
                <a:gd name="T38" fmla="*/ 0 w 2626"/>
                <a:gd name="T39" fmla="*/ 0 h 17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26"/>
                <a:gd name="T61" fmla="*/ 0 h 1710"/>
                <a:gd name="T62" fmla="*/ 2626 w 2626"/>
                <a:gd name="T63" fmla="*/ 1710 h 17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26" h="1710">
                  <a:moveTo>
                    <a:pt x="154" y="1680"/>
                  </a:moveTo>
                  <a:lnTo>
                    <a:pt x="509" y="1523"/>
                  </a:lnTo>
                  <a:lnTo>
                    <a:pt x="635" y="1710"/>
                  </a:lnTo>
                  <a:lnTo>
                    <a:pt x="1127" y="1545"/>
                  </a:lnTo>
                  <a:lnTo>
                    <a:pt x="1639" y="1680"/>
                  </a:lnTo>
                  <a:lnTo>
                    <a:pt x="2358" y="1193"/>
                  </a:lnTo>
                  <a:lnTo>
                    <a:pt x="2626" y="713"/>
                  </a:lnTo>
                  <a:lnTo>
                    <a:pt x="2521" y="487"/>
                  </a:lnTo>
                  <a:lnTo>
                    <a:pt x="2404" y="393"/>
                  </a:lnTo>
                  <a:lnTo>
                    <a:pt x="2097" y="123"/>
                  </a:lnTo>
                  <a:lnTo>
                    <a:pt x="1574" y="0"/>
                  </a:lnTo>
                  <a:lnTo>
                    <a:pt x="1264" y="0"/>
                  </a:lnTo>
                  <a:lnTo>
                    <a:pt x="892" y="33"/>
                  </a:lnTo>
                  <a:lnTo>
                    <a:pt x="499" y="116"/>
                  </a:lnTo>
                  <a:lnTo>
                    <a:pt x="281" y="211"/>
                  </a:lnTo>
                  <a:lnTo>
                    <a:pt x="154" y="323"/>
                  </a:lnTo>
                  <a:lnTo>
                    <a:pt x="34" y="585"/>
                  </a:lnTo>
                  <a:lnTo>
                    <a:pt x="0" y="958"/>
                  </a:lnTo>
                  <a:lnTo>
                    <a:pt x="62" y="1440"/>
                  </a:lnTo>
                  <a:lnTo>
                    <a:pt x="154" y="168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1"/>
            <p:cNvSpPr>
              <a:spLocks/>
            </p:cNvSpPr>
            <p:nvPr/>
          </p:nvSpPr>
          <p:spPr bwMode="auto">
            <a:xfrm>
              <a:off x="2559" y="1636"/>
              <a:ext cx="221" cy="64"/>
            </a:xfrm>
            <a:custGeom>
              <a:avLst/>
              <a:gdLst>
                <a:gd name="T0" fmla="*/ 0 w 661"/>
                <a:gd name="T1" fmla="*/ 0 h 192"/>
                <a:gd name="T2" fmla="*/ 0 w 661"/>
                <a:gd name="T3" fmla="*/ 0 h 192"/>
                <a:gd name="T4" fmla="*/ 0 w 661"/>
                <a:gd name="T5" fmla="*/ 0 h 192"/>
                <a:gd name="T6" fmla="*/ 0 w 661"/>
                <a:gd name="T7" fmla="*/ 0 h 192"/>
                <a:gd name="T8" fmla="*/ 0 w 661"/>
                <a:gd name="T9" fmla="*/ 0 h 192"/>
                <a:gd name="T10" fmla="*/ 0 w 661"/>
                <a:gd name="T11" fmla="*/ 0 h 192"/>
                <a:gd name="T12" fmla="*/ 0 w 661"/>
                <a:gd name="T13" fmla="*/ 0 h 192"/>
                <a:gd name="T14" fmla="*/ 0 w 661"/>
                <a:gd name="T15" fmla="*/ 0 h 192"/>
                <a:gd name="T16" fmla="*/ 0 w 661"/>
                <a:gd name="T17" fmla="*/ 0 h 192"/>
                <a:gd name="T18" fmla="*/ 0 w 661"/>
                <a:gd name="T19" fmla="*/ 0 h 192"/>
                <a:gd name="T20" fmla="*/ 0 w 661"/>
                <a:gd name="T21" fmla="*/ 0 h 192"/>
                <a:gd name="T22" fmla="*/ 0 w 661"/>
                <a:gd name="T23" fmla="*/ 0 h 192"/>
                <a:gd name="T24" fmla="*/ 0 w 661"/>
                <a:gd name="T25" fmla="*/ 0 h 192"/>
                <a:gd name="T26" fmla="*/ 0 w 661"/>
                <a:gd name="T27" fmla="*/ 0 h 192"/>
                <a:gd name="T28" fmla="*/ 0 w 661"/>
                <a:gd name="T29" fmla="*/ 0 h 192"/>
                <a:gd name="T30" fmla="*/ 0 w 661"/>
                <a:gd name="T31" fmla="*/ 0 h 192"/>
                <a:gd name="T32" fmla="*/ 0 w 661"/>
                <a:gd name="T33" fmla="*/ 0 h 192"/>
                <a:gd name="T34" fmla="*/ 0 w 661"/>
                <a:gd name="T35" fmla="*/ 0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1"/>
                <a:gd name="T55" fmla="*/ 0 h 192"/>
                <a:gd name="T56" fmla="*/ 661 w 661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1" h="192">
                  <a:moveTo>
                    <a:pt x="0" y="144"/>
                  </a:moveTo>
                  <a:lnTo>
                    <a:pt x="42" y="80"/>
                  </a:lnTo>
                  <a:lnTo>
                    <a:pt x="89" y="42"/>
                  </a:lnTo>
                  <a:lnTo>
                    <a:pt x="171" y="13"/>
                  </a:lnTo>
                  <a:lnTo>
                    <a:pt x="288" y="0"/>
                  </a:lnTo>
                  <a:lnTo>
                    <a:pt x="411" y="13"/>
                  </a:lnTo>
                  <a:lnTo>
                    <a:pt x="484" y="36"/>
                  </a:lnTo>
                  <a:lnTo>
                    <a:pt x="545" y="84"/>
                  </a:lnTo>
                  <a:lnTo>
                    <a:pt x="579" y="126"/>
                  </a:lnTo>
                  <a:lnTo>
                    <a:pt x="619" y="161"/>
                  </a:lnTo>
                  <a:lnTo>
                    <a:pt x="661" y="192"/>
                  </a:lnTo>
                  <a:lnTo>
                    <a:pt x="599" y="189"/>
                  </a:lnTo>
                  <a:lnTo>
                    <a:pt x="501" y="144"/>
                  </a:lnTo>
                  <a:lnTo>
                    <a:pt x="360" y="113"/>
                  </a:lnTo>
                  <a:lnTo>
                    <a:pt x="262" y="108"/>
                  </a:lnTo>
                  <a:lnTo>
                    <a:pt x="175" y="108"/>
                  </a:lnTo>
                  <a:lnTo>
                    <a:pt x="56" y="1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CC1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2"/>
            <p:cNvSpPr>
              <a:spLocks/>
            </p:cNvSpPr>
            <p:nvPr/>
          </p:nvSpPr>
          <p:spPr bwMode="auto">
            <a:xfrm>
              <a:off x="2953" y="1632"/>
              <a:ext cx="208" cy="70"/>
            </a:xfrm>
            <a:custGeom>
              <a:avLst/>
              <a:gdLst>
                <a:gd name="T0" fmla="*/ 0 w 624"/>
                <a:gd name="T1" fmla="*/ 0 h 209"/>
                <a:gd name="T2" fmla="*/ 0 w 624"/>
                <a:gd name="T3" fmla="*/ 0 h 209"/>
                <a:gd name="T4" fmla="*/ 0 w 624"/>
                <a:gd name="T5" fmla="*/ 0 h 209"/>
                <a:gd name="T6" fmla="*/ 0 w 624"/>
                <a:gd name="T7" fmla="*/ 0 h 209"/>
                <a:gd name="T8" fmla="*/ 0 w 624"/>
                <a:gd name="T9" fmla="*/ 0 h 209"/>
                <a:gd name="T10" fmla="*/ 0 w 624"/>
                <a:gd name="T11" fmla="*/ 0 h 209"/>
                <a:gd name="T12" fmla="*/ 0 w 624"/>
                <a:gd name="T13" fmla="*/ 0 h 209"/>
                <a:gd name="T14" fmla="*/ 0 w 624"/>
                <a:gd name="T15" fmla="*/ 0 h 209"/>
                <a:gd name="T16" fmla="*/ 0 w 624"/>
                <a:gd name="T17" fmla="*/ 0 h 209"/>
                <a:gd name="T18" fmla="*/ 0 w 624"/>
                <a:gd name="T19" fmla="*/ 0 h 209"/>
                <a:gd name="T20" fmla="*/ 0 w 624"/>
                <a:gd name="T21" fmla="*/ 0 h 209"/>
                <a:gd name="T22" fmla="*/ 0 w 624"/>
                <a:gd name="T23" fmla="*/ 0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9"/>
                <a:gd name="T38" fmla="*/ 624 w 624"/>
                <a:gd name="T39" fmla="*/ 209 h 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9">
                  <a:moveTo>
                    <a:pt x="36" y="209"/>
                  </a:moveTo>
                  <a:lnTo>
                    <a:pt x="102" y="189"/>
                  </a:lnTo>
                  <a:lnTo>
                    <a:pt x="392" y="125"/>
                  </a:lnTo>
                  <a:lnTo>
                    <a:pt x="624" y="101"/>
                  </a:lnTo>
                  <a:lnTo>
                    <a:pt x="543" y="34"/>
                  </a:lnTo>
                  <a:lnTo>
                    <a:pt x="431" y="0"/>
                  </a:lnTo>
                  <a:lnTo>
                    <a:pt x="316" y="0"/>
                  </a:lnTo>
                  <a:lnTo>
                    <a:pt x="225" y="18"/>
                  </a:lnTo>
                  <a:lnTo>
                    <a:pt x="129" y="58"/>
                  </a:lnTo>
                  <a:lnTo>
                    <a:pt x="33" y="120"/>
                  </a:lnTo>
                  <a:lnTo>
                    <a:pt x="0" y="182"/>
                  </a:lnTo>
                  <a:lnTo>
                    <a:pt x="36" y="209"/>
                  </a:lnTo>
                  <a:close/>
                </a:path>
              </a:pathLst>
            </a:custGeom>
            <a:solidFill>
              <a:srgbClr val="0CC1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3"/>
            <p:cNvSpPr>
              <a:spLocks/>
            </p:cNvSpPr>
            <p:nvPr/>
          </p:nvSpPr>
          <p:spPr bwMode="auto">
            <a:xfrm>
              <a:off x="2576" y="1653"/>
              <a:ext cx="168" cy="56"/>
            </a:xfrm>
            <a:custGeom>
              <a:avLst/>
              <a:gdLst>
                <a:gd name="T0" fmla="*/ 0 w 505"/>
                <a:gd name="T1" fmla="*/ 0 h 168"/>
                <a:gd name="T2" fmla="*/ 0 w 505"/>
                <a:gd name="T3" fmla="*/ 0 h 168"/>
                <a:gd name="T4" fmla="*/ 0 w 505"/>
                <a:gd name="T5" fmla="*/ 0 h 168"/>
                <a:gd name="T6" fmla="*/ 0 w 505"/>
                <a:gd name="T7" fmla="*/ 0 h 168"/>
                <a:gd name="T8" fmla="*/ 0 w 505"/>
                <a:gd name="T9" fmla="*/ 0 h 168"/>
                <a:gd name="T10" fmla="*/ 0 w 505"/>
                <a:gd name="T11" fmla="*/ 0 h 168"/>
                <a:gd name="T12" fmla="*/ 0 w 505"/>
                <a:gd name="T13" fmla="*/ 0 h 168"/>
                <a:gd name="T14" fmla="*/ 0 w 505"/>
                <a:gd name="T15" fmla="*/ 0 h 168"/>
                <a:gd name="T16" fmla="*/ 0 w 505"/>
                <a:gd name="T17" fmla="*/ 0 h 168"/>
                <a:gd name="T18" fmla="*/ 0 w 505"/>
                <a:gd name="T19" fmla="*/ 0 h 168"/>
                <a:gd name="T20" fmla="*/ 0 w 505"/>
                <a:gd name="T21" fmla="*/ 0 h 168"/>
                <a:gd name="T22" fmla="*/ 0 w 505"/>
                <a:gd name="T23" fmla="*/ 0 h 168"/>
                <a:gd name="T24" fmla="*/ 0 w 505"/>
                <a:gd name="T25" fmla="*/ 0 h 168"/>
                <a:gd name="T26" fmla="*/ 0 w 505"/>
                <a:gd name="T27" fmla="*/ 0 h 168"/>
                <a:gd name="T28" fmla="*/ 0 w 505"/>
                <a:gd name="T29" fmla="*/ 0 h 168"/>
                <a:gd name="T30" fmla="*/ 0 w 505"/>
                <a:gd name="T31" fmla="*/ 0 h 168"/>
                <a:gd name="T32" fmla="*/ 0 w 505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5"/>
                <a:gd name="T52" fmla="*/ 0 h 168"/>
                <a:gd name="T53" fmla="*/ 505 w 505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5" h="168">
                  <a:moveTo>
                    <a:pt x="0" y="110"/>
                  </a:moveTo>
                  <a:lnTo>
                    <a:pt x="64" y="141"/>
                  </a:lnTo>
                  <a:lnTo>
                    <a:pt x="136" y="155"/>
                  </a:lnTo>
                  <a:lnTo>
                    <a:pt x="243" y="168"/>
                  </a:lnTo>
                  <a:lnTo>
                    <a:pt x="337" y="168"/>
                  </a:lnTo>
                  <a:lnTo>
                    <a:pt x="435" y="149"/>
                  </a:lnTo>
                  <a:lnTo>
                    <a:pt x="503" y="129"/>
                  </a:lnTo>
                  <a:lnTo>
                    <a:pt x="505" y="110"/>
                  </a:lnTo>
                  <a:lnTo>
                    <a:pt x="476" y="75"/>
                  </a:lnTo>
                  <a:lnTo>
                    <a:pt x="421" y="33"/>
                  </a:lnTo>
                  <a:lnTo>
                    <a:pt x="344" y="6"/>
                  </a:lnTo>
                  <a:lnTo>
                    <a:pt x="258" y="0"/>
                  </a:lnTo>
                  <a:lnTo>
                    <a:pt x="170" y="0"/>
                  </a:lnTo>
                  <a:lnTo>
                    <a:pt x="89" y="21"/>
                  </a:lnTo>
                  <a:lnTo>
                    <a:pt x="32" y="56"/>
                  </a:lnTo>
                  <a:lnTo>
                    <a:pt x="16" y="7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4"/>
            <p:cNvSpPr>
              <a:spLocks/>
            </p:cNvSpPr>
            <p:nvPr/>
          </p:nvSpPr>
          <p:spPr bwMode="auto">
            <a:xfrm>
              <a:off x="2992" y="1654"/>
              <a:ext cx="164" cy="51"/>
            </a:xfrm>
            <a:custGeom>
              <a:avLst/>
              <a:gdLst>
                <a:gd name="T0" fmla="*/ 0 w 494"/>
                <a:gd name="T1" fmla="*/ 0 h 153"/>
                <a:gd name="T2" fmla="*/ 0 w 494"/>
                <a:gd name="T3" fmla="*/ 0 h 153"/>
                <a:gd name="T4" fmla="*/ 0 w 494"/>
                <a:gd name="T5" fmla="*/ 0 h 153"/>
                <a:gd name="T6" fmla="*/ 0 w 494"/>
                <a:gd name="T7" fmla="*/ 0 h 153"/>
                <a:gd name="T8" fmla="*/ 0 w 494"/>
                <a:gd name="T9" fmla="*/ 0 h 153"/>
                <a:gd name="T10" fmla="*/ 0 w 494"/>
                <a:gd name="T11" fmla="*/ 0 h 153"/>
                <a:gd name="T12" fmla="*/ 0 w 494"/>
                <a:gd name="T13" fmla="*/ 0 h 153"/>
                <a:gd name="T14" fmla="*/ 0 w 494"/>
                <a:gd name="T15" fmla="*/ 0 h 153"/>
                <a:gd name="T16" fmla="*/ 0 w 494"/>
                <a:gd name="T17" fmla="*/ 0 h 153"/>
                <a:gd name="T18" fmla="*/ 0 w 494"/>
                <a:gd name="T19" fmla="*/ 0 h 153"/>
                <a:gd name="T20" fmla="*/ 0 w 494"/>
                <a:gd name="T21" fmla="*/ 0 h 153"/>
                <a:gd name="T22" fmla="*/ 0 w 494"/>
                <a:gd name="T23" fmla="*/ 0 h 153"/>
                <a:gd name="T24" fmla="*/ 0 w 494"/>
                <a:gd name="T25" fmla="*/ 0 h 153"/>
                <a:gd name="T26" fmla="*/ 0 w 494"/>
                <a:gd name="T27" fmla="*/ 0 h 153"/>
                <a:gd name="T28" fmla="*/ 0 w 494"/>
                <a:gd name="T29" fmla="*/ 0 h 1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4"/>
                <a:gd name="T46" fmla="*/ 0 h 153"/>
                <a:gd name="T47" fmla="*/ 494 w 494"/>
                <a:gd name="T48" fmla="*/ 153 h 1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4" h="153">
                  <a:moveTo>
                    <a:pt x="0" y="106"/>
                  </a:moveTo>
                  <a:lnTo>
                    <a:pt x="46" y="132"/>
                  </a:lnTo>
                  <a:lnTo>
                    <a:pt x="109" y="147"/>
                  </a:lnTo>
                  <a:lnTo>
                    <a:pt x="200" y="153"/>
                  </a:lnTo>
                  <a:lnTo>
                    <a:pt x="293" y="141"/>
                  </a:lnTo>
                  <a:lnTo>
                    <a:pt x="384" y="126"/>
                  </a:lnTo>
                  <a:lnTo>
                    <a:pt x="470" y="92"/>
                  </a:lnTo>
                  <a:lnTo>
                    <a:pt x="494" y="55"/>
                  </a:lnTo>
                  <a:lnTo>
                    <a:pt x="470" y="27"/>
                  </a:lnTo>
                  <a:lnTo>
                    <a:pt x="409" y="13"/>
                  </a:lnTo>
                  <a:lnTo>
                    <a:pt x="315" y="0"/>
                  </a:lnTo>
                  <a:lnTo>
                    <a:pt x="122" y="13"/>
                  </a:lnTo>
                  <a:lnTo>
                    <a:pt x="76" y="27"/>
                  </a:lnTo>
                  <a:lnTo>
                    <a:pt x="22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5"/>
            <p:cNvSpPr>
              <a:spLocks/>
            </p:cNvSpPr>
            <p:nvPr/>
          </p:nvSpPr>
          <p:spPr bwMode="auto">
            <a:xfrm>
              <a:off x="2618" y="1655"/>
              <a:ext cx="89" cy="52"/>
            </a:xfrm>
            <a:custGeom>
              <a:avLst/>
              <a:gdLst>
                <a:gd name="T0" fmla="*/ 0 w 269"/>
                <a:gd name="T1" fmla="*/ 0 h 157"/>
                <a:gd name="T2" fmla="*/ 0 w 269"/>
                <a:gd name="T3" fmla="*/ 0 h 157"/>
                <a:gd name="T4" fmla="*/ 0 w 269"/>
                <a:gd name="T5" fmla="*/ 0 h 157"/>
                <a:gd name="T6" fmla="*/ 0 w 269"/>
                <a:gd name="T7" fmla="*/ 0 h 157"/>
                <a:gd name="T8" fmla="*/ 0 w 269"/>
                <a:gd name="T9" fmla="*/ 0 h 157"/>
                <a:gd name="T10" fmla="*/ 0 w 269"/>
                <a:gd name="T11" fmla="*/ 0 h 157"/>
                <a:gd name="T12" fmla="*/ 0 w 269"/>
                <a:gd name="T13" fmla="*/ 0 h 157"/>
                <a:gd name="T14" fmla="*/ 0 w 269"/>
                <a:gd name="T15" fmla="*/ 0 h 157"/>
                <a:gd name="T16" fmla="*/ 0 w 269"/>
                <a:gd name="T17" fmla="*/ 0 h 157"/>
                <a:gd name="T18" fmla="*/ 0 w 269"/>
                <a:gd name="T19" fmla="*/ 0 h 157"/>
                <a:gd name="T20" fmla="*/ 0 w 269"/>
                <a:gd name="T21" fmla="*/ 0 h 157"/>
                <a:gd name="T22" fmla="*/ 0 w 269"/>
                <a:gd name="T23" fmla="*/ 0 h 157"/>
                <a:gd name="T24" fmla="*/ 0 w 269"/>
                <a:gd name="T25" fmla="*/ 0 h 157"/>
                <a:gd name="T26" fmla="*/ 0 w 269"/>
                <a:gd name="T27" fmla="*/ 0 h 157"/>
                <a:gd name="T28" fmla="*/ 0 w 269"/>
                <a:gd name="T29" fmla="*/ 0 h 157"/>
                <a:gd name="T30" fmla="*/ 0 w 269"/>
                <a:gd name="T31" fmla="*/ 0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157"/>
                <a:gd name="T50" fmla="*/ 269 w 26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157">
                  <a:moveTo>
                    <a:pt x="0" y="27"/>
                  </a:moveTo>
                  <a:lnTo>
                    <a:pt x="0" y="63"/>
                  </a:lnTo>
                  <a:lnTo>
                    <a:pt x="22" y="113"/>
                  </a:lnTo>
                  <a:lnTo>
                    <a:pt x="55" y="137"/>
                  </a:lnTo>
                  <a:lnTo>
                    <a:pt x="98" y="150"/>
                  </a:lnTo>
                  <a:lnTo>
                    <a:pt x="136" y="157"/>
                  </a:lnTo>
                  <a:lnTo>
                    <a:pt x="175" y="150"/>
                  </a:lnTo>
                  <a:lnTo>
                    <a:pt x="214" y="135"/>
                  </a:lnTo>
                  <a:lnTo>
                    <a:pt x="236" y="113"/>
                  </a:lnTo>
                  <a:lnTo>
                    <a:pt x="258" y="93"/>
                  </a:lnTo>
                  <a:lnTo>
                    <a:pt x="265" y="66"/>
                  </a:lnTo>
                  <a:lnTo>
                    <a:pt x="269" y="42"/>
                  </a:lnTo>
                  <a:lnTo>
                    <a:pt x="265" y="16"/>
                  </a:lnTo>
                  <a:lnTo>
                    <a:pt x="189" y="9"/>
                  </a:lnTo>
                  <a:lnTo>
                    <a:pt x="9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6"/>
            <p:cNvSpPr>
              <a:spLocks/>
            </p:cNvSpPr>
            <p:nvPr/>
          </p:nvSpPr>
          <p:spPr bwMode="auto">
            <a:xfrm>
              <a:off x="3031" y="1653"/>
              <a:ext cx="89" cy="48"/>
            </a:xfrm>
            <a:custGeom>
              <a:avLst/>
              <a:gdLst>
                <a:gd name="T0" fmla="*/ 0 w 265"/>
                <a:gd name="T1" fmla="*/ 0 h 144"/>
                <a:gd name="T2" fmla="*/ 0 w 265"/>
                <a:gd name="T3" fmla="*/ 0 h 144"/>
                <a:gd name="T4" fmla="*/ 0 w 265"/>
                <a:gd name="T5" fmla="*/ 0 h 144"/>
                <a:gd name="T6" fmla="*/ 0 w 265"/>
                <a:gd name="T7" fmla="*/ 0 h 144"/>
                <a:gd name="T8" fmla="*/ 0 w 265"/>
                <a:gd name="T9" fmla="*/ 0 h 144"/>
                <a:gd name="T10" fmla="*/ 0 w 265"/>
                <a:gd name="T11" fmla="*/ 0 h 144"/>
                <a:gd name="T12" fmla="*/ 0 w 265"/>
                <a:gd name="T13" fmla="*/ 0 h 144"/>
                <a:gd name="T14" fmla="*/ 0 w 265"/>
                <a:gd name="T15" fmla="*/ 0 h 144"/>
                <a:gd name="T16" fmla="*/ 0 w 265"/>
                <a:gd name="T17" fmla="*/ 0 h 144"/>
                <a:gd name="T18" fmla="*/ 0 w 265"/>
                <a:gd name="T19" fmla="*/ 0 h 144"/>
                <a:gd name="T20" fmla="*/ 0 w 265"/>
                <a:gd name="T21" fmla="*/ 0 h 144"/>
                <a:gd name="T22" fmla="*/ 0 w 265"/>
                <a:gd name="T23" fmla="*/ 0 h 144"/>
                <a:gd name="T24" fmla="*/ 0 w 265"/>
                <a:gd name="T25" fmla="*/ 0 h 144"/>
                <a:gd name="T26" fmla="*/ 0 w 265"/>
                <a:gd name="T27" fmla="*/ 0 h 144"/>
                <a:gd name="T28" fmla="*/ 0 w 265"/>
                <a:gd name="T29" fmla="*/ 0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144"/>
                <a:gd name="T47" fmla="*/ 265 w 265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144">
                  <a:moveTo>
                    <a:pt x="0" y="16"/>
                  </a:moveTo>
                  <a:lnTo>
                    <a:pt x="0" y="54"/>
                  </a:lnTo>
                  <a:lnTo>
                    <a:pt x="8" y="94"/>
                  </a:lnTo>
                  <a:lnTo>
                    <a:pt x="30" y="120"/>
                  </a:lnTo>
                  <a:lnTo>
                    <a:pt x="65" y="139"/>
                  </a:lnTo>
                  <a:lnTo>
                    <a:pt x="98" y="144"/>
                  </a:lnTo>
                  <a:lnTo>
                    <a:pt x="135" y="144"/>
                  </a:lnTo>
                  <a:lnTo>
                    <a:pt x="174" y="144"/>
                  </a:lnTo>
                  <a:lnTo>
                    <a:pt x="214" y="129"/>
                  </a:lnTo>
                  <a:lnTo>
                    <a:pt x="254" y="95"/>
                  </a:lnTo>
                  <a:lnTo>
                    <a:pt x="259" y="63"/>
                  </a:lnTo>
                  <a:lnTo>
                    <a:pt x="265" y="31"/>
                  </a:lnTo>
                  <a:lnTo>
                    <a:pt x="259" y="7"/>
                  </a:lnTo>
                  <a:lnTo>
                    <a:pt x="15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7"/>
            <p:cNvSpPr>
              <a:spLocks/>
            </p:cNvSpPr>
            <p:nvPr/>
          </p:nvSpPr>
          <p:spPr bwMode="auto">
            <a:xfrm>
              <a:off x="2683" y="1978"/>
              <a:ext cx="402" cy="105"/>
            </a:xfrm>
            <a:custGeom>
              <a:avLst/>
              <a:gdLst>
                <a:gd name="T0" fmla="*/ 0 w 1205"/>
                <a:gd name="T1" fmla="*/ 0 h 313"/>
                <a:gd name="T2" fmla="*/ 0 w 1205"/>
                <a:gd name="T3" fmla="*/ 0 h 313"/>
                <a:gd name="T4" fmla="*/ 0 w 1205"/>
                <a:gd name="T5" fmla="*/ 0 h 313"/>
                <a:gd name="T6" fmla="*/ 0 w 1205"/>
                <a:gd name="T7" fmla="*/ 0 h 313"/>
                <a:gd name="T8" fmla="*/ 0 w 1205"/>
                <a:gd name="T9" fmla="*/ 0 h 313"/>
                <a:gd name="T10" fmla="*/ 0 w 1205"/>
                <a:gd name="T11" fmla="*/ 0 h 313"/>
                <a:gd name="T12" fmla="*/ 0 w 1205"/>
                <a:gd name="T13" fmla="*/ 0 h 313"/>
                <a:gd name="T14" fmla="*/ 0 w 1205"/>
                <a:gd name="T15" fmla="*/ 0 h 313"/>
                <a:gd name="T16" fmla="*/ 0 w 1205"/>
                <a:gd name="T17" fmla="*/ 0 h 313"/>
                <a:gd name="T18" fmla="*/ 0 w 1205"/>
                <a:gd name="T19" fmla="*/ 0 h 313"/>
                <a:gd name="T20" fmla="*/ 0 w 1205"/>
                <a:gd name="T21" fmla="*/ 0 h 313"/>
                <a:gd name="T22" fmla="*/ 0 w 1205"/>
                <a:gd name="T23" fmla="*/ 0 h 313"/>
                <a:gd name="T24" fmla="*/ 0 w 1205"/>
                <a:gd name="T25" fmla="*/ 0 h 313"/>
                <a:gd name="T26" fmla="*/ 0 w 1205"/>
                <a:gd name="T27" fmla="*/ 0 h 313"/>
                <a:gd name="T28" fmla="*/ 0 w 1205"/>
                <a:gd name="T29" fmla="*/ 0 h 313"/>
                <a:gd name="T30" fmla="*/ 0 w 1205"/>
                <a:gd name="T31" fmla="*/ 0 h 313"/>
                <a:gd name="T32" fmla="*/ 0 w 1205"/>
                <a:gd name="T33" fmla="*/ 0 h 313"/>
                <a:gd name="T34" fmla="*/ 0 w 1205"/>
                <a:gd name="T35" fmla="*/ 0 h 313"/>
                <a:gd name="T36" fmla="*/ 0 w 1205"/>
                <a:gd name="T37" fmla="*/ 0 h 313"/>
                <a:gd name="T38" fmla="*/ 0 w 1205"/>
                <a:gd name="T39" fmla="*/ 0 h 313"/>
                <a:gd name="T40" fmla="*/ 0 w 1205"/>
                <a:gd name="T41" fmla="*/ 0 h 313"/>
                <a:gd name="T42" fmla="*/ 0 w 1205"/>
                <a:gd name="T43" fmla="*/ 0 h 313"/>
                <a:gd name="T44" fmla="*/ 0 w 1205"/>
                <a:gd name="T45" fmla="*/ 0 h 313"/>
                <a:gd name="T46" fmla="*/ 0 w 1205"/>
                <a:gd name="T47" fmla="*/ 0 h 313"/>
                <a:gd name="T48" fmla="*/ 0 w 1205"/>
                <a:gd name="T49" fmla="*/ 0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5"/>
                <a:gd name="T76" fmla="*/ 0 h 313"/>
                <a:gd name="T77" fmla="*/ 1205 w 1205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5" h="313">
                  <a:moveTo>
                    <a:pt x="28" y="41"/>
                  </a:moveTo>
                  <a:lnTo>
                    <a:pt x="88" y="120"/>
                  </a:lnTo>
                  <a:lnTo>
                    <a:pt x="145" y="193"/>
                  </a:lnTo>
                  <a:lnTo>
                    <a:pt x="207" y="237"/>
                  </a:lnTo>
                  <a:lnTo>
                    <a:pt x="282" y="276"/>
                  </a:lnTo>
                  <a:lnTo>
                    <a:pt x="403" y="298"/>
                  </a:lnTo>
                  <a:lnTo>
                    <a:pt x="533" y="313"/>
                  </a:lnTo>
                  <a:lnTo>
                    <a:pt x="649" y="313"/>
                  </a:lnTo>
                  <a:lnTo>
                    <a:pt x="744" y="303"/>
                  </a:lnTo>
                  <a:lnTo>
                    <a:pt x="842" y="294"/>
                  </a:lnTo>
                  <a:lnTo>
                    <a:pt x="916" y="273"/>
                  </a:lnTo>
                  <a:lnTo>
                    <a:pt x="981" y="252"/>
                  </a:lnTo>
                  <a:lnTo>
                    <a:pt x="1044" y="220"/>
                  </a:lnTo>
                  <a:lnTo>
                    <a:pt x="1102" y="181"/>
                  </a:lnTo>
                  <a:lnTo>
                    <a:pt x="1143" y="125"/>
                  </a:lnTo>
                  <a:lnTo>
                    <a:pt x="1190" y="50"/>
                  </a:lnTo>
                  <a:lnTo>
                    <a:pt x="1205" y="4"/>
                  </a:lnTo>
                  <a:lnTo>
                    <a:pt x="919" y="20"/>
                  </a:lnTo>
                  <a:lnTo>
                    <a:pt x="699" y="54"/>
                  </a:lnTo>
                  <a:lnTo>
                    <a:pt x="421" y="50"/>
                  </a:lnTo>
                  <a:lnTo>
                    <a:pt x="260" y="13"/>
                  </a:lnTo>
                  <a:lnTo>
                    <a:pt x="150" y="0"/>
                  </a:lnTo>
                  <a:lnTo>
                    <a:pt x="72" y="0"/>
                  </a:lnTo>
                  <a:lnTo>
                    <a:pt x="0" y="9"/>
                  </a:lnTo>
                  <a:lnTo>
                    <a:pt x="28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8"/>
            <p:cNvSpPr>
              <a:spLocks/>
            </p:cNvSpPr>
            <p:nvPr/>
          </p:nvSpPr>
          <p:spPr bwMode="auto">
            <a:xfrm>
              <a:off x="2707" y="1980"/>
              <a:ext cx="369" cy="69"/>
            </a:xfrm>
            <a:custGeom>
              <a:avLst/>
              <a:gdLst>
                <a:gd name="T0" fmla="*/ 0 w 1105"/>
                <a:gd name="T1" fmla="*/ 0 h 207"/>
                <a:gd name="T2" fmla="*/ 0 w 1105"/>
                <a:gd name="T3" fmla="*/ 0 h 207"/>
                <a:gd name="T4" fmla="*/ 0 w 1105"/>
                <a:gd name="T5" fmla="*/ 0 h 207"/>
                <a:gd name="T6" fmla="*/ 0 w 1105"/>
                <a:gd name="T7" fmla="*/ 0 h 207"/>
                <a:gd name="T8" fmla="*/ 0 w 1105"/>
                <a:gd name="T9" fmla="*/ 0 h 207"/>
                <a:gd name="T10" fmla="*/ 0 w 1105"/>
                <a:gd name="T11" fmla="*/ 0 h 207"/>
                <a:gd name="T12" fmla="*/ 0 w 1105"/>
                <a:gd name="T13" fmla="*/ 0 h 207"/>
                <a:gd name="T14" fmla="*/ 0 w 1105"/>
                <a:gd name="T15" fmla="*/ 0 h 207"/>
                <a:gd name="T16" fmla="*/ 0 w 1105"/>
                <a:gd name="T17" fmla="*/ 0 h 207"/>
                <a:gd name="T18" fmla="*/ 0 w 1105"/>
                <a:gd name="T19" fmla="*/ 0 h 207"/>
                <a:gd name="T20" fmla="*/ 0 w 1105"/>
                <a:gd name="T21" fmla="*/ 0 h 207"/>
                <a:gd name="T22" fmla="*/ 0 w 1105"/>
                <a:gd name="T23" fmla="*/ 0 h 207"/>
                <a:gd name="T24" fmla="*/ 0 w 1105"/>
                <a:gd name="T25" fmla="*/ 0 h 207"/>
                <a:gd name="T26" fmla="*/ 0 w 1105"/>
                <a:gd name="T27" fmla="*/ 0 h 207"/>
                <a:gd name="T28" fmla="*/ 0 w 1105"/>
                <a:gd name="T29" fmla="*/ 0 h 207"/>
                <a:gd name="T30" fmla="*/ 0 w 1105"/>
                <a:gd name="T31" fmla="*/ 0 h 207"/>
                <a:gd name="T32" fmla="*/ 0 w 1105"/>
                <a:gd name="T33" fmla="*/ 0 h 207"/>
                <a:gd name="T34" fmla="*/ 0 w 1105"/>
                <a:gd name="T35" fmla="*/ 0 h 207"/>
                <a:gd name="T36" fmla="*/ 0 w 1105"/>
                <a:gd name="T37" fmla="*/ 0 h 207"/>
                <a:gd name="T38" fmla="*/ 0 w 1105"/>
                <a:gd name="T39" fmla="*/ 0 h 207"/>
                <a:gd name="T40" fmla="*/ 0 w 1105"/>
                <a:gd name="T41" fmla="*/ 0 h 207"/>
                <a:gd name="T42" fmla="*/ 0 w 1105"/>
                <a:gd name="T43" fmla="*/ 0 h 207"/>
                <a:gd name="T44" fmla="*/ 0 w 1105"/>
                <a:gd name="T45" fmla="*/ 0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5"/>
                <a:gd name="T70" fmla="*/ 0 h 207"/>
                <a:gd name="T71" fmla="*/ 1105 w 110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5" h="207">
                  <a:moveTo>
                    <a:pt x="0" y="0"/>
                  </a:moveTo>
                  <a:lnTo>
                    <a:pt x="44" y="81"/>
                  </a:lnTo>
                  <a:lnTo>
                    <a:pt x="101" y="127"/>
                  </a:lnTo>
                  <a:lnTo>
                    <a:pt x="182" y="165"/>
                  </a:lnTo>
                  <a:lnTo>
                    <a:pt x="269" y="186"/>
                  </a:lnTo>
                  <a:lnTo>
                    <a:pt x="381" y="201"/>
                  </a:lnTo>
                  <a:lnTo>
                    <a:pt x="519" y="207"/>
                  </a:lnTo>
                  <a:lnTo>
                    <a:pt x="631" y="201"/>
                  </a:lnTo>
                  <a:lnTo>
                    <a:pt x="729" y="186"/>
                  </a:lnTo>
                  <a:lnTo>
                    <a:pt x="806" y="168"/>
                  </a:lnTo>
                  <a:lnTo>
                    <a:pt x="899" y="136"/>
                  </a:lnTo>
                  <a:lnTo>
                    <a:pt x="975" y="99"/>
                  </a:lnTo>
                  <a:lnTo>
                    <a:pt x="1030" y="70"/>
                  </a:lnTo>
                  <a:lnTo>
                    <a:pt x="1071" y="37"/>
                  </a:lnTo>
                  <a:lnTo>
                    <a:pt x="1105" y="16"/>
                  </a:lnTo>
                  <a:lnTo>
                    <a:pt x="1015" y="5"/>
                  </a:lnTo>
                  <a:lnTo>
                    <a:pt x="875" y="5"/>
                  </a:lnTo>
                  <a:lnTo>
                    <a:pt x="692" y="37"/>
                  </a:lnTo>
                  <a:lnTo>
                    <a:pt x="547" y="50"/>
                  </a:lnTo>
                  <a:lnTo>
                    <a:pt x="445" y="43"/>
                  </a:lnTo>
                  <a:lnTo>
                    <a:pt x="236" y="24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9"/>
            <p:cNvSpPr>
              <a:spLocks/>
            </p:cNvSpPr>
            <p:nvPr/>
          </p:nvSpPr>
          <p:spPr bwMode="auto">
            <a:xfrm>
              <a:off x="2796" y="2052"/>
              <a:ext cx="108" cy="17"/>
            </a:xfrm>
            <a:custGeom>
              <a:avLst/>
              <a:gdLst>
                <a:gd name="T0" fmla="*/ 0 w 326"/>
                <a:gd name="T1" fmla="*/ 0 h 53"/>
                <a:gd name="T2" fmla="*/ 0 w 326"/>
                <a:gd name="T3" fmla="*/ 0 h 53"/>
                <a:gd name="T4" fmla="*/ 0 w 326"/>
                <a:gd name="T5" fmla="*/ 0 h 53"/>
                <a:gd name="T6" fmla="*/ 0 w 326"/>
                <a:gd name="T7" fmla="*/ 0 h 53"/>
                <a:gd name="T8" fmla="*/ 0 w 326"/>
                <a:gd name="T9" fmla="*/ 0 h 53"/>
                <a:gd name="T10" fmla="*/ 0 w 326"/>
                <a:gd name="T11" fmla="*/ 0 h 53"/>
                <a:gd name="T12" fmla="*/ 0 w 326"/>
                <a:gd name="T13" fmla="*/ 0 h 53"/>
                <a:gd name="T14" fmla="*/ 0 w 326"/>
                <a:gd name="T15" fmla="*/ 0 h 53"/>
                <a:gd name="T16" fmla="*/ 0 w 326"/>
                <a:gd name="T17" fmla="*/ 0 h 53"/>
                <a:gd name="T18" fmla="*/ 0 w 326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"/>
                <a:gd name="T31" fmla="*/ 0 h 53"/>
                <a:gd name="T32" fmla="*/ 326 w 32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" h="53">
                  <a:moveTo>
                    <a:pt x="4" y="0"/>
                  </a:moveTo>
                  <a:lnTo>
                    <a:pt x="0" y="27"/>
                  </a:lnTo>
                  <a:lnTo>
                    <a:pt x="105" y="45"/>
                  </a:lnTo>
                  <a:lnTo>
                    <a:pt x="247" y="53"/>
                  </a:lnTo>
                  <a:lnTo>
                    <a:pt x="326" y="53"/>
                  </a:lnTo>
                  <a:lnTo>
                    <a:pt x="323" y="29"/>
                  </a:lnTo>
                  <a:lnTo>
                    <a:pt x="199" y="29"/>
                  </a:lnTo>
                  <a:lnTo>
                    <a:pt x="116" y="23"/>
                  </a:lnTo>
                  <a:lnTo>
                    <a:pt x="3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40"/>
            <p:cNvSpPr>
              <a:spLocks/>
            </p:cNvSpPr>
            <p:nvPr/>
          </p:nvSpPr>
          <p:spPr bwMode="auto">
            <a:xfrm>
              <a:off x="2641" y="1660"/>
              <a:ext cx="31" cy="24"/>
            </a:xfrm>
            <a:custGeom>
              <a:avLst/>
              <a:gdLst>
                <a:gd name="T0" fmla="*/ 0 w 93"/>
                <a:gd name="T1" fmla="*/ 0 h 72"/>
                <a:gd name="T2" fmla="*/ 0 w 93"/>
                <a:gd name="T3" fmla="*/ 0 h 72"/>
                <a:gd name="T4" fmla="*/ 0 w 93"/>
                <a:gd name="T5" fmla="*/ 0 h 72"/>
                <a:gd name="T6" fmla="*/ 0 w 93"/>
                <a:gd name="T7" fmla="*/ 0 h 72"/>
                <a:gd name="T8" fmla="*/ 0 w 93"/>
                <a:gd name="T9" fmla="*/ 0 h 72"/>
                <a:gd name="T10" fmla="*/ 0 w 93"/>
                <a:gd name="T11" fmla="*/ 0 h 72"/>
                <a:gd name="T12" fmla="*/ 0 w 93"/>
                <a:gd name="T13" fmla="*/ 0 h 72"/>
                <a:gd name="T14" fmla="*/ 0 w 93"/>
                <a:gd name="T15" fmla="*/ 0 h 72"/>
                <a:gd name="T16" fmla="*/ 0 w 93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2"/>
                <a:gd name="T29" fmla="*/ 93 w 93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2">
                  <a:moveTo>
                    <a:pt x="9" y="1"/>
                  </a:moveTo>
                  <a:lnTo>
                    <a:pt x="0" y="27"/>
                  </a:lnTo>
                  <a:lnTo>
                    <a:pt x="3" y="51"/>
                  </a:lnTo>
                  <a:lnTo>
                    <a:pt x="28" y="65"/>
                  </a:lnTo>
                  <a:lnTo>
                    <a:pt x="57" y="72"/>
                  </a:lnTo>
                  <a:lnTo>
                    <a:pt x="87" y="62"/>
                  </a:lnTo>
                  <a:lnTo>
                    <a:pt x="93" y="23"/>
                  </a:lnTo>
                  <a:lnTo>
                    <a:pt x="75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41"/>
            <p:cNvSpPr>
              <a:spLocks/>
            </p:cNvSpPr>
            <p:nvPr/>
          </p:nvSpPr>
          <p:spPr bwMode="auto">
            <a:xfrm>
              <a:off x="3053" y="1655"/>
              <a:ext cx="32" cy="24"/>
            </a:xfrm>
            <a:custGeom>
              <a:avLst/>
              <a:gdLst>
                <a:gd name="T0" fmla="*/ 0 w 96"/>
                <a:gd name="T1" fmla="*/ 0 h 73"/>
                <a:gd name="T2" fmla="*/ 0 w 96"/>
                <a:gd name="T3" fmla="*/ 0 h 73"/>
                <a:gd name="T4" fmla="*/ 0 w 96"/>
                <a:gd name="T5" fmla="*/ 0 h 73"/>
                <a:gd name="T6" fmla="*/ 0 w 96"/>
                <a:gd name="T7" fmla="*/ 0 h 73"/>
                <a:gd name="T8" fmla="*/ 0 w 96"/>
                <a:gd name="T9" fmla="*/ 0 h 73"/>
                <a:gd name="T10" fmla="*/ 0 w 96"/>
                <a:gd name="T11" fmla="*/ 0 h 73"/>
                <a:gd name="T12" fmla="*/ 0 w 96"/>
                <a:gd name="T13" fmla="*/ 0 h 73"/>
                <a:gd name="T14" fmla="*/ 0 w 96"/>
                <a:gd name="T15" fmla="*/ 0 h 73"/>
                <a:gd name="T16" fmla="*/ 0 w 96"/>
                <a:gd name="T17" fmla="*/ 0 h 73"/>
                <a:gd name="T18" fmla="*/ 0 w 96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3"/>
                <a:gd name="T32" fmla="*/ 96 w 96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3">
                  <a:moveTo>
                    <a:pt x="11" y="9"/>
                  </a:moveTo>
                  <a:lnTo>
                    <a:pt x="0" y="27"/>
                  </a:lnTo>
                  <a:lnTo>
                    <a:pt x="3" y="56"/>
                  </a:lnTo>
                  <a:lnTo>
                    <a:pt x="16" y="66"/>
                  </a:lnTo>
                  <a:lnTo>
                    <a:pt x="51" y="73"/>
                  </a:lnTo>
                  <a:lnTo>
                    <a:pt x="76" y="69"/>
                  </a:lnTo>
                  <a:lnTo>
                    <a:pt x="96" y="50"/>
                  </a:lnTo>
                  <a:lnTo>
                    <a:pt x="92" y="15"/>
                  </a:lnTo>
                  <a:lnTo>
                    <a:pt x="68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2"/>
            <p:cNvSpPr>
              <a:spLocks/>
            </p:cNvSpPr>
            <p:nvPr/>
          </p:nvSpPr>
          <p:spPr bwMode="auto">
            <a:xfrm>
              <a:off x="2516" y="1572"/>
              <a:ext cx="269" cy="61"/>
            </a:xfrm>
            <a:custGeom>
              <a:avLst/>
              <a:gdLst>
                <a:gd name="T0" fmla="*/ 0 w 808"/>
                <a:gd name="T1" fmla="*/ 0 h 184"/>
                <a:gd name="T2" fmla="*/ 0 w 808"/>
                <a:gd name="T3" fmla="*/ 0 h 184"/>
                <a:gd name="T4" fmla="*/ 0 w 808"/>
                <a:gd name="T5" fmla="*/ 0 h 184"/>
                <a:gd name="T6" fmla="*/ 0 w 808"/>
                <a:gd name="T7" fmla="*/ 0 h 184"/>
                <a:gd name="T8" fmla="*/ 0 w 808"/>
                <a:gd name="T9" fmla="*/ 0 h 184"/>
                <a:gd name="T10" fmla="*/ 0 w 808"/>
                <a:gd name="T11" fmla="*/ 0 h 184"/>
                <a:gd name="T12" fmla="*/ 0 w 808"/>
                <a:gd name="T13" fmla="*/ 0 h 184"/>
                <a:gd name="T14" fmla="*/ 0 w 808"/>
                <a:gd name="T15" fmla="*/ 0 h 184"/>
                <a:gd name="T16" fmla="*/ 0 w 808"/>
                <a:gd name="T17" fmla="*/ 0 h 184"/>
                <a:gd name="T18" fmla="*/ 0 w 808"/>
                <a:gd name="T19" fmla="*/ 0 h 184"/>
                <a:gd name="T20" fmla="*/ 0 w 808"/>
                <a:gd name="T21" fmla="*/ 0 h 184"/>
                <a:gd name="T22" fmla="*/ 0 w 808"/>
                <a:gd name="T23" fmla="*/ 0 h 184"/>
                <a:gd name="T24" fmla="*/ 0 w 808"/>
                <a:gd name="T25" fmla="*/ 0 h 184"/>
                <a:gd name="T26" fmla="*/ 0 w 808"/>
                <a:gd name="T27" fmla="*/ 0 h 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8"/>
                <a:gd name="T43" fmla="*/ 0 h 184"/>
                <a:gd name="T44" fmla="*/ 808 w 808"/>
                <a:gd name="T45" fmla="*/ 184 h 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8" h="184">
                  <a:moveTo>
                    <a:pt x="808" y="172"/>
                  </a:moveTo>
                  <a:lnTo>
                    <a:pt x="800" y="143"/>
                  </a:lnTo>
                  <a:lnTo>
                    <a:pt x="785" y="116"/>
                  </a:lnTo>
                  <a:lnTo>
                    <a:pt x="757" y="90"/>
                  </a:lnTo>
                  <a:lnTo>
                    <a:pt x="730" y="80"/>
                  </a:lnTo>
                  <a:lnTo>
                    <a:pt x="328" y="0"/>
                  </a:lnTo>
                  <a:lnTo>
                    <a:pt x="244" y="3"/>
                  </a:lnTo>
                  <a:lnTo>
                    <a:pt x="180" y="20"/>
                  </a:lnTo>
                  <a:lnTo>
                    <a:pt x="0" y="127"/>
                  </a:lnTo>
                  <a:lnTo>
                    <a:pt x="153" y="62"/>
                  </a:lnTo>
                  <a:lnTo>
                    <a:pt x="216" y="58"/>
                  </a:lnTo>
                  <a:lnTo>
                    <a:pt x="288" y="58"/>
                  </a:lnTo>
                  <a:lnTo>
                    <a:pt x="800" y="184"/>
                  </a:lnTo>
                  <a:lnTo>
                    <a:pt x="808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3"/>
            <p:cNvSpPr>
              <a:spLocks/>
            </p:cNvSpPr>
            <p:nvPr/>
          </p:nvSpPr>
          <p:spPr bwMode="auto">
            <a:xfrm>
              <a:off x="2863" y="1573"/>
              <a:ext cx="358" cy="353"/>
            </a:xfrm>
            <a:custGeom>
              <a:avLst/>
              <a:gdLst>
                <a:gd name="T0" fmla="*/ 0 w 1074"/>
                <a:gd name="T1" fmla="*/ 0 h 1060"/>
                <a:gd name="T2" fmla="*/ 0 w 1074"/>
                <a:gd name="T3" fmla="*/ 0 h 1060"/>
                <a:gd name="T4" fmla="*/ 0 w 1074"/>
                <a:gd name="T5" fmla="*/ 0 h 1060"/>
                <a:gd name="T6" fmla="*/ 0 w 1074"/>
                <a:gd name="T7" fmla="*/ 0 h 1060"/>
                <a:gd name="T8" fmla="*/ 0 w 1074"/>
                <a:gd name="T9" fmla="*/ 0 h 1060"/>
                <a:gd name="T10" fmla="*/ 0 w 1074"/>
                <a:gd name="T11" fmla="*/ 0 h 1060"/>
                <a:gd name="T12" fmla="*/ 0 w 1074"/>
                <a:gd name="T13" fmla="*/ 0 h 1060"/>
                <a:gd name="T14" fmla="*/ 0 w 1074"/>
                <a:gd name="T15" fmla="*/ 0 h 1060"/>
                <a:gd name="T16" fmla="*/ 0 w 1074"/>
                <a:gd name="T17" fmla="*/ 0 h 1060"/>
                <a:gd name="T18" fmla="*/ 0 w 1074"/>
                <a:gd name="T19" fmla="*/ 0 h 1060"/>
                <a:gd name="T20" fmla="*/ 0 w 1074"/>
                <a:gd name="T21" fmla="*/ 0 h 1060"/>
                <a:gd name="T22" fmla="*/ 0 w 1074"/>
                <a:gd name="T23" fmla="*/ 0 h 1060"/>
                <a:gd name="T24" fmla="*/ 0 w 1074"/>
                <a:gd name="T25" fmla="*/ 0 h 1060"/>
                <a:gd name="T26" fmla="*/ 0 w 1074"/>
                <a:gd name="T27" fmla="*/ 0 h 1060"/>
                <a:gd name="T28" fmla="*/ 0 w 1074"/>
                <a:gd name="T29" fmla="*/ 0 h 1060"/>
                <a:gd name="T30" fmla="*/ 0 w 1074"/>
                <a:gd name="T31" fmla="*/ 0 h 1060"/>
                <a:gd name="T32" fmla="*/ 0 w 1074"/>
                <a:gd name="T33" fmla="*/ 0 h 1060"/>
                <a:gd name="T34" fmla="*/ 0 w 1074"/>
                <a:gd name="T35" fmla="*/ 0 h 1060"/>
                <a:gd name="T36" fmla="*/ 0 w 1074"/>
                <a:gd name="T37" fmla="*/ 0 h 1060"/>
                <a:gd name="T38" fmla="*/ 0 w 1074"/>
                <a:gd name="T39" fmla="*/ 0 h 1060"/>
                <a:gd name="T40" fmla="*/ 0 w 1074"/>
                <a:gd name="T41" fmla="*/ 0 h 1060"/>
                <a:gd name="T42" fmla="*/ 0 w 1074"/>
                <a:gd name="T43" fmla="*/ 0 h 1060"/>
                <a:gd name="T44" fmla="*/ 0 w 1074"/>
                <a:gd name="T45" fmla="*/ 0 h 1060"/>
                <a:gd name="T46" fmla="*/ 0 w 1074"/>
                <a:gd name="T47" fmla="*/ 0 h 1060"/>
                <a:gd name="T48" fmla="*/ 0 w 1074"/>
                <a:gd name="T49" fmla="*/ 0 h 1060"/>
                <a:gd name="T50" fmla="*/ 0 w 1074"/>
                <a:gd name="T51" fmla="*/ 0 h 1060"/>
                <a:gd name="T52" fmla="*/ 0 w 1074"/>
                <a:gd name="T53" fmla="*/ 0 h 1060"/>
                <a:gd name="T54" fmla="*/ 0 w 1074"/>
                <a:gd name="T55" fmla="*/ 0 h 1060"/>
                <a:gd name="T56" fmla="*/ 0 w 1074"/>
                <a:gd name="T57" fmla="*/ 0 h 1060"/>
                <a:gd name="T58" fmla="*/ 0 w 1074"/>
                <a:gd name="T59" fmla="*/ 0 h 1060"/>
                <a:gd name="T60" fmla="*/ 0 w 1074"/>
                <a:gd name="T61" fmla="*/ 0 h 1060"/>
                <a:gd name="T62" fmla="*/ 0 w 1074"/>
                <a:gd name="T63" fmla="*/ 0 h 1060"/>
                <a:gd name="T64" fmla="*/ 0 w 1074"/>
                <a:gd name="T65" fmla="*/ 0 h 1060"/>
                <a:gd name="T66" fmla="*/ 0 w 1074"/>
                <a:gd name="T67" fmla="*/ 0 h 1060"/>
                <a:gd name="T68" fmla="*/ 0 w 1074"/>
                <a:gd name="T69" fmla="*/ 0 h 10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4"/>
                <a:gd name="T106" fmla="*/ 0 h 1060"/>
                <a:gd name="T107" fmla="*/ 1074 w 1074"/>
                <a:gd name="T108" fmla="*/ 1060 h 10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4" h="1060">
                  <a:moveTo>
                    <a:pt x="109" y="305"/>
                  </a:moveTo>
                  <a:lnTo>
                    <a:pt x="133" y="238"/>
                  </a:lnTo>
                  <a:lnTo>
                    <a:pt x="181" y="169"/>
                  </a:lnTo>
                  <a:lnTo>
                    <a:pt x="248" y="105"/>
                  </a:lnTo>
                  <a:lnTo>
                    <a:pt x="341" y="66"/>
                  </a:lnTo>
                  <a:lnTo>
                    <a:pt x="871" y="0"/>
                  </a:lnTo>
                  <a:lnTo>
                    <a:pt x="953" y="17"/>
                  </a:lnTo>
                  <a:lnTo>
                    <a:pt x="1012" y="55"/>
                  </a:lnTo>
                  <a:lnTo>
                    <a:pt x="1074" y="134"/>
                  </a:lnTo>
                  <a:lnTo>
                    <a:pt x="1012" y="77"/>
                  </a:lnTo>
                  <a:lnTo>
                    <a:pt x="953" y="59"/>
                  </a:lnTo>
                  <a:lnTo>
                    <a:pt x="899" y="55"/>
                  </a:lnTo>
                  <a:lnTo>
                    <a:pt x="836" y="59"/>
                  </a:lnTo>
                  <a:lnTo>
                    <a:pt x="686" y="94"/>
                  </a:lnTo>
                  <a:lnTo>
                    <a:pt x="394" y="140"/>
                  </a:lnTo>
                  <a:lnTo>
                    <a:pt x="298" y="197"/>
                  </a:lnTo>
                  <a:lnTo>
                    <a:pt x="226" y="279"/>
                  </a:lnTo>
                  <a:lnTo>
                    <a:pt x="193" y="369"/>
                  </a:lnTo>
                  <a:lnTo>
                    <a:pt x="171" y="455"/>
                  </a:lnTo>
                  <a:lnTo>
                    <a:pt x="171" y="534"/>
                  </a:lnTo>
                  <a:lnTo>
                    <a:pt x="204" y="704"/>
                  </a:lnTo>
                  <a:lnTo>
                    <a:pt x="277" y="904"/>
                  </a:lnTo>
                  <a:lnTo>
                    <a:pt x="277" y="972"/>
                  </a:lnTo>
                  <a:lnTo>
                    <a:pt x="204" y="1035"/>
                  </a:lnTo>
                  <a:lnTo>
                    <a:pt x="151" y="1060"/>
                  </a:lnTo>
                  <a:lnTo>
                    <a:pt x="55" y="1060"/>
                  </a:lnTo>
                  <a:lnTo>
                    <a:pt x="0" y="1038"/>
                  </a:lnTo>
                  <a:lnTo>
                    <a:pt x="142" y="1025"/>
                  </a:lnTo>
                  <a:lnTo>
                    <a:pt x="211" y="925"/>
                  </a:lnTo>
                  <a:lnTo>
                    <a:pt x="211" y="889"/>
                  </a:lnTo>
                  <a:lnTo>
                    <a:pt x="185" y="826"/>
                  </a:lnTo>
                  <a:lnTo>
                    <a:pt x="164" y="768"/>
                  </a:lnTo>
                  <a:lnTo>
                    <a:pt x="138" y="661"/>
                  </a:lnTo>
                  <a:lnTo>
                    <a:pt x="109" y="455"/>
                  </a:lnTo>
                  <a:lnTo>
                    <a:pt x="109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44"/>
            <p:cNvSpPr>
              <a:spLocks/>
            </p:cNvSpPr>
            <p:nvPr/>
          </p:nvSpPr>
          <p:spPr bwMode="auto">
            <a:xfrm>
              <a:off x="2785" y="1899"/>
              <a:ext cx="56" cy="10"/>
            </a:xfrm>
            <a:custGeom>
              <a:avLst/>
              <a:gdLst>
                <a:gd name="T0" fmla="*/ 0 w 169"/>
                <a:gd name="T1" fmla="*/ 0 h 32"/>
                <a:gd name="T2" fmla="*/ 0 w 169"/>
                <a:gd name="T3" fmla="*/ 0 h 32"/>
                <a:gd name="T4" fmla="*/ 0 w 169"/>
                <a:gd name="T5" fmla="*/ 0 h 32"/>
                <a:gd name="T6" fmla="*/ 0 w 169"/>
                <a:gd name="T7" fmla="*/ 0 h 32"/>
                <a:gd name="T8" fmla="*/ 0 w 169"/>
                <a:gd name="T9" fmla="*/ 0 h 32"/>
                <a:gd name="T10" fmla="*/ 0 w 16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32"/>
                <a:gd name="T20" fmla="*/ 169 w 16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32">
                  <a:moveTo>
                    <a:pt x="169" y="27"/>
                  </a:moveTo>
                  <a:lnTo>
                    <a:pt x="101" y="0"/>
                  </a:lnTo>
                  <a:lnTo>
                    <a:pt x="0" y="27"/>
                  </a:lnTo>
                  <a:lnTo>
                    <a:pt x="79" y="14"/>
                  </a:lnTo>
                  <a:lnTo>
                    <a:pt x="148" y="32"/>
                  </a:lnTo>
                  <a:lnTo>
                    <a:pt x="16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5"/>
            <p:cNvSpPr>
              <a:spLocks/>
            </p:cNvSpPr>
            <p:nvPr/>
          </p:nvSpPr>
          <p:spPr bwMode="auto">
            <a:xfrm>
              <a:off x="2601" y="1864"/>
              <a:ext cx="115" cy="137"/>
            </a:xfrm>
            <a:custGeom>
              <a:avLst/>
              <a:gdLst>
                <a:gd name="T0" fmla="*/ 0 w 345"/>
                <a:gd name="T1" fmla="*/ 0 h 411"/>
                <a:gd name="T2" fmla="*/ 0 w 345"/>
                <a:gd name="T3" fmla="*/ 0 h 411"/>
                <a:gd name="T4" fmla="*/ 0 w 345"/>
                <a:gd name="T5" fmla="*/ 0 h 411"/>
                <a:gd name="T6" fmla="*/ 0 w 345"/>
                <a:gd name="T7" fmla="*/ 0 h 411"/>
                <a:gd name="T8" fmla="*/ 0 w 345"/>
                <a:gd name="T9" fmla="*/ 0 h 411"/>
                <a:gd name="T10" fmla="*/ 0 w 345"/>
                <a:gd name="T11" fmla="*/ 0 h 411"/>
                <a:gd name="T12" fmla="*/ 0 w 345"/>
                <a:gd name="T13" fmla="*/ 0 h 411"/>
                <a:gd name="T14" fmla="*/ 0 w 345"/>
                <a:gd name="T15" fmla="*/ 0 h 411"/>
                <a:gd name="T16" fmla="*/ 0 w 345"/>
                <a:gd name="T17" fmla="*/ 0 h 411"/>
                <a:gd name="T18" fmla="*/ 0 w 345"/>
                <a:gd name="T19" fmla="*/ 0 h 411"/>
                <a:gd name="T20" fmla="*/ 0 w 345"/>
                <a:gd name="T21" fmla="*/ 0 h 411"/>
                <a:gd name="T22" fmla="*/ 0 w 345"/>
                <a:gd name="T23" fmla="*/ 0 h 411"/>
                <a:gd name="T24" fmla="*/ 0 w 345"/>
                <a:gd name="T25" fmla="*/ 0 h 411"/>
                <a:gd name="T26" fmla="*/ 0 w 345"/>
                <a:gd name="T27" fmla="*/ 0 h 411"/>
                <a:gd name="T28" fmla="*/ 0 w 345"/>
                <a:gd name="T29" fmla="*/ 0 h 411"/>
                <a:gd name="T30" fmla="*/ 0 w 345"/>
                <a:gd name="T31" fmla="*/ 0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"/>
                <a:gd name="T49" fmla="*/ 0 h 411"/>
                <a:gd name="T50" fmla="*/ 345 w 345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" h="411">
                  <a:moveTo>
                    <a:pt x="345" y="0"/>
                  </a:moveTo>
                  <a:lnTo>
                    <a:pt x="267" y="104"/>
                  </a:lnTo>
                  <a:lnTo>
                    <a:pt x="207" y="161"/>
                  </a:lnTo>
                  <a:lnTo>
                    <a:pt x="133" y="221"/>
                  </a:lnTo>
                  <a:lnTo>
                    <a:pt x="86" y="274"/>
                  </a:lnTo>
                  <a:lnTo>
                    <a:pt x="64" y="312"/>
                  </a:lnTo>
                  <a:lnTo>
                    <a:pt x="58" y="358"/>
                  </a:lnTo>
                  <a:lnTo>
                    <a:pt x="58" y="411"/>
                  </a:lnTo>
                  <a:lnTo>
                    <a:pt x="8" y="330"/>
                  </a:lnTo>
                  <a:lnTo>
                    <a:pt x="0" y="277"/>
                  </a:lnTo>
                  <a:lnTo>
                    <a:pt x="15" y="221"/>
                  </a:lnTo>
                  <a:lnTo>
                    <a:pt x="58" y="172"/>
                  </a:lnTo>
                  <a:lnTo>
                    <a:pt x="133" y="125"/>
                  </a:lnTo>
                  <a:lnTo>
                    <a:pt x="239" y="80"/>
                  </a:lnTo>
                  <a:lnTo>
                    <a:pt x="297" y="4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6"/>
            <p:cNvSpPr>
              <a:spLocks/>
            </p:cNvSpPr>
            <p:nvPr/>
          </p:nvSpPr>
          <p:spPr bwMode="auto">
            <a:xfrm>
              <a:off x="2681" y="1967"/>
              <a:ext cx="423" cy="34"/>
            </a:xfrm>
            <a:custGeom>
              <a:avLst/>
              <a:gdLst>
                <a:gd name="T0" fmla="*/ 0 w 1270"/>
                <a:gd name="T1" fmla="*/ 0 h 102"/>
                <a:gd name="T2" fmla="*/ 0 w 1270"/>
                <a:gd name="T3" fmla="*/ 0 h 102"/>
                <a:gd name="T4" fmla="*/ 0 w 1270"/>
                <a:gd name="T5" fmla="*/ 0 h 102"/>
                <a:gd name="T6" fmla="*/ 0 w 1270"/>
                <a:gd name="T7" fmla="*/ 0 h 102"/>
                <a:gd name="T8" fmla="*/ 0 w 1270"/>
                <a:gd name="T9" fmla="*/ 0 h 102"/>
                <a:gd name="T10" fmla="*/ 0 w 1270"/>
                <a:gd name="T11" fmla="*/ 0 h 102"/>
                <a:gd name="T12" fmla="*/ 0 w 1270"/>
                <a:gd name="T13" fmla="*/ 0 h 102"/>
                <a:gd name="T14" fmla="*/ 0 w 1270"/>
                <a:gd name="T15" fmla="*/ 0 h 102"/>
                <a:gd name="T16" fmla="*/ 0 w 1270"/>
                <a:gd name="T17" fmla="*/ 0 h 102"/>
                <a:gd name="T18" fmla="*/ 0 w 1270"/>
                <a:gd name="T19" fmla="*/ 0 h 102"/>
                <a:gd name="T20" fmla="*/ 0 w 1270"/>
                <a:gd name="T21" fmla="*/ 0 h 102"/>
                <a:gd name="T22" fmla="*/ 0 w 1270"/>
                <a:gd name="T23" fmla="*/ 0 h 102"/>
                <a:gd name="T24" fmla="*/ 0 w 1270"/>
                <a:gd name="T25" fmla="*/ 0 h 102"/>
                <a:gd name="T26" fmla="*/ 0 w 1270"/>
                <a:gd name="T27" fmla="*/ 0 h 102"/>
                <a:gd name="T28" fmla="*/ 0 w 1270"/>
                <a:gd name="T29" fmla="*/ 0 h 102"/>
                <a:gd name="T30" fmla="*/ 0 w 1270"/>
                <a:gd name="T31" fmla="*/ 0 h 102"/>
                <a:gd name="T32" fmla="*/ 0 w 1270"/>
                <a:gd name="T33" fmla="*/ 0 h 102"/>
                <a:gd name="T34" fmla="*/ 0 w 1270"/>
                <a:gd name="T35" fmla="*/ 0 h 102"/>
                <a:gd name="T36" fmla="*/ 0 w 1270"/>
                <a:gd name="T37" fmla="*/ 0 h 102"/>
                <a:gd name="T38" fmla="*/ 0 w 1270"/>
                <a:gd name="T39" fmla="*/ 0 h 102"/>
                <a:gd name="T40" fmla="*/ 0 w 1270"/>
                <a:gd name="T41" fmla="*/ 0 h 102"/>
                <a:gd name="T42" fmla="*/ 0 w 1270"/>
                <a:gd name="T43" fmla="*/ 0 h 102"/>
                <a:gd name="T44" fmla="*/ 0 w 1270"/>
                <a:gd name="T45" fmla="*/ 0 h 102"/>
                <a:gd name="T46" fmla="*/ 0 w 1270"/>
                <a:gd name="T47" fmla="*/ 0 h 102"/>
                <a:gd name="T48" fmla="*/ 0 w 1270"/>
                <a:gd name="T49" fmla="*/ 0 h 102"/>
                <a:gd name="T50" fmla="*/ 0 w 1270"/>
                <a:gd name="T51" fmla="*/ 0 h 102"/>
                <a:gd name="T52" fmla="*/ 0 w 1270"/>
                <a:gd name="T53" fmla="*/ 0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70"/>
                <a:gd name="T82" fmla="*/ 0 h 102"/>
                <a:gd name="T83" fmla="*/ 1270 w 1270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70" h="102">
                  <a:moveTo>
                    <a:pt x="3" y="14"/>
                  </a:moveTo>
                  <a:lnTo>
                    <a:pt x="345" y="24"/>
                  </a:lnTo>
                  <a:lnTo>
                    <a:pt x="458" y="33"/>
                  </a:lnTo>
                  <a:lnTo>
                    <a:pt x="525" y="48"/>
                  </a:lnTo>
                  <a:lnTo>
                    <a:pt x="638" y="69"/>
                  </a:lnTo>
                  <a:lnTo>
                    <a:pt x="652" y="68"/>
                  </a:lnTo>
                  <a:lnTo>
                    <a:pt x="712" y="48"/>
                  </a:lnTo>
                  <a:lnTo>
                    <a:pt x="812" y="27"/>
                  </a:lnTo>
                  <a:lnTo>
                    <a:pt x="919" y="14"/>
                  </a:lnTo>
                  <a:lnTo>
                    <a:pt x="1213" y="8"/>
                  </a:lnTo>
                  <a:lnTo>
                    <a:pt x="1270" y="0"/>
                  </a:lnTo>
                  <a:lnTo>
                    <a:pt x="1270" y="8"/>
                  </a:lnTo>
                  <a:lnTo>
                    <a:pt x="1231" y="27"/>
                  </a:lnTo>
                  <a:lnTo>
                    <a:pt x="1179" y="41"/>
                  </a:lnTo>
                  <a:lnTo>
                    <a:pt x="1123" y="53"/>
                  </a:lnTo>
                  <a:lnTo>
                    <a:pt x="1038" y="53"/>
                  </a:lnTo>
                  <a:lnTo>
                    <a:pt x="921" y="68"/>
                  </a:lnTo>
                  <a:lnTo>
                    <a:pt x="774" y="94"/>
                  </a:lnTo>
                  <a:lnTo>
                    <a:pt x="684" y="101"/>
                  </a:lnTo>
                  <a:lnTo>
                    <a:pt x="605" y="102"/>
                  </a:lnTo>
                  <a:lnTo>
                    <a:pt x="505" y="101"/>
                  </a:lnTo>
                  <a:lnTo>
                    <a:pt x="384" y="94"/>
                  </a:lnTo>
                  <a:lnTo>
                    <a:pt x="272" y="76"/>
                  </a:lnTo>
                  <a:lnTo>
                    <a:pt x="139" y="56"/>
                  </a:lnTo>
                  <a:lnTo>
                    <a:pt x="47" y="35"/>
                  </a:lnTo>
                  <a:lnTo>
                    <a:pt x="0" y="20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7"/>
            <p:cNvSpPr>
              <a:spLocks/>
            </p:cNvSpPr>
            <p:nvPr/>
          </p:nvSpPr>
          <p:spPr bwMode="auto">
            <a:xfrm>
              <a:off x="2671" y="1959"/>
              <a:ext cx="450" cy="191"/>
            </a:xfrm>
            <a:custGeom>
              <a:avLst/>
              <a:gdLst>
                <a:gd name="T0" fmla="*/ 0 w 1351"/>
                <a:gd name="T1" fmla="*/ 0 h 572"/>
                <a:gd name="T2" fmla="*/ 0 w 1351"/>
                <a:gd name="T3" fmla="*/ 0 h 572"/>
                <a:gd name="T4" fmla="*/ 0 w 1351"/>
                <a:gd name="T5" fmla="*/ 0 h 572"/>
                <a:gd name="T6" fmla="*/ 0 w 1351"/>
                <a:gd name="T7" fmla="*/ 0 h 572"/>
                <a:gd name="T8" fmla="*/ 0 w 1351"/>
                <a:gd name="T9" fmla="*/ 0 h 572"/>
                <a:gd name="T10" fmla="*/ 0 w 1351"/>
                <a:gd name="T11" fmla="*/ 0 h 572"/>
                <a:gd name="T12" fmla="*/ 0 w 1351"/>
                <a:gd name="T13" fmla="*/ 0 h 572"/>
                <a:gd name="T14" fmla="*/ 0 w 1351"/>
                <a:gd name="T15" fmla="*/ 0 h 572"/>
                <a:gd name="T16" fmla="*/ 0 w 1351"/>
                <a:gd name="T17" fmla="*/ 0 h 572"/>
                <a:gd name="T18" fmla="*/ 0 w 1351"/>
                <a:gd name="T19" fmla="*/ 0 h 572"/>
                <a:gd name="T20" fmla="*/ 0 w 1351"/>
                <a:gd name="T21" fmla="*/ 0 h 572"/>
                <a:gd name="T22" fmla="*/ 0 w 1351"/>
                <a:gd name="T23" fmla="*/ 0 h 572"/>
                <a:gd name="T24" fmla="*/ 0 w 1351"/>
                <a:gd name="T25" fmla="*/ 0 h 572"/>
                <a:gd name="T26" fmla="*/ 0 w 1351"/>
                <a:gd name="T27" fmla="*/ 0 h 572"/>
                <a:gd name="T28" fmla="*/ 0 w 1351"/>
                <a:gd name="T29" fmla="*/ 0 h 572"/>
                <a:gd name="T30" fmla="*/ 0 w 1351"/>
                <a:gd name="T31" fmla="*/ 0 h 572"/>
                <a:gd name="T32" fmla="*/ 0 w 1351"/>
                <a:gd name="T33" fmla="*/ 0 h 572"/>
                <a:gd name="T34" fmla="*/ 0 w 1351"/>
                <a:gd name="T35" fmla="*/ 0 h 572"/>
                <a:gd name="T36" fmla="*/ 0 w 1351"/>
                <a:gd name="T37" fmla="*/ 0 h 572"/>
                <a:gd name="T38" fmla="*/ 0 w 1351"/>
                <a:gd name="T39" fmla="*/ 0 h 572"/>
                <a:gd name="T40" fmla="*/ 0 w 1351"/>
                <a:gd name="T41" fmla="*/ 0 h 572"/>
                <a:gd name="T42" fmla="*/ 0 w 1351"/>
                <a:gd name="T43" fmla="*/ 0 h 572"/>
                <a:gd name="T44" fmla="*/ 0 w 1351"/>
                <a:gd name="T45" fmla="*/ 0 h 572"/>
                <a:gd name="T46" fmla="*/ 0 w 1351"/>
                <a:gd name="T47" fmla="*/ 0 h 572"/>
                <a:gd name="T48" fmla="*/ 0 w 1351"/>
                <a:gd name="T49" fmla="*/ 0 h 572"/>
                <a:gd name="T50" fmla="*/ 0 w 1351"/>
                <a:gd name="T51" fmla="*/ 0 h 572"/>
                <a:gd name="T52" fmla="*/ 0 w 1351"/>
                <a:gd name="T53" fmla="*/ 0 h 572"/>
                <a:gd name="T54" fmla="*/ 0 w 1351"/>
                <a:gd name="T55" fmla="*/ 0 h 572"/>
                <a:gd name="T56" fmla="*/ 0 w 1351"/>
                <a:gd name="T57" fmla="*/ 0 h 572"/>
                <a:gd name="T58" fmla="*/ 0 w 1351"/>
                <a:gd name="T59" fmla="*/ 0 h 572"/>
                <a:gd name="T60" fmla="*/ 0 w 1351"/>
                <a:gd name="T61" fmla="*/ 0 h 572"/>
                <a:gd name="T62" fmla="*/ 0 w 1351"/>
                <a:gd name="T63" fmla="*/ 0 h 572"/>
                <a:gd name="T64" fmla="*/ 0 w 1351"/>
                <a:gd name="T65" fmla="*/ 0 h 572"/>
                <a:gd name="T66" fmla="*/ 0 w 1351"/>
                <a:gd name="T67" fmla="*/ 0 h 572"/>
                <a:gd name="T68" fmla="*/ 0 w 1351"/>
                <a:gd name="T69" fmla="*/ 0 h 572"/>
                <a:gd name="T70" fmla="*/ 0 w 1351"/>
                <a:gd name="T71" fmla="*/ 0 h 572"/>
                <a:gd name="T72" fmla="*/ 0 w 1351"/>
                <a:gd name="T73" fmla="*/ 0 h 572"/>
                <a:gd name="T74" fmla="*/ 0 w 1351"/>
                <a:gd name="T75" fmla="*/ 0 h 572"/>
                <a:gd name="T76" fmla="*/ 0 w 1351"/>
                <a:gd name="T77" fmla="*/ 0 h 572"/>
                <a:gd name="T78" fmla="*/ 0 w 1351"/>
                <a:gd name="T79" fmla="*/ 0 h 572"/>
                <a:gd name="T80" fmla="*/ 0 w 1351"/>
                <a:gd name="T81" fmla="*/ 0 h 5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1"/>
                <a:gd name="T124" fmla="*/ 0 h 572"/>
                <a:gd name="T125" fmla="*/ 1351 w 1351"/>
                <a:gd name="T126" fmla="*/ 572 h 5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1" h="572">
                  <a:moveTo>
                    <a:pt x="34" y="39"/>
                  </a:moveTo>
                  <a:lnTo>
                    <a:pt x="8" y="43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47" y="99"/>
                  </a:lnTo>
                  <a:lnTo>
                    <a:pt x="88" y="140"/>
                  </a:lnTo>
                  <a:lnTo>
                    <a:pt x="132" y="201"/>
                  </a:lnTo>
                  <a:lnTo>
                    <a:pt x="183" y="255"/>
                  </a:lnTo>
                  <a:lnTo>
                    <a:pt x="241" y="305"/>
                  </a:lnTo>
                  <a:lnTo>
                    <a:pt x="298" y="332"/>
                  </a:lnTo>
                  <a:lnTo>
                    <a:pt x="357" y="350"/>
                  </a:lnTo>
                  <a:lnTo>
                    <a:pt x="481" y="370"/>
                  </a:lnTo>
                  <a:lnTo>
                    <a:pt x="672" y="373"/>
                  </a:lnTo>
                  <a:lnTo>
                    <a:pt x="814" y="371"/>
                  </a:lnTo>
                  <a:lnTo>
                    <a:pt x="949" y="350"/>
                  </a:lnTo>
                  <a:lnTo>
                    <a:pt x="1047" y="320"/>
                  </a:lnTo>
                  <a:lnTo>
                    <a:pt x="1100" y="287"/>
                  </a:lnTo>
                  <a:lnTo>
                    <a:pt x="1100" y="408"/>
                  </a:lnTo>
                  <a:lnTo>
                    <a:pt x="1047" y="572"/>
                  </a:lnTo>
                  <a:lnTo>
                    <a:pt x="1253" y="195"/>
                  </a:lnTo>
                  <a:lnTo>
                    <a:pt x="1326" y="62"/>
                  </a:lnTo>
                  <a:lnTo>
                    <a:pt x="1347" y="25"/>
                  </a:lnTo>
                  <a:lnTo>
                    <a:pt x="1351" y="0"/>
                  </a:lnTo>
                  <a:lnTo>
                    <a:pt x="1264" y="33"/>
                  </a:lnTo>
                  <a:lnTo>
                    <a:pt x="1190" y="153"/>
                  </a:lnTo>
                  <a:lnTo>
                    <a:pt x="1112" y="230"/>
                  </a:lnTo>
                  <a:lnTo>
                    <a:pt x="1053" y="277"/>
                  </a:lnTo>
                  <a:lnTo>
                    <a:pt x="974" y="316"/>
                  </a:lnTo>
                  <a:lnTo>
                    <a:pt x="896" y="342"/>
                  </a:lnTo>
                  <a:lnTo>
                    <a:pt x="788" y="358"/>
                  </a:lnTo>
                  <a:lnTo>
                    <a:pt x="673" y="361"/>
                  </a:lnTo>
                  <a:lnTo>
                    <a:pt x="515" y="361"/>
                  </a:lnTo>
                  <a:lnTo>
                    <a:pt x="387" y="342"/>
                  </a:lnTo>
                  <a:lnTo>
                    <a:pt x="306" y="323"/>
                  </a:lnTo>
                  <a:lnTo>
                    <a:pt x="241" y="287"/>
                  </a:lnTo>
                  <a:lnTo>
                    <a:pt x="201" y="255"/>
                  </a:lnTo>
                  <a:lnTo>
                    <a:pt x="150" y="206"/>
                  </a:lnTo>
                  <a:lnTo>
                    <a:pt x="106" y="143"/>
                  </a:lnTo>
                  <a:lnTo>
                    <a:pt x="77" y="105"/>
                  </a:lnTo>
                  <a:lnTo>
                    <a:pt x="47" y="62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8"/>
            <p:cNvSpPr>
              <a:spLocks/>
            </p:cNvSpPr>
            <p:nvPr/>
          </p:nvSpPr>
          <p:spPr bwMode="auto">
            <a:xfrm>
              <a:off x="2682" y="1972"/>
              <a:ext cx="409" cy="78"/>
            </a:xfrm>
            <a:custGeom>
              <a:avLst/>
              <a:gdLst>
                <a:gd name="T0" fmla="*/ 0 w 1227"/>
                <a:gd name="T1" fmla="*/ 0 h 234"/>
                <a:gd name="T2" fmla="*/ 0 w 1227"/>
                <a:gd name="T3" fmla="*/ 0 h 234"/>
                <a:gd name="T4" fmla="*/ 0 w 1227"/>
                <a:gd name="T5" fmla="*/ 0 h 234"/>
                <a:gd name="T6" fmla="*/ 0 w 1227"/>
                <a:gd name="T7" fmla="*/ 0 h 234"/>
                <a:gd name="T8" fmla="*/ 0 w 1227"/>
                <a:gd name="T9" fmla="*/ 0 h 234"/>
                <a:gd name="T10" fmla="*/ 0 w 1227"/>
                <a:gd name="T11" fmla="*/ 0 h 234"/>
                <a:gd name="T12" fmla="*/ 0 w 1227"/>
                <a:gd name="T13" fmla="*/ 0 h 234"/>
                <a:gd name="T14" fmla="*/ 0 w 1227"/>
                <a:gd name="T15" fmla="*/ 0 h 234"/>
                <a:gd name="T16" fmla="*/ 0 w 1227"/>
                <a:gd name="T17" fmla="*/ 0 h 234"/>
                <a:gd name="T18" fmla="*/ 0 w 1227"/>
                <a:gd name="T19" fmla="*/ 0 h 234"/>
                <a:gd name="T20" fmla="*/ 0 w 1227"/>
                <a:gd name="T21" fmla="*/ 0 h 234"/>
                <a:gd name="T22" fmla="*/ 0 w 1227"/>
                <a:gd name="T23" fmla="*/ 0 h 234"/>
                <a:gd name="T24" fmla="*/ 0 w 1227"/>
                <a:gd name="T25" fmla="*/ 0 h 234"/>
                <a:gd name="T26" fmla="*/ 0 w 1227"/>
                <a:gd name="T27" fmla="*/ 0 h 234"/>
                <a:gd name="T28" fmla="*/ 0 w 1227"/>
                <a:gd name="T29" fmla="*/ 0 h 234"/>
                <a:gd name="T30" fmla="*/ 0 w 1227"/>
                <a:gd name="T31" fmla="*/ 0 h 234"/>
                <a:gd name="T32" fmla="*/ 0 w 1227"/>
                <a:gd name="T33" fmla="*/ 0 h 234"/>
                <a:gd name="T34" fmla="*/ 0 w 1227"/>
                <a:gd name="T35" fmla="*/ 0 h 234"/>
                <a:gd name="T36" fmla="*/ 0 w 1227"/>
                <a:gd name="T37" fmla="*/ 0 h 234"/>
                <a:gd name="T38" fmla="*/ 0 w 1227"/>
                <a:gd name="T39" fmla="*/ 0 h 234"/>
                <a:gd name="T40" fmla="*/ 0 w 1227"/>
                <a:gd name="T41" fmla="*/ 0 h 234"/>
                <a:gd name="T42" fmla="*/ 0 w 1227"/>
                <a:gd name="T43" fmla="*/ 0 h 234"/>
                <a:gd name="T44" fmla="*/ 0 w 1227"/>
                <a:gd name="T45" fmla="*/ 0 h 234"/>
                <a:gd name="T46" fmla="*/ 0 w 1227"/>
                <a:gd name="T47" fmla="*/ 0 h 234"/>
                <a:gd name="T48" fmla="*/ 0 w 1227"/>
                <a:gd name="T49" fmla="*/ 0 h 234"/>
                <a:gd name="T50" fmla="*/ 0 w 1227"/>
                <a:gd name="T51" fmla="*/ 0 h 234"/>
                <a:gd name="T52" fmla="*/ 0 w 1227"/>
                <a:gd name="T53" fmla="*/ 0 h 234"/>
                <a:gd name="T54" fmla="*/ 0 w 1227"/>
                <a:gd name="T55" fmla="*/ 0 h 234"/>
                <a:gd name="T56" fmla="*/ 0 w 1227"/>
                <a:gd name="T57" fmla="*/ 0 h 234"/>
                <a:gd name="T58" fmla="*/ 0 w 1227"/>
                <a:gd name="T59" fmla="*/ 0 h 234"/>
                <a:gd name="T60" fmla="*/ 0 w 1227"/>
                <a:gd name="T61" fmla="*/ 0 h 234"/>
                <a:gd name="T62" fmla="*/ 0 w 1227"/>
                <a:gd name="T63" fmla="*/ 0 h 234"/>
                <a:gd name="T64" fmla="*/ 0 w 1227"/>
                <a:gd name="T65" fmla="*/ 0 h 234"/>
                <a:gd name="T66" fmla="*/ 0 w 1227"/>
                <a:gd name="T67" fmla="*/ 0 h 234"/>
                <a:gd name="T68" fmla="*/ 0 w 1227"/>
                <a:gd name="T69" fmla="*/ 0 h 234"/>
                <a:gd name="T70" fmla="*/ 0 w 1227"/>
                <a:gd name="T71" fmla="*/ 0 h 234"/>
                <a:gd name="T72" fmla="*/ 0 w 1227"/>
                <a:gd name="T73" fmla="*/ 0 h 234"/>
                <a:gd name="T74" fmla="*/ 0 w 1227"/>
                <a:gd name="T75" fmla="*/ 0 h 234"/>
                <a:gd name="T76" fmla="*/ 0 w 1227"/>
                <a:gd name="T77" fmla="*/ 0 h 234"/>
                <a:gd name="T78" fmla="*/ 0 w 1227"/>
                <a:gd name="T79" fmla="*/ 0 h 234"/>
                <a:gd name="T80" fmla="*/ 0 w 1227"/>
                <a:gd name="T81" fmla="*/ 0 h 234"/>
                <a:gd name="T82" fmla="*/ 0 w 1227"/>
                <a:gd name="T83" fmla="*/ 0 h 234"/>
                <a:gd name="T84" fmla="*/ 0 w 1227"/>
                <a:gd name="T85" fmla="*/ 0 h 234"/>
                <a:gd name="T86" fmla="*/ 0 w 1227"/>
                <a:gd name="T87" fmla="*/ 0 h 234"/>
                <a:gd name="T88" fmla="*/ 0 w 1227"/>
                <a:gd name="T89" fmla="*/ 0 h 234"/>
                <a:gd name="T90" fmla="*/ 0 w 1227"/>
                <a:gd name="T91" fmla="*/ 0 h 234"/>
                <a:gd name="T92" fmla="*/ 0 w 1227"/>
                <a:gd name="T93" fmla="*/ 0 h 2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7"/>
                <a:gd name="T142" fmla="*/ 0 h 234"/>
                <a:gd name="T143" fmla="*/ 1227 w 1227"/>
                <a:gd name="T144" fmla="*/ 234 h 2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7" h="234">
                  <a:moveTo>
                    <a:pt x="107" y="34"/>
                  </a:moveTo>
                  <a:lnTo>
                    <a:pt x="126" y="77"/>
                  </a:lnTo>
                  <a:lnTo>
                    <a:pt x="139" y="87"/>
                  </a:lnTo>
                  <a:lnTo>
                    <a:pt x="157" y="96"/>
                  </a:lnTo>
                  <a:lnTo>
                    <a:pt x="162" y="99"/>
                  </a:lnTo>
                  <a:lnTo>
                    <a:pt x="139" y="104"/>
                  </a:lnTo>
                  <a:lnTo>
                    <a:pt x="144" y="119"/>
                  </a:lnTo>
                  <a:lnTo>
                    <a:pt x="200" y="154"/>
                  </a:lnTo>
                  <a:lnTo>
                    <a:pt x="286" y="191"/>
                  </a:lnTo>
                  <a:lnTo>
                    <a:pt x="370" y="209"/>
                  </a:lnTo>
                  <a:lnTo>
                    <a:pt x="515" y="226"/>
                  </a:lnTo>
                  <a:lnTo>
                    <a:pt x="623" y="226"/>
                  </a:lnTo>
                  <a:lnTo>
                    <a:pt x="762" y="216"/>
                  </a:lnTo>
                  <a:lnTo>
                    <a:pt x="849" y="197"/>
                  </a:lnTo>
                  <a:lnTo>
                    <a:pt x="942" y="162"/>
                  </a:lnTo>
                  <a:lnTo>
                    <a:pt x="958" y="152"/>
                  </a:lnTo>
                  <a:lnTo>
                    <a:pt x="966" y="134"/>
                  </a:lnTo>
                  <a:lnTo>
                    <a:pt x="997" y="134"/>
                  </a:lnTo>
                  <a:lnTo>
                    <a:pt x="1019" y="122"/>
                  </a:lnTo>
                  <a:lnTo>
                    <a:pt x="1034" y="107"/>
                  </a:lnTo>
                  <a:lnTo>
                    <a:pt x="1040" y="93"/>
                  </a:lnTo>
                  <a:lnTo>
                    <a:pt x="1052" y="101"/>
                  </a:lnTo>
                  <a:lnTo>
                    <a:pt x="1069" y="99"/>
                  </a:lnTo>
                  <a:lnTo>
                    <a:pt x="1081" y="87"/>
                  </a:lnTo>
                  <a:lnTo>
                    <a:pt x="1099" y="60"/>
                  </a:lnTo>
                  <a:lnTo>
                    <a:pt x="1106" y="34"/>
                  </a:lnTo>
                  <a:lnTo>
                    <a:pt x="1227" y="0"/>
                  </a:lnTo>
                  <a:lnTo>
                    <a:pt x="1211" y="34"/>
                  </a:lnTo>
                  <a:lnTo>
                    <a:pt x="1089" y="117"/>
                  </a:lnTo>
                  <a:lnTo>
                    <a:pt x="985" y="171"/>
                  </a:lnTo>
                  <a:lnTo>
                    <a:pt x="882" y="201"/>
                  </a:lnTo>
                  <a:lnTo>
                    <a:pt x="779" y="226"/>
                  </a:lnTo>
                  <a:lnTo>
                    <a:pt x="682" y="234"/>
                  </a:lnTo>
                  <a:lnTo>
                    <a:pt x="552" y="234"/>
                  </a:lnTo>
                  <a:lnTo>
                    <a:pt x="421" y="224"/>
                  </a:lnTo>
                  <a:lnTo>
                    <a:pt x="333" y="209"/>
                  </a:lnTo>
                  <a:lnTo>
                    <a:pt x="251" y="191"/>
                  </a:lnTo>
                  <a:lnTo>
                    <a:pt x="207" y="164"/>
                  </a:lnTo>
                  <a:lnTo>
                    <a:pt x="139" y="127"/>
                  </a:lnTo>
                  <a:lnTo>
                    <a:pt x="80" y="88"/>
                  </a:lnTo>
                  <a:lnTo>
                    <a:pt x="65" y="80"/>
                  </a:lnTo>
                  <a:lnTo>
                    <a:pt x="58" y="81"/>
                  </a:lnTo>
                  <a:lnTo>
                    <a:pt x="24" y="55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89" y="15"/>
                  </a:lnTo>
                  <a:lnTo>
                    <a:pt x="10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9"/>
            <p:cNvSpPr>
              <a:spLocks/>
            </p:cNvSpPr>
            <p:nvPr/>
          </p:nvSpPr>
          <p:spPr bwMode="auto">
            <a:xfrm>
              <a:off x="2880" y="1842"/>
              <a:ext cx="241" cy="133"/>
            </a:xfrm>
            <a:custGeom>
              <a:avLst/>
              <a:gdLst>
                <a:gd name="T0" fmla="*/ 0 w 722"/>
                <a:gd name="T1" fmla="*/ 0 h 401"/>
                <a:gd name="T2" fmla="*/ 0 w 722"/>
                <a:gd name="T3" fmla="*/ 0 h 401"/>
                <a:gd name="T4" fmla="*/ 0 w 722"/>
                <a:gd name="T5" fmla="*/ 0 h 401"/>
                <a:gd name="T6" fmla="*/ 0 w 722"/>
                <a:gd name="T7" fmla="*/ 0 h 401"/>
                <a:gd name="T8" fmla="*/ 0 w 722"/>
                <a:gd name="T9" fmla="*/ 0 h 401"/>
                <a:gd name="T10" fmla="*/ 0 w 722"/>
                <a:gd name="T11" fmla="*/ 0 h 401"/>
                <a:gd name="T12" fmla="*/ 0 w 722"/>
                <a:gd name="T13" fmla="*/ 0 h 401"/>
                <a:gd name="T14" fmla="*/ 0 w 722"/>
                <a:gd name="T15" fmla="*/ 0 h 401"/>
                <a:gd name="T16" fmla="*/ 0 w 722"/>
                <a:gd name="T17" fmla="*/ 0 h 401"/>
                <a:gd name="T18" fmla="*/ 0 w 722"/>
                <a:gd name="T19" fmla="*/ 0 h 401"/>
                <a:gd name="T20" fmla="*/ 0 w 722"/>
                <a:gd name="T21" fmla="*/ 0 h 401"/>
                <a:gd name="T22" fmla="*/ 0 w 722"/>
                <a:gd name="T23" fmla="*/ 0 h 401"/>
                <a:gd name="T24" fmla="*/ 0 w 722"/>
                <a:gd name="T25" fmla="*/ 0 h 401"/>
                <a:gd name="T26" fmla="*/ 0 w 722"/>
                <a:gd name="T27" fmla="*/ 0 h 401"/>
                <a:gd name="T28" fmla="*/ 0 w 722"/>
                <a:gd name="T29" fmla="*/ 0 h 401"/>
                <a:gd name="T30" fmla="*/ 0 w 722"/>
                <a:gd name="T31" fmla="*/ 0 h 401"/>
                <a:gd name="T32" fmla="*/ 0 w 722"/>
                <a:gd name="T33" fmla="*/ 0 h 401"/>
                <a:gd name="T34" fmla="*/ 0 w 722"/>
                <a:gd name="T35" fmla="*/ 0 h 401"/>
                <a:gd name="T36" fmla="*/ 0 w 722"/>
                <a:gd name="T37" fmla="*/ 0 h 401"/>
                <a:gd name="T38" fmla="*/ 0 w 722"/>
                <a:gd name="T39" fmla="*/ 0 h 401"/>
                <a:gd name="T40" fmla="*/ 0 w 722"/>
                <a:gd name="T41" fmla="*/ 0 h 401"/>
                <a:gd name="T42" fmla="*/ 0 w 722"/>
                <a:gd name="T43" fmla="*/ 0 h 401"/>
                <a:gd name="T44" fmla="*/ 0 w 722"/>
                <a:gd name="T45" fmla="*/ 0 h 401"/>
                <a:gd name="T46" fmla="*/ 0 w 722"/>
                <a:gd name="T47" fmla="*/ 0 h 401"/>
                <a:gd name="T48" fmla="*/ 0 w 722"/>
                <a:gd name="T49" fmla="*/ 0 h 401"/>
                <a:gd name="T50" fmla="*/ 0 w 722"/>
                <a:gd name="T51" fmla="*/ 0 h 401"/>
                <a:gd name="T52" fmla="*/ 0 w 722"/>
                <a:gd name="T53" fmla="*/ 0 h 401"/>
                <a:gd name="T54" fmla="*/ 0 w 722"/>
                <a:gd name="T55" fmla="*/ 0 h 401"/>
                <a:gd name="T56" fmla="*/ 0 w 722"/>
                <a:gd name="T57" fmla="*/ 0 h 401"/>
                <a:gd name="T58" fmla="*/ 0 w 722"/>
                <a:gd name="T59" fmla="*/ 0 h 401"/>
                <a:gd name="T60" fmla="*/ 0 w 722"/>
                <a:gd name="T61" fmla="*/ 0 h 401"/>
                <a:gd name="T62" fmla="*/ 0 w 722"/>
                <a:gd name="T63" fmla="*/ 0 h 401"/>
                <a:gd name="T64" fmla="*/ 0 w 722"/>
                <a:gd name="T65" fmla="*/ 0 h 401"/>
                <a:gd name="T66" fmla="*/ 0 w 722"/>
                <a:gd name="T67" fmla="*/ 0 h 401"/>
                <a:gd name="T68" fmla="*/ 0 w 722"/>
                <a:gd name="T69" fmla="*/ 0 h 401"/>
                <a:gd name="T70" fmla="*/ 0 w 722"/>
                <a:gd name="T71" fmla="*/ 0 h 401"/>
                <a:gd name="T72" fmla="*/ 0 w 722"/>
                <a:gd name="T73" fmla="*/ 0 h 401"/>
                <a:gd name="T74" fmla="*/ 0 w 722"/>
                <a:gd name="T75" fmla="*/ 0 h 401"/>
                <a:gd name="T76" fmla="*/ 0 w 722"/>
                <a:gd name="T77" fmla="*/ 0 h 401"/>
                <a:gd name="T78" fmla="*/ 0 w 722"/>
                <a:gd name="T79" fmla="*/ 0 h 401"/>
                <a:gd name="T80" fmla="*/ 0 w 722"/>
                <a:gd name="T81" fmla="*/ 0 h 401"/>
                <a:gd name="T82" fmla="*/ 0 w 722"/>
                <a:gd name="T83" fmla="*/ 0 h 401"/>
                <a:gd name="T84" fmla="*/ 0 w 722"/>
                <a:gd name="T85" fmla="*/ 0 h 401"/>
                <a:gd name="T86" fmla="*/ 0 w 722"/>
                <a:gd name="T87" fmla="*/ 0 h 401"/>
                <a:gd name="T88" fmla="*/ 0 w 722"/>
                <a:gd name="T89" fmla="*/ 0 h 401"/>
                <a:gd name="T90" fmla="*/ 0 w 722"/>
                <a:gd name="T91" fmla="*/ 0 h 4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2"/>
                <a:gd name="T139" fmla="*/ 0 h 401"/>
                <a:gd name="T140" fmla="*/ 722 w 722"/>
                <a:gd name="T141" fmla="*/ 401 h 4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2" h="401">
                  <a:moveTo>
                    <a:pt x="55" y="258"/>
                  </a:moveTo>
                  <a:lnTo>
                    <a:pt x="77" y="273"/>
                  </a:lnTo>
                  <a:lnTo>
                    <a:pt x="85" y="293"/>
                  </a:lnTo>
                  <a:lnTo>
                    <a:pt x="85" y="316"/>
                  </a:lnTo>
                  <a:lnTo>
                    <a:pt x="77" y="325"/>
                  </a:lnTo>
                  <a:lnTo>
                    <a:pt x="58" y="338"/>
                  </a:lnTo>
                  <a:lnTo>
                    <a:pt x="35" y="341"/>
                  </a:lnTo>
                  <a:lnTo>
                    <a:pt x="0" y="338"/>
                  </a:lnTo>
                  <a:lnTo>
                    <a:pt x="6" y="361"/>
                  </a:lnTo>
                  <a:lnTo>
                    <a:pt x="22" y="382"/>
                  </a:lnTo>
                  <a:lnTo>
                    <a:pt x="39" y="389"/>
                  </a:lnTo>
                  <a:lnTo>
                    <a:pt x="64" y="389"/>
                  </a:lnTo>
                  <a:lnTo>
                    <a:pt x="82" y="382"/>
                  </a:lnTo>
                  <a:lnTo>
                    <a:pt x="100" y="364"/>
                  </a:lnTo>
                  <a:lnTo>
                    <a:pt x="113" y="344"/>
                  </a:lnTo>
                  <a:lnTo>
                    <a:pt x="122" y="320"/>
                  </a:lnTo>
                  <a:lnTo>
                    <a:pt x="132" y="292"/>
                  </a:lnTo>
                  <a:lnTo>
                    <a:pt x="188" y="288"/>
                  </a:lnTo>
                  <a:lnTo>
                    <a:pt x="257" y="292"/>
                  </a:lnTo>
                  <a:lnTo>
                    <a:pt x="334" y="305"/>
                  </a:lnTo>
                  <a:lnTo>
                    <a:pt x="380" y="323"/>
                  </a:lnTo>
                  <a:lnTo>
                    <a:pt x="413" y="346"/>
                  </a:lnTo>
                  <a:lnTo>
                    <a:pt x="436" y="370"/>
                  </a:lnTo>
                  <a:lnTo>
                    <a:pt x="456" y="397"/>
                  </a:lnTo>
                  <a:lnTo>
                    <a:pt x="639" y="401"/>
                  </a:lnTo>
                  <a:lnTo>
                    <a:pt x="722" y="374"/>
                  </a:lnTo>
                  <a:lnTo>
                    <a:pt x="722" y="331"/>
                  </a:lnTo>
                  <a:lnTo>
                    <a:pt x="708" y="279"/>
                  </a:lnTo>
                  <a:lnTo>
                    <a:pt x="675" y="221"/>
                  </a:lnTo>
                  <a:lnTo>
                    <a:pt x="627" y="172"/>
                  </a:lnTo>
                  <a:lnTo>
                    <a:pt x="559" y="122"/>
                  </a:lnTo>
                  <a:lnTo>
                    <a:pt x="482" y="73"/>
                  </a:lnTo>
                  <a:lnTo>
                    <a:pt x="420" y="42"/>
                  </a:lnTo>
                  <a:lnTo>
                    <a:pt x="347" y="18"/>
                  </a:lnTo>
                  <a:lnTo>
                    <a:pt x="287" y="0"/>
                  </a:lnTo>
                  <a:lnTo>
                    <a:pt x="334" y="33"/>
                  </a:lnTo>
                  <a:lnTo>
                    <a:pt x="356" y="62"/>
                  </a:lnTo>
                  <a:lnTo>
                    <a:pt x="363" y="137"/>
                  </a:lnTo>
                  <a:lnTo>
                    <a:pt x="356" y="159"/>
                  </a:lnTo>
                  <a:lnTo>
                    <a:pt x="334" y="171"/>
                  </a:lnTo>
                  <a:lnTo>
                    <a:pt x="309" y="172"/>
                  </a:lnTo>
                  <a:lnTo>
                    <a:pt x="257" y="156"/>
                  </a:lnTo>
                  <a:lnTo>
                    <a:pt x="232" y="155"/>
                  </a:lnTo>
                  <a:lnTo>
                    <a:pt x="197" y="159"/>
                  </a:lnTo>
                  <a:lnTo>
                    <a:pt x="91" y="236"/>
                  </a:lnTo>
                  <a:lnTo>
                    <a:pt x="55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50"/>
            <p:cNvSpPr>
              <a:spLocks/>
            </p:cNvSpPr>
            <p:nvPr/>
          </p:nvSpPr>
          <p:spPr bwMode="auto">
            <a:xfrm>
              <a:off x="2524" y="1632"/>
              <a:ext cx="260" cy="77"/>
            </a:xfrm>
            <a:custGeom>
              <a:avLst/>
              <a:gdLst>
                <a:gd name="T0" fmla="*/ 0 w 778"/>
                <a:gd name="T1" fmla="*/ 0 h 230"/>
                <a:gd name="T2" fmla="*/ 0 w 778"/>
                <a:gd name="T3" fmla="*/ 0 h 230"/>
                <a:gd name="T4" fmla="*/ 0 w 778"/>
                <a:gd name="T5" fmla="*/ 0 h 230"/>
                <a:gd name="T6" fmla="*/ 0 w 778"/>
                <a:gd name="T7" fmla="*/ 0 h 230"/>
                <a:gd name="T8" fmla="*/ 0 w 778"/>
                <a:gd name="T9" fmla="*/ 0 h 230"/>
                <a:gd name="T10" fmla="*/ 0 w 778"/>
                <a:gd name="T11" fmla="*/ 0 h 230"/>
                <a:gd name="T12" fmla="*/ 0 w 778"/>
                <a:gd name="T13" fmla="*/ 0 h 230"/>
                <a:gd name="T14" fmla="*/ 0 w 778"/>
                <a:gd name="T15" fmla="*/ 0 h 230"/>
                <a:gd name="T16" fmla="*/ 0 w 778"/>
                <a:gd name="T17" fmla="*/ 0 h 230"/>
                <a:gd name="T18" fmla="*/ 0 w 778"/>
                <a:gd name="T19" fmla="*/ 0 h 230"/>
                <a:gd name="T20" fmla="*/ 0 w 778"/>
                <a:gd name="T21" fmla="*/ 0 h 230"/>
                <a:gd name="T22" fmla="*/ 0 w 778"/>
                <a:gd name="T23" fmla="*/ 0 h 230"/>
                <a:gd name="T24" fmla="*/ 0 w 778"/>
                <a:gd name="T25" fmla="*/ 0 h 230"/>
                <a:gd name="T26" fmla="*/ 0 w 778"/>
                <a:gd name="T27" fmla="*/ 0 h 230"/>
                <a:gd name="T28" fmla="*/ 0 w 778"/>
                <a:gd name="T29" fmla="*/ 0 h 230"/>
                <a:gd name="T30" fmla="*/ 0 w 778"/>
                <a:gd name="T31" fmla="*/ 0 h 230"/>
                <a:gd name="T32" fmla="*/ 0 w 778"/>
                <a:gd name="T33" fmla="*/ 0 h 230"/>
                <a:gd name="T34" fmla="*/ 0 w 778"/>
                <a:gd name="T35" fmla="*/ 0 h 230"/>
                <a:gd name="T36" fmla="*/ 0 w 778"/>
                <a:gd name="T37" fmla="*/ 0 h 230"/>
                <a:gd name="T38" fmla="*/ 0 w 778"/>
                <a:gd name="T39" fmla="*/ 0 h 230"/>
                <a:gd name="T40" fmla="*/ 0 w 778"/>
                <a:gd name="T41" fmla="*/ 0 h 230"/>
                <a:gd name="T42" fmla="*/ 0 w 778"/>
                <a:gd name="T43" fmla="*/ 0 h 230"/>
                <a:gd name="T44" fmla="*/ 0 w 778"/>
                <a:gd name="T45" fmla="*/ 0 h 230"/>
                <a:gd name="T46" fmla="*/ 0 w 778"/>
                <a:gd name="T47" fmla="*/ 0 h 230"/>
                <a:gd name="T48" fmla="*/ 0 w 778"/>
                <a:gd name="T49" fmla="*/ 0 h 230"/>
                <a:gd name="T50" fmla="*/ 0 w 778"/>
                <a:gd name="T51" fmla="*/ 0 h 230"/>
                <a:gd name="T52" fmla="*/ 0 w 778"/>
                <a:gd name="T53" fmla="*/ 0 h 230"/>
                <a:gd name="T54" fmla="*/ 0 w 778"/>
                <a:gd name="T55" fmla="*/ 0 h 230"/>
                <a:gd name="T56" fmla="*/ 0 w 778"/>
                <a:gd name="T57" fmla="*/ 0 h 230"/>
                <a:gd name="T58" fmla="*/ 0 w 778"/>
                <a:gd name="T59" fmla="*/ 0 h 230"/>
                <a:gd name="T60" fmla="*/ 0 w 778"/>
                <a:gd name="T61" fmla="*/ 0 h 230"/>
                <a:gd name="T62" fmla="*/ 0 w 778"/>
                <a:gd name="T63" fmla="*/ 0 h 230"/>
                <a:gd name="T64" fmla="*/ 0 w 778"/>
                <a:gd name="T65" fmla="*/ 0 h 230"/>
                <a:gd name="T66" fmla="*/ 0 w 778"/>
                <a:gd name="T67" fmla="*/ 0 h 230"/>
                <a:gd name="T68" fmla="*/ 0 w 778"/>
                <a:gd name="T69" fmla="*/ 0 h 230"/>
                <a:gd name="T70" fmla="*/ 0 w 778"/>
                <a:gd name="T71" fmla="*/ 0 h 230"/>
                <a:gd name="T72" fmla="*/ 0 w 778"/>
                <a:gd name="T73" fmla="*/ 0 h 230"/>
                <a:gd name="T74" fmla="*/ 0 w 778"/>
                <a:gd name="T75" fmla="*/ 0 h 2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8"/>
                <a:gd name="T115" fmla="*/ 0 h 230"/>
                <a:gd name="T116" fmla="*/ 778 w 778"/>
                <a:gd name="T117" fmla="*/ 230 h 2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8" h="230">
                  <a:moveTo>
                    <a:pt x="630" y="152"/>
                  </a:moveTo>
                  <a:lnTo>
                    <a:pt x="603" y="127"/>
                  </a:lnTo>
                  <a:lnTo>
                    <a:pt x="565" y="105"/>
                  </a:lnTo>
                  <a:lnTo>
                    <a:pt x="531" y="80"/>
                  </a:lnTo>
                  <a:lnTo>
                    <a:pt x="486" y="73"/>
                  </a:lnTo>
                  <a:lnTo>
                    <a:pt x="403" y="66"/>
                  </a:lnTo>
                  <a:lnTo>
                    <a:pt x="337" y="77"/>
                  </a:lnTo>
                  <a:lnTo>
                    <a:pt x="269" y="92"/>
                  </a:lnTo>
                  <a:lnTo>
                    <a:pt x="220" y="111"/>
                  </a:lnTo>
                  <a:lnTo>
                    <a:pt x="194" y="131"/>
                  </a:lnTo>
                  <a:lnTo>
                    <a:pt x="179" y="144"/>
                  </a:lnTo>
                  <a:lnTo>
                    <a:pt x="171" y="157"/>
                  </a:lnTo>
                  <a:lnTo>
                    <a:pt x="165" y="171"/>
                  </a:lnTo>
                  <a:lnTo>
                    <a:pt x="204" y="192"/>
                  </a:lnTo>
                  <a:lnTo>
                    <a:pt x="241" y="204"/>
                  </a:lnTo>
                  <a:lnTo>
                    <a:pt x="285" y="212"/>
                  </a:lnTo>
                  <a:lnTo>
                    <a:pt x="312" y="221"/>
                  </a:lnTo>
                  <a:lnTo>
                    <a:pt x="277" y="219"/>
                  </a:lnTo>
                  <a:lnTo>
                    <a:pt x="245" y="212"/>
                  </a:lnTo>
                  <a:lnTo>
                    <a:pt x="212" y="221"/>
                  </a:lnTo>
                  <a:lnTo>
                    <a:pt x="190" y="230"/>
                  </a:lnTo>
                  <a:lnTo>
                    <a:pt x="190" y="201"/>
                  </a:lnTo>
                  <a:lnTo>
                    <a:pt x="165" y="197"/>
                  </a:lnTo>
                  <a:lnTo>
                    <a:pt x="141" y="201"/>
                  </a:lnTo>
                  <a:lnTo>
                    <a:pt x="124" y="212"/>
                  </a:lnTo>
                  <a:lnTo>
                    <a:pt x="124" y="192"/>
                  </a:lnTo>
                  <a:lnTo>
                    <a:pt x="88" y="197"/>
                  </a:lnTo>
                  <a:lnTo>
                    <a:pt x="55" y="212"/>
                  </a:lnTo>
                  <a:lnTo>
                    <a:pt x="37" y="209"/>
                  </a:lnTo>
                  <a:lnTo>
                    <a:pt x="0" y="182"/>
                  </a:lnTo>
                  <a:lnTo>
                    <a:pt x="58" y="182"/>
                  </a:lnTo>
                  <a:lnTo>
                    <a:pt x="22" y="146"/>
                  </a:lnTo>
                  <a:lnTo>
                    <a:pt x="66" y="146"/>
                  </a:lnTo>
                  <a:lnTo>
                    <a:pt x="73" y="137"/>
                  </a:lnTo>
                  <a:lnTo>
                    <a:pt x="58" y="116"/>
                  </a:lnTo>
                  <a:lnTo>
                    <a:pt x="71" y="105"/>
                  </a:lnTo>
                  <a:lnTo>
                    <a:pt x="94" y="81"/>
                  </a:lnTo>
                  <a:lnTo>
                    <a:pt x="123" y="65"/>
                  </a:lnTo>
                  <a:lnTo>
                    <a:pt x="164" y="40"/>
                  </a:lnTo>
                  <a:lnTo>
                    <a:pt x="212" y="21"/>
                  </a:lnTo>
                  <a:lnTo>
                    <a:pt x="263" y="12"/>
                  </a:lnTo>
                  <a:lnTo>
                    <a:pt x="319" y="6"/>
                  </a:lnTo>
                  <a:lnTo>
                    <a:pt x="382" y="0"/>
                  </a:lnTo>
                  <a:lnTo>
                    <a:pt x="473" y="6"/>
                  </a:lnTo>
                  <a:lnTo>
                    <a:pt x="538" y="18"/>
                  </a:lnTo>
                  <a:lnTo>
                    <a:pt x="588" y="36"/>
                  </a:lnTo>
                  <a:lnTo>
                    <a:pt x="630" y="65"/>
                  </a:lnTo>
                  <a:lnTo>
                    <a:pt x="668" y="93"/>
                  </a:lnTo>
                  <a:lnTo>
                    <a:pt x="702" y="127"/>
                  </a:lnTo>
                  <a:lnTo>
                    <a:pt x="731" y="173"/>
                  </a:lnTo>
                  <a:lnTo>
                    <a:pt x="778" y="206"/>
                  </a:lnTo>
                  <a:lnTo>
                    <a:pt x="724" y="176"/>
                  </a:lnTo>
                  <a:lnTo>
                    <a:pt x="701" y="157"/>
                  </a:lnTo>
                  <a:lnTo>
                    <a:pt x="680" y="138"/>
                  </a:lnTo>
                  <a:lnTo>
                    <a:pt x="640" y="103"/>
                  </a:lnTo>
                  <a:lnTo>
                    <a:pt x="603" y="73"/>
                  </a:lnTo>
                  <a:lnTo>
                    <a:pt x="557" y="48"/>
                  </a:lnTo>
                  <a:lnTo>
                    <a:pt x="512" y="36"/>
                  </a:lnTo>
                  <a:lnTo>
                    <a:pt x="455" y="30"/>
                  </a:lnTo>
                  <a:lnTo>
                    <a:pt x="393" y="25"/>
                  </a:lnTo>
                  <a:lnTo>
                    <a:pt x="335" y="30"/>
                  </a:lnTo>
                  <a:lnTo>
                    <a:pt x="280" y="38"/>
                  </a:lnTo>
                  <a:lnTo>
                    <a:pt x="230" y="48"/>
                  </a:lnTo>
                  <a:lnTo>
                    <a:pt x="190" y="73"/>
                  </a:lnTo>
                  <a:lnTo>
                    <a:pt x="165" y="93"/>
                  </a:lnTo>
                  <a:lnTo>
                    <a:pt x="194" y="101"/>
                  </a:lnTo>
                  <a:lnTo>
                    <a:pt x="230" y="80"/>
                  </a:lnTo>
                  <a:lnTo>
                    <a:pt x="288" y="63"/>
                  </a:lnTo>
                  <a:lnTo>
                    <a:pt x="345" y="54"/>
                  </a:lnTo>
                  <a:lnTo>
                    <a:pt x="407" y="48"/>
                  </a:lnTo>
                  <a:lnTo>
                    <a:pt x="473" y="54"/>
                  </a:lnTo>
                  <a:lnTo>
                    <a:pt x="533" y="65"/>
                  </a:lnTo>
                  <a:lnTo>
                    <a:pt x="580" y="81"/>
                  </a:lnTo>
                  <a:lnTo>
                    <a:pt x="612" y="111"/>
                  </a:lnTo>
                  <a:lnTo>
                    <a:pt x="640" y="146"/>
                  </a:lnTo>
                  <a:lnTo>
                    <a:pt x="63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51"/>
            <p:cNvSpPr>
              <a:spLocks/>
            </p:cNvSpPr>
            <p:nvPr/>
          </p:nvSpPr>
          <p:spPr bwMode="auto">
            <a:xfrm>
              <a:off x="2617" y="1653"/>
              <a:ext cx="92" cy="53"/>
            </a:xfrm>
            <a:custGeom>
              <a:avLst/>
              <a:gdLst>
                <a:gd name="T0" fmla="*/ 0 w 276"/>
                <a:gd name="T1" fmla="*/ 0 h 159"/>
                <a:gd name="T2" fmla="*/ 0 w 276"/>
                <a:gd name="T3" fmla="*/ 0 h 159"/>
                <a:gd name="T4" fmla="*/ 0 w 276"/>
                <a:gd name="T5" fmla="*/ 0 h 159"/>
                <a:gd name="T6" fmla="*/ 0 w 276"/>
                <a:gd name="T7" fmla="*/ 0 h 159"/>
                <a:gd name="T8" fmla="*/ 0 w 276"/>
                <a:gd name="T9" fmla="*/ 0 h 159"/>
                <a:gd name="T10" fmla="*/ 0 w 276"/>
                <a:gd name="T11" fmla="*/ 0 h 159"/>
                <a:gd name="T12" fmla="*/ 0 w 276"/>
                <a:gd name="T13" fmla="*/ 0 h 159"/>
                <a:gd name="T14" fmla="*/ 0 w 276"/>
                <a:gd name="T15" fmla="*/ 0 h 159"/>
                <a:gd name="T16" fmla="*/ 0 w 276"/>
                <a:gd name="T17" fmla="*/ 0 h 159"/>
                <a:gd name="T18" fmla="*/ 0 w 276"/>
                <a:gd name="T19" fmla="*/ 0 h 159"/>
                <a:gd name="T20" fmla="*/ 0 w 276"/>
                <a:gd name="T21" fmla="*/ 0 h 159"/>
                <a:gd name="T22" fmla="*/ 0 w 276"/>
                <a:gd name="T23" fmla="*/ 0 h 159"/>
                <a:gd name="T24" fmla="*/ 0 w 276"/>
                <a:gd name="T25" fmla="*/ 0 h 159"/>
                <a:gd name="T26" fmla="*/ 0 w 276"/>
                <a:gd name="T27" fmla="*/ 0 h 159"/>
                <a:gd name="T28" fmla="*/ 0 w 276"/>
                <a:gd name="T29" fmla="*/ 0 h 159"/>
                <a:gd name="T30" fmla="*/ 0 w 276"/>
                <a:gd name="T31" fmla="*/ 0 h 159"/>
                <a:gd name="T32" fmla="*/ 0 w 276"/>
                <a:gd name="T33" fmla="*/ 0 h 159"/>
                <a:gd name="T34" fmla="*/ 0 w 276"/>
                <a:gd name="T35" fmla="*/ 0 h 159"/>
                <a:gd name="T36" fmla="*/ 0 w 276"/>
                <a:gd name="T37" fmla="*/ 0 h 159"/>
                <a:gd name="T38" fmla="*/ 0 w 276"/>
                <a:gd name="T39" fmla="*/ 0 h 159"/>
                <a:gd name="T40" fmla="*/ 0 w 276"/>
                <a:gd name="T41" fmla="*/ 0 h 159"/>
                <a:gd name="T42" fmla="*/ 0 w 276"/>
                <a:gd name="T43" fmla="*/ 0 h 159"/>
                <a:gd name="T44" fmla="*/ 0 w 276"/>
                <a:gd name="T45" fmla="*/ 0 h 159"/>
                <a:gd name="T46" fmla="*/ 0 w 276"/>
                <a:gd name="T47" fmla="*/ 0 h 159"/>
                <a:gd name="T48" fmla="*/ 0 w 276"/>
                <a:gd name="T49" fmla="*/ 0 h 159"/>
                <a:gd name="T50" fmla="*/ 0 w 276"/>
                <a:gd name="T51" fmla="*/ 0 h 159"/>
                <a:gd name="T52" fmla="*/ 0 w 276"/>
                <a:gd name="T53" fmla="*/ 0 h 159"/>
                <a:gd name="T54" fmla="*/ 0 w 276"/>
                <a:gd name="T55" fmla="*/ 0 h 159"/>
                <a:gd name="T56" fmla="*/ 0 w 276"/>
                <a:gd name="T57" fmla="*/ 0 h 159"/>
                <a:gd name="T58" fmla="*/ 0 w 276"/>
                <a:gd name="T59" fmla="*/ 0 h 159"/>
                <a:gd name="T60" fmla="*/ 0 w 276"/>
                <a:gd name="T61" fmla="*/ 0 h 159"/>
                <a:gd name="T62" fmla="*/ 0 w 276"/>
                <a:gd name="T63" fmla="*/ 0 h 159"/>
                <a:gd name="T64" fmla="*/ 0 w 276"/>
                <a:gd name="T65" fmla="*/ 0 h 159"/>
                <a:gd name="T66" fmla="*/ 0 w 276"/>
                <a:gd name="T67" fmla="*/ 0 h 159"/>
                <a:gd name="T68" fmla="*/ 0 w 276"/>
                <a:gd name="T69" fmla="*/ 0 h 159"/>
                <a:gd name="T70" fmla="*/ 0 w 276"/>
                <a:gd name="T71" fmla="*/ 0 h 159"/>
                <a:gd name="T72" fmla="*/ 0 w 276"/>
                <a:gd name="T73" fmla="*/ 0 h 159"/>
                <a:gd name="T74" fmla="*/ 0 w 276"/>
                <a:gd name="T75" fmla="*/ 0 h 159"/>
                <a:gd name="T76" fmla="*/ 0 w 276"/>
                <a:gd name="T77" fmla="*/ 0 h 159"/>
                <a:gd name="T78" fmla="*/ 0 w 276"/>
                <a:gd name="T79" fmla="*/ 0 h 159"/>
                <a:gd name="T80" fmla="*/ 0 w 276"/>
                <a:gd name="T81" fmla="*/ 0 h 159"/>
                <a:gd name="T82" fmla="*/ 0 w 276"/>
                <a:gd name="T83" fmla="*/ 0 h 159"/>
                <a:gd name="T84" fmla="*/ 0 w 276"/>
                <a:gd name="T85" fmla="*/ 0 h 159"/>
                <a:gd name="T86" fmla="*/ 0 w 276"/>
                <a:gd name="T87" fmla="*/ 0 h 159"/>
                <a:gd name="T88" fmla="*/ 0 w 276"/>
                <a:gd name="T89" fmla="*/ 0 h 159"/>
                <a:gd name="T90" fmla="*/ 0 w 276"/>
                <a:gd name="T91" fmla="*/ 0 h 159"/>
                <a:gd name="T92" fmla="*/ 0 w 276"/>
                <a:gd name="T93" fmla="*/ 0 h 159"/>
                <a:gd name="T94" fmla="*/ 0 w 276"/>
                <a:gd name="T95" fmla="*/ 0 h 159"/>
                <a:gd name="T96" fmla="*/ 0 w 276"/>
                <a:gd name="T97" fmla="*/ 0 h 159"/>
                <a:gd name="T98" fmla="*/ 0 w 276"/>
                <a:gd name="T99" fmla="*/ 0 h 159"/>
                <a:gd name="T100" fmla="*/ 0 w 276"/>
                <a:gd name="T101" fmla="*/ 0 h 159"/>
                <a:gd name="T102" fmla="*/ 0 w 276"/>
                <a:gd name="T103" fmla="*/ 0 h 159"/>
                <a:gd name="T104" fmla="*/ 0 w 276"/>
                <a:gd name="T105" fmla="*/ 0 h 159"/>
                <a:gd name="T106" fmla="*/ 0 w 276"/>
                <a:gd name="T107" fmla="*/ 0 h 1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159"/>
                <a:gd name="T164" fmla="*/ 276 w 276"/>
                <a:gd name="T165" fmla="*/ 159 h 1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159">
                  <a:moveTo>
                    <a:pt x="82" y="30"/>
                  </a:moveTo>
                  <a:lnTo>
                    <a:pt x="130" y="30"/>
                  </a:lnTo>
                  <a:lnTo>
                    <a:pt x="148" y="43"/>
                  </a:lnTo>
                  <a:lnTo>
                    <a:pt x="148" y="58"/>
                  </a:lnTo>
                  <a:lnTo>
                    <a:pt x="148" y="76"/>
                  </a:lnTo>
                  <a:lnTo>
                    <a:pt x="130" y="87"/>
                  </a:lnTo>
                  <a:lnTo>
                    <a:pt x="115" y="87"/>
                  </a:lnTo>
                  <a:lnTo>
                    <a:pt x="98" y="84"/>
                  </a:lnTo>
                  <a:lnTo>
                    <a:pt x="82" y="76"/>
                  </a:lnTo>
                  <a:lnTo>
                    <a:pt x="101" y="94"/>
                  </a:lnTo>
                  <a:lnTo>
                    <a:pt x="120" y="103"/>
                  </a:lnTo>
                  <a:lnTo>
                    <a:pt x="141" y="103"/>
                  </a:lnTo>
                  <a:lnTo>
                    <a:pt x="164" y="95"/>
                  </a:lnTo>
                  <a:lnTo>
                    <a:pt x="184" y="87"/>
                  </a:lnTo>
                  <a:lnTo>
                    <a:pt x="196" y="70"/>
                  </a:lnTo>
                  <a:lnTo>
                    <a:pt x="196" y="49"/>
                  </a:lnTo>
                  <a:lnTo>
                    <a:pt x="196" y="34"/>
                  </a:lnTo>
                  <a:lnTo>
                    <a:pt x="220" y="39"/>
                  </a:lnTo>
                  <a:lnTo>
                    <a:pt x="250" y="45"/>
                  </a:lnTo>
                  <a:lnTo>
                    <a:pt x="268" y="49"/>
                  </a:lnTo>
                  <a:lnTo>
                    <a:pt x="261" y="69"/>
                  </a:lnTo>
                  <a:lnTo>
                    <a:pt x="258" y="92"/>
                  </a:lnTo>
                  <a:lnTo>
                    <a:pt x="243" y="120"/>
                  </a:lnTo>
                  <a:lnTo>
                    <a:pt x="231" y="130"/>
                  </a:lnTo>
                  <a:lnTo>
                    <a:pt x="195" y="154"/>
                  </a:lnTo>
                  <a:lnTo>
                    <a:pt x="166" y="159"/>
                  </a:lnTo>
                  <a:lnTo>
                    <a:pt x="196" y="154"/>
                  </a:lnTo>
                  <a:lnTo>
                    <a:pt x="229" y="139"/>
                  </a:lnTo>
                  <a:lnTo>
                    <a:pt x="243" y="127"/>
                  </a:lnTo>
                  <a:lnTo>
                    <a:pt x="261" y="105"/>
                  </a:lnTo>
                  <a:lnTo>
                    <a:pt x="268" y="90"/>
                  </a:lnTo>
                  <a:lnTo>
                    <a:pt x="276" y="63"/>
                  </a:lnTo>
                  <a:lnTo>
                    <a:pt x="276" y="45"/>
                  </a:lnTo>
                  <a:lnTo>
                    <a:pt x="272" y="22"/>
                  </a:lnTo>
                  <a:lnTo>
                    <a:pt x="235" y="11"/>
                  </a:lnTo>
                  <a:lnTo>
                    <a:pt x="162" y="0"/>
                  </a:lnTo>
                  <a:lnTo>
                    <a:pt x="101" y="3"/>
                  </a:lnTo>
                  <a:lnTo>
                    <a:pt x="47" y="15"/>
                  </a:lnTo>
                  <a:lnTo>
                    <a:pt x="3" y="23"/>
                  </a:lnTo>
                  <a:lnTo>
                    <a:pt x="0" y="49"/>
                  </a:lnTo>
                  <a:lnTo>
                    <a:pt x="3" y="76"/>
                  </a:lnTo>
                  <a:lnTo>
                    <a:pt x="17" y="111"/>
                  </a:lnTo>
                  <a:lnTo>
                    <a:pt x="35" y="130"/>
                  </a:lnTo>
                  <a:lnTo>
                    <a:pt x="60" y="147"/>
                  </a:lnTo>
                  <a:lnTo>
                    <a:pt x="98" y="159"/>
                  </a:lnTo>
                  <a:lnTo>
                    <a:pt x="60" y="144"/>
                  </a:lnTo>
                  <a:lnTo>
                    <a:pt x="35" y="124"/>
                  </a:lnTo>
                  <a:lnTo>
                    <a:pt x="17" y="103"/>
                  </a:lnTo>
                  <a:lnTo>
                    <a:pt x="8" y="76"/>
                  </a:lnTo>
                  <a:lnTo>
                    <a:pt x="3" y="54"/>
                  </a:lnTo>
                  <a:lnTo>
                    <a:pt x="32" y="46"/>
                  </a:lnTo>
                  <a:lnTo>
                    <a:pt x="54" y="43"/>
                  </a:lnTo>
                  <a:lnTo>
                    <a:pt x="76" y="41"/>
                  </a:lnTo>
                  <a:lnTo>
                    <a:pt x="8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52"/>
            <p:cNvSpPr>
              <a:spLocks/>
            </p:cNvSpPr>
            <p:nvPr/>
          </p:nvSpPr>
          <p:spPr bwMode="auto">
            <a:xfrm>
              <a:off x="2649" y="1687"/>
              <a:ext cx="115" cy="23"/>
            </a:xfrm>
            <a:custGeom>
              <a:avLst/>
              <a:gdLst>
                <a:gd name="T0" fmla="*/ 0 w 344"/>
                <a:gd name="T1" fmla="*/ 0 h 68"/>
                <a:gd name="T2" fmla="*/ 0 w 344"/>
                <a:gd name="T3" fmla="*/ 0 h 68"/>
                <a:gd name="T4" fmla="*/ 0 w 344"/>
                <a:gd name="T5" fmla="*/ 0 h 68"/>
                <a:gd name="T6" fmla="*/ 0 w 344"/>
                <a:gd name="T7" fmla="*/ 0 h 68"/>
                <a:gd name="T8" fmla="*/ 0 w 344"/>
                <a:gd name="T9" fmla="*/ 0 h 68"/>
                <a:gd name="T10" fmla="*/ 0 w 344"/>
                <a:gd name="T11" fmla="*/ 0 h 68"/>
                <a:gd name="T12" fmla="*/ 0 w 344"/>
                <a:gd name="T13" fmla="*/ 0 h 68"/>
                <a:gd name="T14" fmla="*/ 0 w 344"/>
                <a:gd name="T15" fmla="*/ 0 h 68"/>
                <a:gd name="T16" fmla="*/ 0 w 344"/>
                <a:gd name="T17" fmla="*/ 0 h 68"/>
                <a:gd name="T18" fmla="*/ 0 w 344"/>
                <a:gd name="T19" fmla="*/ 0 h 68"/>
                <a:gd name="T20" fmla="*/ 0 w 344"/>
                <a:gd name="T21" fmla="*/ 0 h 68"/>
                <a:gd name="T22" fmla="*/ 0 w 344"/>
                <a:gd name="T23" fmla="*/ 0 h 68"/>
                <a:gd name="T24" fmla="*/ 0 w 344"/>
                <a:gd name="T25" fmla="*/ 0 h 68"/>
                <a:gd name="T26" fmla="*/ 0 w 344"/>
                <a:gd name="T27" fmla="*/ 0 h 68"/>
                <a:gd name="T28" fmla="*/ 0 w 344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4"/>
                <a:gd name="T46" fmla="*/ 0 h 68"/>
                <a:gd name="T47" fmla="*/ 344 w 344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4" h="68">
                  <a:moveTo>
                    <a:pt x="0" y="65"/>
                  </a:moveTo>
                  <a:lnTo>
                    <a:pt x="56" y="68"/>
                  </a:lnTo>
                  <a:lnTo>
                    <a:pt x="94" y="66"/>
                  </a:lnTo>
                  <a:lnTo>
                    <a:pt x="163" y="65"/>
                  </a:lnTo>
                  <a:lnTo>
                    <a:pt x="271" y="41"/>
                  </a:lnTo>
                  <a:lnTo>
                    <a:pt x="305" y="36"/>
                  </a:lnTo>
                  <a:lnTo>
                    <a:pt x="344" y="41"/>
                  </a:lnTo>
                  <a:lnTo>
                    <a:pt x="305" y="12"/>
                  </a:lnTo>
                  <a:lnTo>
                    <a:pt x="284" y="0"/>
                  </a:lnTo>
                  <a:lnTo>
                    <a:pt x="271" y="26"/>
                  </a:lnTo>
                  <a:lnTo>
                    <a:pt x="247" y="36"/>
                  </a:lnTo>
                  <a:lnTo>
                    <a:pt x="200" y="47"/>
                  </a:lnTo>
                  <a:lnTo>
                    <a:pt x="141" y="56"/>
                  </a:lnTo>
                  <a:lnTo>
                    <a:pt x="7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3"/>
            <p:cNvSpPr>
              <a:spLocks/>
            </p:cNvSpPr>
            <p:nvPr/>
          </p:nvSpPr>
          <p:spPr bwMode="auto">
            <a:xfrm>
              <a:off x="2663" y="1717"/>
              <a:ext cx="86" cy="19"/>
            </a:xfrm>
            <a:custGeom>
              <a:avLst/>
              <a:gdLst>
                <a:gd name="T0" fmla="*/ 0 w 257"/>
                <a:gd name="T1" fmla="*/ 0 h 59"/>
                <a:gd name="T2" fmla="*/ 0 w 257"/>
                <a:gd name="T3" fmla="*/ 0 h 59"/>
                <a:gd name="T4" fmla="*/ 0 w 257"/>
                <a:gd name="T5" fmla="*/ 0 h 59"/>
                <a:gd name="T6" fmla="*/ 0 w 257"/>
                <a:gd name="T7" fmla="*/ 0 h 59"/>
                <a:gd name="T8" fmla="*/ 0 w 257"/>
                <a:gd name="T9" fmla="*/ 0 h 59"/>
                <a:gd name="T10" fmla="*/ 0 w 257"/>
                <a:gd name="T11" fmla="*/ 0 h 59"/>
                <a:gd name="T12" fmla="*/ 0 w 257"/>
                <a:gd name="T13" fmla="*/ 0 h 59"/>
                <a:gd name="T14" fmla="*/ 0 w 257"/>
                <a:gd name="T15" fmla="*/ 0 h 59"/>
                <a:gd name="T16" fmla="*/ 0 w 257"/>
                <a:gd name="T17" fmla="*/ 0 h 59"/>
                <a:gd name="T18" fmla="*/ 0 w 257"/>
                <a:gd name="T19" fmla="*/ 0 h 59"/>
                <a:gd name="T20" fmla="*/ 0 w 257"/>
                <a:gd name="T21" fmla="*/ 0 h 59"/>
                <a:gd name="T22" fmla="*/ 0 w 257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7"/>
                <a:gd name="T37" fmla="*/ 0 h 59"/>
                <a:gd name="T38" fmla="*/ 257 w 257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7" h="59">
                  <a:moveTo>
                    <a:pt x="257" y="0"/>
                  </a:moveTo>
                  <a:lnTo>
                    <a:pt x="214" y="23"/>
                  </a:lnTo>
                  <a:lnTo>
                    <a:pt x="183" y="34"/>
                  </a:lnTo>
                  <a:lnTo>
                    <a:pt x="141" y="42"/>
                  </a:lnTo>
                  <a:lnTo>
                    <a:pt x="111" y="49"/>
                  </a:lnTo>
                  <a:lnTo>
                    <a:pt x="57" y="56"/>
                  </a:lnTo>
                  <a:lnTo>
                    <a:pt x="0" y="57"/>
                  </a:lnTo>
                  <a:lnTo>
                    <a:pt x="72" y="59"/>
                  </a:lnTo>
                  <a:lnTo>
                    <a:pt x="122" y="56"/>
                  </a:lnTo>
                  <a:lnTo>
                    <a:pt x="155" y="49"/>
                  </a:lnTo>
                  <a:lnTo>
                    <a:pt x="190" y="38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4"/>
            <p:cNvSpPr>
              <a:spLocks/>
            </p:cNvSpPr>
            <p:nvPr/>
          </p:nvSpPr>
          <p:spPr bwMode="auto">
            <a:xfrm>
              <a:off x="2921" y="1627"/>
              <a:ext cx="274" cy="107"/>
            </a:xfrm>
            <a:custGeom>
              <a:avLst/>
              <a:gdLst>
                <a:gd name="T0" fmla="*/ 0 w 822"/>
                <a:gd name="T1" fmla="*/ 0 h 320"/>
                <a:gd name="T2" fmla="*/ 0 w 822"/>
                <a:gd name="T3" fmla="*/ 0 h 320"/>
                <a:gd name="T4" fmla="*/ 0 w 822"/>
                <a:gd name="T5" fmla="*/ 0 h 320"/>
                <a:gd name="T6" fmla="*/ 0 w 822"/>
                <a:gd name="T7" fmla="*/ 0 h 320"/>
                <a:gd name="T8" fmla="*/ 0 w 822"/>
                <a:gd name="T9" fmla="*/ 0 h 320"/>
                <a:gd name="T10" fmla="*/ 0 w 822"/>
                <a:gd name="T11" fmla="*/ 0 h 320"/>
                <a:gd name="T12" fmla="*/ 0 w 822"/>
                <a:gd name="T13" fmla="*/ 0 h 320"/>
                <a:gd name="T14" fmla="*/ 0 w 822"/>
                <a:gd name="T15" fmla="*/ 0 h 320"/>
                <a:gd name="T16" fmla="*/ 0 w 822"/>
                <a:gd name="T17" fmla="*/ 0 h 320"/>
                <a:gd name="T18" fmla="*/ 0 w 822"/>
                <a:gd name="T19" fmla="*/ 0 h 320"/>
                <a:gd name="T20" fmla="*/ 0 w 822"/>
                <a:gd name="T21" fmla="*/ 0 h 320"/>
                <a:gd name="T22" fmla="*/ 0 w 822"/>
                <a:gd name="T23" fmla="*/ 0 h 320"/>
                <a:gd name="T24" fmla="*/ 0 w 822"/>
                <a:gd name="T25" fmla="*/ 0 h 320"/>
                <a:gd name="T26" fmla="*/ 0 w 822"/>
                <a:gd name="T27" fmla="*/ 0 h 320"/>
                <a:gd name="T28" fmla="*/ 0 w 822"/>
                <a:gd name="T29" fmla="*/ 0 h 320"/>
                <a:gd name="T30" fmla="*/ 0 w 822"/>
                <a:gd name="T31" fmla="*/ 0 h 320"/>
                <a:gd name="T32" fmla="*/ 0 w 822"/>
                <a:gd name="T33" fmla="*/ 0 h 320"/>
                <a:gd name="T34" fmla="*/ 0 w 822"/>
                <a:gd name="T35" fmla="*/ 0 h 320"/>
                <a:gd name="T36" fmla="*/ 0 w 822"/>
                <a:gd name="T37" fmla="*/ 0 h 320"/>
                <a:gd name="T38" fmla="*/ 0 w 822"/>
                <a:gd name="T39" fmla="*/ 0 h 320"/>
                <a:gd name="T40" fmla="*/ 0 w 822"/>
                <a:gd name="T41" fmla="*/ 0 h 320"/>
                <a:gd name="T42" fmla="*/ 0 w 822"/>
                <a:gd name="T43" fmla="*/ 0 h 320"/>
                <a:gd name="T44" fmla="*/ 0 w 822"/>
                <a:gd name="T45" fmla="*/ 0 h 320"/>
                <a:gd name="T46" fmla="*/ 0 w 822"/>
                <a:gd name="T47" fmla="*/ 0 h 320"/>
                <a:gd name="T48" fmla="*/ 0 w 822"/>
                <a:gd name="T49" fmla="*/ 0 h 320"/>
                <a:gd name="T50" fmla="*/ 0 w 822"/>
                <a:gd name="T51" fmla="*/ 0 h 320"/>
                <a:gd name="T52" fmla="*/ 0 w 822"/>
                <a:gd name="T53" fmla="*/ 0 h 320"/>
                <a:gd name="T54" fmla="*/ 0 w 822"/>
                <a:gd name="T55" fmla="*/ 0 h 320"/>
                <a:gd name="T56" fmla="*/ 0 w 822"/>
                <a:gd name="T57" fmla="*/ 0 h 320"/>
                <a:gd name="T58" fmla="*/ 0 w 822"/>
                <a:gd name="T59" fmla="*/ 0 h 320"/>
                <a:gd name="T60" fmla="*/ 0 w 822"/>
                <a:gd name="T61" fmla="*/ 0 h 320"/>
                <a:gd name="T62" fmla="*/ 0 w 822"/>
                <a:gd name="T63" fmla="*/ 0 h 320"/>
                <a:gd name="T64" fmla="*/ 0 w 822"/>
                <a:gd name="T65" fmla="*/ 0 h 320"/>
                <a:gd name="T66" fmla="*/ 0 w 822"/>
                <a:gd name="T67" fmla="*/ 0 h 320"/>
                <a:gd name="T68" fmla="*/ 0 w 822"/>
                <a:gd name="T69" fmla="*/ 0 h 320"/>
                <a:gd name="T70" fmla="*/ 0 w 822"/>
                <a:gd name="T71" fmla="*/ 0 h 320"/>
                <a:gd name="T72" fmla="*/ 0 w 822"/>
                <a:gd name="T73" fmla="*/ 0 h 320"/>
                <a:gd name="T74" fmla="*/ 0 w 822"/>
                <a:gd name="T75" fmla="*/ 0 h 320"/>
                <a:gd name="T76" fmla="*/ 0 w 822"/>
                <a:gd name="T77" fmla="*/ 0 h 320"/>
                <a:gd name="T78" fmla="*/ 0 w 822"/>
                <a:gd name="T79" fmla="*/ 0 h 320"/>
                <a:gd name="T80" fmla="*/ 0 w 822"/>
                <a:gd name="T81" fmla="*/ 0 h 320"/>
                <a:gd name="T82" fmla="*/ 0 w 822"/>
                <a:gd name="T83" fmla="*/ 0 h 320"/>
                <a:gd name="T84" fmla="*/ 0 w 822"/>
                <a:gd name="T85" fmla="*/ 0 h 320"/>
                <a:gd name="T86" fmla="*/ 0 w 822"/>
                <a:gd name="T87" fmla="*/ 0 h 320"/>
                <a:gd name="T88" fmla="*/ 0 w 822"/>
                <a:gd name="T89" fmla="*/ 0 h 320"/>
                <a:gd name="T90" fmla="*/ 0 w 822"/>
                <a:gd name="T91" fmla="*/ 0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2"/>
                <a:gd name="T139" fmla="*/ 0 h 320"/>
                <a:gd name="T140" fmla="*/ 822 w 822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2" h="320">
                  <a:moveTo>
                    <a:pt x="0" y="320"/>
                  </a:moveTo>
                  <a:lnTo>
                    <a:pt x="20" y="281"/>
                  </a:lnTo>
                  <a:lnTo>
                    <a:pt x="51" y="246"/>
                  </a:lnTo>
                  <a:lnTo>
                    <a:pt x="63" y="236"/>
                  </a:lnTo>
                  <a:lnTo>
                    <a:pt x="104" y="263"/>
                  </a:lnTo>
                  <a:lnTo>
                    <a:pt x="157" y="279"/>
                  </a:lnTo>
                  <a:lnTo>
                    <a:pt x="200" y="284"/>
                  </a:lnTo>
                  <a:lnTo>
                    <a:pt x="266" y="288"/>
                  </a:lnTo>
                  <a:lnTo>
                    <a:pt x="306" y="281"/>
                  </a:lnTo>
                  <a:lnTo>
                    <a:pt x="247" y="279"/>
                  </a:lnTo>
                  <a:lnTo>
                    <a:pt x="200" y="266"/>
                  </a:lnTo>
                  <a:lnTo>
                    <a:pt x="168" y="253"/>
                  </a:lnTo>
                  <a:lnTo>
                    <a:pt x="135" y="231"/>
                  </a:lnTo>
                  <a:lnTo>
                    <a:pt x="110" y="197"/>
                  </a:lnTo>
                  <a:lnTo>
                    <a:pt x="153" y="140"/>
                  </a:lnTo>
                  <a:lnTo>
                    <a:pt x="212" y="92"/>
                  </a:lnTo>
                  <a:lnTo>
                    <a:pt x="274" y="58"/>
                  </a:lnTo>
                  <a:lnTo>
                    <a:pt x="339" y="34"/>
                  </a:lnTo>
                  <a:lnTo>
                    <a:pt x="412" y="27"/>
                  </a:lnTo>
                  <a:lnTo>
                    <a:pt x="494" y="21"/>
                  </a:lnTo>
                  <a:lnTo>
                    <a:pt x="553" y="31"/>
                  </a:lnTo>
                  <a:lnTo>
                    <a:pt x="607" y="45"/>
                  </a:lnTo>
                  <a:lnTo>
                    <a:pt x="651" y="73"/>
                  </a:lnTo>
                  <a:lnTo>
                    <a:pt x="585" y="69"/>
                  </a:lnTo>
                  <a:lnTo>
                    <a:pt x="561" y="45"/>
                  </a:lnTo>
                  <a:lnTo>
                    <a:pt x="541" y="55"/>
                  </a:lnTo>
                  <a:lnTo>
                    <a:pt x="476" y="53"/>
                  </a:lnTo>
                  <a:lnTo>
                    <a:pt x="412" y="53"/>
                  </a:lnTo>
                  <a:lnTo>
                    <a:pt x="339" y="69"/>
                  </a:lnTo>
                  <a:lnTo>
                    <a:pt x="298" y="84"/>
                  </a:lnTo>
                  <a:lnTo>
                    <a:pt x="259" y="100"/>
                  </a:lnTo>
                  <a:lnTo>
                    <a:pt x="206" y="150"/>
                  </a:lnTo>
                  <a:lnTo>
                    <a:pt x="168" y="197"/>
                  </a:lnTo>
                  <a:lnTo>
                    <a:pt x="153" y="207"/>
                  </a:lnTo>
                  <a:lnTo>
                    <a:pt x="160" y="219"/>
                  </a:lnTo>
                  <a:lnTo>
                    <a:pt x="198" y="216"/>
                  </a:lnTo>
                  <a:lnTo>
                    <a:pt x="225" y="215"/>
                  </a:lnTo>
                  <a:lnTo>
                    <a:pt x="259" y="221"/>
                  </a:lnTo>
                  <a:lnTo>
                    <a:pt x="313" y="227"/>
                  </a:lnTo>
                  <a:lnTo>
                    <a:pt x="352" y="234"/>
                  </a:lnTo>
                  <a:lnTo>
                    <a:pt x="389" y="234"/>
                  </a:lnTo>
                  <a:lnTo>
                    <a:pt x="336" y="227"/>
                  </a:lnTo>
                  <a:lnTo>
                    <a:pt x="298" y="221"/>
                  </a:lnTo>
                  <a:lnTo>
                    <a:pt x="266" y="207"/>
                  </a:lnTo>
                  <a:lnTo>
                    <a:pt x="241" y="201"/>
                  </a:lnTo>
                  <a:lnTo>
                    <a:pt x="225" y="186"/>
                  </a:lnTo>
                  <a:lnTo>
                    <a:pt x="241" y="161"/>
                  </a:lnTo>
                  <a:lnTo>
                    <a:pt x="268" y="131"/>
                  </a:lnTo>
                  <a:lnTo>
                    <a:pt x="313" y="100"/>
                  </a:lnTo>
                  <a:lnTo>
                    <a:pt x="356" y="92"/>
                  </a:lnTo>
                  <a:lnTo>
                    <a:pt x="396" y="84"/>
                  </a:lnTo>
                  <a:lnTo>
                    <a:pt x="454" y="80"/>
                  </a:lnTo>
                  <a:lnTo>
                    <a:pt x="527" y="81"/>
                  </a:lnTo>
                  <a:lnTo>
                    <a:pt x="615" y="92"/>
                  </a:lnTo>
                  <a:lnTo>
                    <a:pt x="686" y="120"/>
                  </a:lnTo>
                  <a:lnTo>
                    <a:pt x="698" y="134"/>
                  </a:lnTo>
                  <a:lnTo>
                    <a:pt x="690" y="146"/>
                  </a:lnTo>
                  <a:lnTo>
                    <a:pt x="679" y="164"/>
                  </a:lnTo>
                  <a:lnTo>
                    <a:pt x="641" y="182"/>
                  </a:lnTo>
                  <a:lnTo>
                    <a:pt x="586" y="206"/>
                  </a:lnTo>
                  <a:lnTo>
                    <a:pt x="564" y="212"/>
                  </a:lnTo>
                  <a:lnTo>
                    <a:pt x="655" y="189"/>
                  </a:lnTo>
                  <a:lnTo>
                    <a:pt x="697" y="177"/>
                  </a:lnTo>
                  <a:lnTo>
                    <a:pt x="697" y="164"/>
                  </a:lnTo>
                  <a:lnTo>
                    <a:pt x="706" y="153"/>
                  </a:lnTo>
                  <a:lnTo>
                    <a:pt x="741" y="186"/>
                  </a:lnTo>
                  <a:lnTo>
                    <a:pt x="757" y="153"/>
                  </a:lnTo>
                  <a:lnTo>
                    <a:pt x="822" y="169"/>
                  </a:lnTo>
                  <a:lnTo>
                    <a:pt x="822" y="140"/>
                  </a:lnTo>
                  <a:lnTo>
                    <a:pt x="775" y="80"/>
                  </a:lnTo>
                  <a:lnTo>
                    <a:pt x="753" y="92"/>
                  </a:lnTo>
                  <a:lnTo>
                    <a:pt x="767" y="73"/>
                  </a:lnTo>
                  <a:lnTo>
                    <a:pt x="735" y="42"/>
                  </a:lnTo>
                  <a:lnTo>
                    <a:pt x="706" y="55"/>
                  </a:lnTo>
                  <a:lnTo>
                    <a:pt x="686" y="45"/>
                  </a:lnTo>
                  <a:lnTo>
                    <a:pt x="686" y="18"/>
                  </a:lnTo>
                  <a:lnTo>
                    <a:pt x="643" y="27"/>
                  </a:lnTo>
                  <a:lnTo>
                    <a:pt x="571" y="1"/>
                  </a:lnTo>
                  <a:lnTo>
                    <a:pt x="517" y="0"/>
                  </a:lnTo>
                  <a:lnTo>
                    <a:pt x="447" y="0"/>
                  </a:lnTo>
                  <a:lnTo>
                    <a:pt x="360" y="4"/>
                  </a:lnTo>
                  <a:lnTo>
                    <a:pt x="291" y="21"/>
                  </a:lnTo>
                  <a:lnTo>
                    <a:pt x="234" y="45"/>
                  </a:lnTo>
                  <a:lnTo>
                    <a:pt x="190" y="73"/>
                  </a:lnTo>
                  <a:lnTo>
                    <a:pt x="165" y="92"/>
                  </a:lnTo>
                  <a:lnTo>
                    <a:pt x="153" y="69"/>
                  </a:lnTo>
                  <a:lnTo>
                    <a:pt x="114" y="100"/>
                  </a:lnTo>
                  <a:lnTo>
                    <a:pt x="75" y="147"/>
                  </a:lnTo>
                  <a:lnTo>
                    <a:pt x="44" y="201"/>
                  </a:lnTo>
                  <a:lnTo>
                    <a:pt x="20" y="246"/>
                  </a:lnTo>
                  <a:lnTo>
                    <a:pt x="0" y="307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55"/>
            <p:cNvSpPr>
              <a:spLocks/>
            </p:cNvSpPr>
            <p:nvPr/>
          </p:nvSpPr>
          <p:spPr bwMode="auto">
            <a:xfrm>
              <a:off x="3029" y="1648"/>
              <a:ext cx="92" cy="55"/>
            </a:xfrm>
            <a:custGeom>
              <a:avLst/>
              <a:gdLst>
                <a:gd name="T0" fmla="*/ 0 w 277"/>
                <a:gd name="T1" fmla="*/ 0 h 164"/>
                <a:gd name="T2" fmla="*/ 0 w 277"/>
                <a:gd name="T3" fmla="*/ 0 h 164"/>
                <a:gd name="T4" fmla="*/ 0 w 277"/>
                <a:gd name="T5" fmla="*/ 0 h 164"/>
                <a:gd name="T6" fmla="*/ 0 w 277"/>
                <a:gd name="T7" fmla="*/ 0 h 164"/>
                <a:gd name="T8" fmla="*/ 0 w 277"/>
                <a:gd name="T9" fmla="*/ 0 h 164"/>
                <a:gd name="T10" fmla="*/ 0 w 277"/>
                <a:gd name="T11" fmla="*/ 0 h 164"/>
                <a:gd name="T12" fmla="*/ 0 w 277"/>
                <a:gd name="T13" fmla="*/ 0 h 164"/>
                <a:gd name="T14" fmla="*/ 0 w 277"/>
                <a:gd name="T15" fmla="*/ 0 h 164"/>
                <a:gd name="T16" fmla="*/ 0 w 277"/>
                <a:gd name="T17" fmla="*/ 0 h 164"/>
                <a:gd name="T18" fmla="*/ 0 w 277"/>
                <a:gd name="T19" fmla="*/ 0 h 164"/>
                <a:gd name="T20" fmla="*/ 0 w 277"/>
                <a:gd name="T21" fmla="*/ 0 h 164"/>
                <a:gd name="T22" fmla="*/ 0 w 277"/>
                <a:gd name="T23" fmla="*/ 0 h 164"/>
                <a:gd name="T24" fmla="*/ 0 w 277"/>
                <a:gd name="T25" fmla="*/ 0 h 164"/>
                <a:gd name="T26" fmla="*/ 0 w 277"/>
                <a:gd name="T27" fmla="*/ 0 h 164"/>
                <a:gd name="T28" fmla="*/ 0 w 277"/>
                <a:gd name="T29" fmla="*/ 0 h 164"/>
                <a:gd name="T30" fmla="*/ 0 w 277"/>
                <a:gd name="T31" fmla="*/ 0 h 164"/>
                <a:gd name="T32" fmla="*/ 0 w 277"/>
                <a:gd name="T33" fmla="*/ 0 h 164"/>
                <a:gd name="T34" fmla="*/ 0 w 277"/>
                <a:gd name="T35" fmla="*/ 0 h 164"/>
                <a:gd name="T36" fmla="*/ 0 w 277"/>
                <a:gd name="T37" fmla="*/ 0 h 164"/>
                <a:gd name="T38" fmla="*/ 0 w 277"/>
                <a:gd name="T39" fmla="*/ 0 h 164"/>
                <a:gd name="T40" fmla="*/ 0 w 277"/>
                <a:gd name="T41" fmla="*/ 0 h 164"/>
                <a:gd name="T42" fmla="*/ 0 w 277"/>
                <a:gd name="T43" fmla="*/ 0 h 164"/>
                <a:gd name="T44" fmla="*/ 0 w 277"/>
                <a:gd name="T45" fmla="*/ 0 h 164"/>
                <a:gd name="T46" fmla="*/ 0 w 277"/>
                <a:gd name="T47" fmla="*/ 0 h 164"/>
                <a:gd name="T48" fmla="*/ 0 w 277"/>
                <a:gd name="T49" fmla="*/ 0 h 164"/>
                <a:gd name="T50" fmla="*/ 0 w 277"/>
                <a:gd name="T51" fmla="*/ 0 h 164"/>
                <a:gd name="T52" fmla="*/ 0 w 277"/>
                <a:gd name="T53" fmla="*/ 0 h 164"/>
                <a:gd name="T54" fmla="*/ 0 w 277"/>
                <a:gd name="T55" fmla="*/ 0 h 164"/>
                <a:gd name="T56" fmla="*/ 0 w 277"/>
                <a:gd name="T57" fmla="*/ 0 h 164"/>
                <a:gd name="T58" fmla="*/ 0 w 277"/>
                <a:gd name="T59" fmla="*/ 0 h 164"/>
                <a:gd name="T60" fmla="*/ 0 w 277"/>
                <a:gd name="T61" fmla="*/ 0 h 164"/>
                <a:gd name="T62" fmla="*/ 0 w 277"/>
                <a:gd name="T63" fmla="*/ 0 h 164"/>
                <a:gd name="T64" fmla="*/ 0 w 277"/>
                <a:gd name="T65" fmla="*/ 0 h 164"/>
                <a:gd name="T66" fmla="*/ 0 w 277"/>
                <a:gd name="T67" fmla="*/ 0 h 164"/>
                <a:gd name="T68" fmla="*/ 0 w 277"/>
                <a:gd name="T69" fmla="*/ 0 h 164"/>
                <a:gd name="T70" fmla="*/ 0 w 277"/>
                <a:gd name="T71" fmla="*/ 0 h 164"/>
                <a:gd name="T72" fmla="*/ 0 w 277"/>
                <a:gd name="T73" fmla="*/ 0 h 164"/>
                <a:gd name="T74" fmla="*/ 0 w 277"/>
                <a:gd name="T75" fmla="*/ 0 h 164"/>
                <a:gd name="T76" fmla="*/ 0 w 277"/>
                <a:gd name="T77" fmla="*/ 0 h 164"/>
                <a:gd name="T78" fmla="*/ 0 w 277"/>
                <a:gd name="T79" fmla="*/ 0 h 164"/>
                <a:gd name="T80" fmla="*/ 0 w 277"/>
                <a:gd name="T81" fmla="*/ 0 h 164"/>
                <a:gd name="T82" fmla="*/ 0 w 277"/>
                <a:gd name="T83" fmla="*/ 0 h 164"/>
                <a:gd name="T84" fmla="*/ 0 w 277"/>
                <a:gd name="T85" fmla="*/ 0 h 164"/>
                <a:gd name="T86" fmla="*/ 0 w 277"/>
                <a:gd name="T87" fmla="*/ 0 h 164"/>
                <a:gd name="T88" fmla="*/ 0 w 277"/>
                <a:gd name="T89" fmla="*/ 0 h 164"/>
                <a:gd name="T90" fmla="*/ 0 w 277"/>
                <a:gd name="T91" fmla="*/ 0 h 164"/>
                <a:gd name="T92" fmla="*/ 0 w 277"/>
                <a:gd name="T93" fmla="*/ 0 h 164"/>
                <a:gd name="T94" fmla="*/ 0 w 277"/>
                <a:gd name="T95" fmla="*/ 0 h 164"/>
                <a:gd name="T96" fmla="*/ 0 w 277"/>
                <a:gd name="T97" fmla="*/ 0 h 164"/>
                <a:gd name="T98" fmla="*/ 0 w 277"/>
                <a:gd name="T99" fmla="*/ 0 h 164"/>
                <a:gd name="T100" fmla="*/ 0 w 277"/>
                <a:gd name="T101" fmla="*/ 0 h 164"/>
                <a:gd name="T102" fmla="*/ 0 w 277"/>
                <a:gd name="T103" fmla="*/ 0 h 164"/>
                <a:gd name="T104" fmla="*/ 0 w 277"/>
                <a:gd name="T105" fmla="*/ 0 h 164"/>
                <a:gd name="T106" fmla="*/ 0 w 277"/>
                <a:gd name="T107" fmla="*/ 0 h 1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7"/>
                <a:gd name="T163" fmla="*/ 0 h 164"/>
                <a:gd name="T164" fmla="*/ 277 w 277"/>
                <a:gd name="T165" fmla="*/ 164 h 1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7" h="164">
                  <a:moveTo>
                    <a:pt x="88" y="32"/>
                  </a:moveTo>
                  <a:lnTo>
                    <a:pt x="131" y="32"/>
                  </a:lnTo>
                  <a:lnTo>
                    <a:pt x="149" y="45"/>
                  </a:lnTo>
                  <a:lnTo>
                    <a:pt x="149" y="60"/>
                  </a:lnTo>
                  <a:lnTo>
                    <a:pt x="149" y="79"/>
                  </a:lnTo>
                  <a:lnTo>
                    <a:pt x="135" y="90"/>
                  </a:lnTo>
                  <a:lnTo>
                    <a:pt x="116" y="90"/>
                  </a:lnTo>
                  <a:lnTo>
                    <a:pt x="103" y="87"/>
                  </a:lnTo>
                  <a:lnTo>
                    <a:pt x="84" y="83"/>
                  </a:lnTo>
                  <a:lnTo>
                    <a:pt x="103" y="96"/>
                  </a:lnTo>
                  <a:lnTo>
                    <a:pt x="124" y="106"/>
                  </a:lnTo>
                  <a:lnTo>
                    <a:pt x="143" y="108"/>
                  </a:lnTo>
                  <a:lnTo>
                    <a:pt x="165" y="101"/>
                  </a:lnTo>
                  <a:lnTo>
                    <a:pt x="182" y="90"/>
                  </a:lnTo>
                  <a:lnTo>
                    <a:pt x="194" y="72"/>
                  </a:lnTo>
                  <a:lnTo>
                    <a:pt x="196" y="55"/>
                  </a:lnTo>
                  <a:lnTo>
                    <a:pt x="194" y="37"/>
                  </a:lnTo>
                  <a:lnTo>
                    <a:pt x="220" y="40"/>
                  </a:lnTo>
                  <a:lnTo>
                    <a:pt x="248" y="48"/>
                  </a:lnTo>
                  <a:lnTo>
                    <a:pt x="267" y="55"/>
                  </a:lnTo>
                  <a:lnTo>
                    <a:pt x="263" y="71"/>
                  </a:lnTo>
                  <a:lnTo>
                    <a:pt x="263" y="94"/>
                  </a:lnTo>
                  <a:lnTo>
                    <a:pt x="245" y="123"/>
                  </a:lnTo>
                  <a:lnTo>
                    <a:pt x="230" y="134"/>
                  </a:lnTo>
                  <a:lnTo>
                    <a:pt x="194" y="158"/>
                  </a:lnTo>
                  <a:lnTo>
                    <a:pt x="169" y="164"/>
                  </a:lnTo>
                  <a:lnTo>
                    <a:pt x="201" y="158"/>
                  </a:lnTo>
                  <a:lnTo>
                    <a:pt x="226" y="143"/>
                  </a:lnTo>
                  <a:lnTo>
                    <a:pt x="248" y="128"/>
                  </a:lnTo>
                  <a:lnTo>
                    <a:pt x="263" y="109"/>
                  </a:lnTo>
                  <a:lnTo>
                    <a:pt x="269" y="90"/>
                  </a:lnTo>
                  <a:lnTo>
                    <a:pt x="277" y="68"/>
                  </a:lnTo>
                  <a:lnTo>
                    <a:pt x="277" y="48"/>
                  </a:lnTo>
                  <a:lnTo>
                    <a:pt x="277" y="29"/>
                  </a:lnTo>
                  <a:lnTo>
                    <a:pt x="238" y="14"/>
                  </a:lnTo>
                  <a:lnTo>
                    <a:pt x="160" y="0"/>
                  </a:lnTo>
                  <a:lnTo>
                    <a:pt x="103" y="6"/>
                  </a:lnTo>
                  <a:lnTo>
                    <a:pt x="49" y="17"/>
                  </a:lnTo>
                  <a:lnTo>
                    <a:pt x="1" y="29"/>
                  </a:lnTo>
                  <a:lnTo>
                    <a:pt x="0" y="53"/>
                  </a:lnTo>
                  <a:lnTo>
                    <a:pt x="1" y="83"/>
                  </a:lnTo>
                  <a:lnTo>
                    <a:pt x="16" y="111"/>
                  </a:lnTo>
                  <a:lnTo>
                    <a:pt x="37" y="134"/>
                  </a:lnTo>
                  <a:lnTo>
                    <a:pt x="59" y="149"/>
                  </a:lnTo>
                  <a:lnTo>
                    <a:pt x="103" y="161"/>
                  </a:lnTo>
                  <a:lnTo>
                    <a:pt x="59" y="144"/>
                  </a:lnTo>
                  <a:lnTo>
                    <a:pt x="37" y="128"/>
                  </a:lnTo>
                  <a:lnTo>
                    <a:pt x="16" y="108"/>
                  </a:lnTo>
                  <a:lnTo>
                    <a:pt x="11" y="79"/>
                  </a:lnTo>
                  <a:lnTo>
                    <a:pt x="8" y="57"/>
                  </a:lnTo>
                  <a:lnTo>
                    <a:pt x="37" y="48"/>
                  </a:lnTo>
                  <a:lnTo>
                    <a:pt x="56" y="45"/>
                  </a:lnTo>
                  <a:lnTo>
                    <a:pt x="79" y="45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6"/>
            <p:cNvSpPr>
              <a:spLocks/>
            </p:cNvSpPr>
            <p:nvPr/>
          </p:nvSpPr>
          <p:spPr bwMode="auto">
            <a:xfrm>
              <a:off x="2313" y="983"/>
              <a:ext cx="1058" cy="746"/>
            </a:xfrm>
            <a:custGeom>
              <a:avLst/>
              <a:gdLst>
                <a:gd name="T0" fmla="*/ 0 w 3176"/>
                <a:gd name="T1" fmla="*/ 0 h 2240"/>
                <a:gd name="T2" fmla="*/ 0 w 3176"/>
                <a:gd name="T3" fmla="*/ 0 h 2240"/>
                <a:gd name="T4" fmla="*/ 0 w 3176"/>
                <a:gd name="T5" fmla="*/ 0 h 2240"/>
                <a:gd name="T6" fmla="*/ 0 w 3176"/>
                <a:gd name="T7" fmla="*/ 0 h 2240"/>
                <a:gd name="T8" fmla="*/ 0 w 3176"/>
                <a:gd name="T9" fmla="*/ 0 h 2240"/>
                <a:gd name="T10" fmla="*/ 0 w 3176"/>
                <a:gd name="T11" fmla="*/ 0 h 2240"/>
                <a:gd name="T12" fmla="*/ 0 w 3176"/>
                <a:gd name="T13" fmla="*/ 0 h 2240"/>
                <a:gd name="T14" fmla="*/ 0 w 3176"/>
                <a:gd name="T15" fmla="*/ 0 h 2240"/>
                <a:gd name="T16" fmla="*/ 0 w 3176"/>
                <a:gd name="T17" fmla="*/ 0 h 2240"/>
                <a:gd name="T18" fmla="*/ 0 w 3176"/>
                <a:gd name="T19" fmla="*/ 0 h 2240"/>
                <a:gd name="T20" fmla="*/ 0 w 3176"/>
                <a:gd name="T21" fmla="*/ 0 h 2240"/>
                <a:gd name="T22" fmla="*/ 0 w 3176"/>
                <a:gd name="T23" fmla="*/ 0 h 2240"/>
                <a:gd name="T24" fmla="*/ 0 w 3176"/>
                <a:gd name="T25" fmla="*/ 0 h 2240"/>
                <a:gd name="T26" fmla="*/ 0 w 3176"/>
                <a:gd name="T27" fmla="*/ 0 h 2240"/>
                <a:gd name="T28" fmla="*/ 0 w 3176"/>
                <a:gd name="T29" fmla="*/ 0 h 2240"/>
                <a:gd name="T30" fmla="*/ 0 w 3176"/>
                <a:gd name="T31" fmla="*/ 0 h 2240"/>
                <a:gd name="T32" fmla="*/ 0 w 3176"/>
                <a:gd name="T33" fmla="*/ 0 h 2240"/>
                <a:gd name="T34" fmla="*/ 0 w 3176"/>
                <a:gd name="T35" fmla="*/ 0 h 2240"/>
                <a:gd name="T36" fmla="*/ 0 w 3176"/>
                <a:gd name="T37" fmla="*/ 0 h 2240"/>
                <a:gd name="T38" fmla="*/ 0 w 3176"/>
                <a:gd name="T39" fmla="*/ 0 h 2240"/>
                <a:gd name="T40" fmla="*/ 0 w 3176"/>
                <a:gd name="T41" fmla="*/ 0 h 2240"/>
                <a:gd name="T42" fmla="*/ 0 w 3176"/>
                <a:gd name="T43" fmla="*/ 0 h 2240"/>
                <a:gd name="T44" fmla="*/ 0 w 3176"/>
                <a:gd name="T45" fmla="*/ 0 h 2240"/>
                <a:gd name="T46" fmla="*/ 0 w 3176"/>
                <a:gd name="T47" fmla="*/ 0 h 2240"/>
                <a:gd name="T48" fmla="*/ 0 w 3176"/>
                <a:gd name="T49" fmla="*/ 0 h 2240"/>
                <a:gd name="T50" fmla="*/ 0 w 3176"/>
                <a:gd name="T51" fmla="*/ 0 h 2240"/>
                <a:gd name="T52" fmla="*/ 0 w 3176"/>
                <a:gd name="T53" fmla="*/ 0 h 2240"/>
                <a:gd name="T54" fmla="*/ 0 w 3176"/>
                <a:gd name="T55" fmla="*/ 0 h 2240"/>
                <a:gd name="T56" fmla="*/ 0 w 3176"/>
                <a:gd name="T57" fmla="*/ 0 h 2240"/>
                <a:gd name="T58" fmla="*/ 0 w 3176"/>
                <a:gd name="T59" fmla="*/ 0 h 2240"/>
                <a:gd name="T60" fmla="*/ 0 w 3176"/>
                <a:gd name="T61" fmla="*/ 0 h 2240"/>
                <a:gd name="T62" fmla="*/ 0 w 3176"/>
                <a:gd name="T63" fmla="*/ 0 h 2240"/>
                <a:gd name="T64" fmla="*/ 0 w 3176"/>
                <a:gd name="T65" fmla="*/ 0 h 2240"/>
                <a:gd name="T66" fmla="*/ 0 w 3176"/>
                <a:gd name="T67" fmla="*/ 0 h 2240"/>
                <a:gd name="T68" fmla="*/ 0 w 3176"/>
                <a:gd name="T69" fmla="*/ 0 h 2240"/>
                <a:gd name="T70" fmla="*/ 0 w 3176"/>
                <a:gd name="T71" fmla="*/ 0 h 2240"/>
                <a:gd name="T72" fmla="*/ 0 w 3176"/>
                <a:gd name="T73" fmla="*/ 0 h 2240"/>
                <a:gd name="T74" fmla="*/ 0 w 3176"/>
                <a:gd name="T75" fmla="*/ 0 h 2240"/>
                <a:gd name="T76" fmla="*/ 0 w 3176"/>
                <a:gd name="T77" fmla="*/ 0 h 2240"/>
                <a:gd name="T78" fmla="*/ 0 w 3176"/>
                <a:gd name="T79" fmla="*/ 0 h 2240"/>
                <a:gd name="T80" fmla="*/ 0 w 3176"/>
                <a:gd name="T81" fmla="*/ 0 h 2240"/>
                <a:gd name="T82" fmla="*/ 0 w 3176"/>
                <a:gd name="T83" fmla="*/ 0 h 2240"/>
                <a:gd name="T84" fmla="*/ 0 w 3176"/>
                <a:gd name="T85" fmla="*/ 0 h 2240"/>
                <a:gd name="T86" fmla="*/ 0 w 3176"/>
                <a:gd name="T87" fmla="*/ 0 h 2240"/>
                <a:gd name="T88" fmla="*/ 0 w 3176"/>
                <a:gd name="T89" fmla="*/ 0 h 2240"/>
                <a:gd name="T90" fmla="*/ 0 w 3176"/>
                <a:gd name="T91" fmla="*/ 0 h 2240"/>
                <a:gd name="T92" fmla="*/ 0 w 3176"/>
                <a:gd name="T93" fmla="*/ 0 h 2240"/>
                <a:gd name="T94" fmla="*/ 0 w 3176"/>
                <a:gd name="T95" fmla="*/ 0 h 2240"/>
                <a:gd name="T96" fmla="*/ 0 w 3176"/>
                <a:gd name="T97" fmla="*/ 0 h 2240"/>
                <a:gd name="T98" fmla="*/ 0 w 3176"/>
                <a:gd name="T99" fmla="*/ 0 h 2240"/>
                <a:gd name="T100" fmla="*/ 0 w 3176"/>
                <a:gd name="T101" fmla="*/ 0 h 2240"/>
                <a:gd name="T102" fmla="*/ 0 w 3176"/>
                <a:gd name="T103" fmla="*/ 0 h 2240"/>
                <a:gd name="T104" fmla="*/ 0 w 3176"/>
                <a:gd name="T105" fmla="*/ 0 h 2240"/>
                <a:gd name="T106" fmla="*/ 0 w 3176"/>
                <a:gd name="T107" fmla="*/ 0 h 2240"/>
                <a:gd name="T108" fmla="*/ 0 w 3176"/>
                <a:gd name="T109" fmla="*/ 0 h 2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6"/>
                <a:gd name="T166" fmla="*/ 0 h 2240"/>
                <a:gd name="T167" fmla="*/ 3176 w 3176"/>
                <a:gd name="T168" fmla="*/ 2240 h 2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6" h="2240">
                  <a:moveTo>
                    <a:pt x="497" y="1734"/>
                  </a:moveTo>
                  <a:lnTo>
                    <a:pt x="497" y="1810"/>
                  </a:lnTo>
                  <a:lnTo>
                    <a:pt x="570" y="1780"/>
                  </a:lnTo>
                  <a:lnTo>
                    <a:pt x="661" y="1709"/>
                  </a:lnTo>
                  <a:lnTo>
                    <a:pt x="759" y="1629"/>
                  </a:lnTo>
                  <a:lnTo>
                    <a:pt x="661" y="1787"/>
                  </a:lnTo>
                  <a:lnTo>
                    <a:pt x="759" y="1787"/>
                  </a:lnTo>
                  <a:lnTo>
                    <a:pt x="898" y="1770"/>
                  </a:lnTo>
                  <a:lnTo>
                    <a:pt x="1074" y="1742"/>
                  </a:lnTo>
                  <a:lnTo>
                    <a:pt x="1275" y="1668"/>
                  </a:lnTo>
                  <a:lnTo>
                    <a:pt x="1366" y="1716"/>
                  </a:lnTo>
                  <a:lnTo>
                    <a:pt x="1484" y="1757"/>
                  </a:lnTo>
                  <a:lnTo>
                    <a:pt x="1631" y="1787"/>
                  </a:lnTo>
                  <a:lnTo>
                    <a:pt x="1772" y="1780"/>
                  </a:lnTo>
                  <a:lnTo>
                    <a:pt x="1927" y="1764"/>
                  </a:lnTo>
                  <a:lnTo>
                    <a:pt x="2062" y="1724"/>
                  </a:lnTo>
                  <a:lnTo>
                    <a:pt x="2204" y="1654"/>
                  </a:lnTo>
                  <a:lnTo>
                    <a:pt x="2297" y="1594"/>
                  </a:lnTo>
                  <a:lnTo>
                    <a:pt x="2396" y="1495"/>
                  </a:lnTo>
                  <a:lnTo>
                    <a:pt x="2468" y="1388"/>
                  </a:lnTo>
                  <a:lnTo>
                    <a:pt x="2513" y="1274"/>
                  </a:lnTo>
                  <a:lnTo>
                    <a:pt x="2468" y="1456"/>
                  </a:lnTo>
                  <a:lnTo>
                    <a:pt x="2389" y="1553"/>
                  </a:lnTo>
                  <a:lnTo>
                    <a:pt x="2302" y="1634"/>
                  </a:lnTo>
                  <a:lnTo>
                    <a:pt x="2221" y="1689"/>
                  </a:lnTo>
                  <a:lnTo>
                    <a:pt x="2121" y="1749"/>
                  </a:lnTo>
                  <a:lnTo>
                    <a:pt x="2229" y="1757"/>
                  </a:lnTo>
                  <a:lnTo>
                    <a:pt x="2349" y="1757"/>
                  </a:lnTo>
                  <a:lnTo>
                    <a:pt x="2458" y="1716"/>
                  </a:lnTo>
                  <a:lnTo>
                    <a:pt x="2551" y="1654"/>
                  </a:lnTo>
                  <a:lnTo>
                    <a:pt x="2513" y="1704"/>
                  </a:lnTo>
                  <a:lnTo>
                    <a:pt x="2425" y="1780"/>
                  </a:lnTo>
                  <a:lnTo>
                    <a:pt x="2531" y="1757"/>
                  </a:lnTo>
                  <a:lnTo>
                    <a:pt x="2650" y="1704"/>
                  </a:lnTo>
                  <a:lnTo>
                    <a:pt x="2799" y="1597"/>
                  </a:lnTo>
                  <a:lnTo>
                    <a:pt x="2872" y="1516"/>
                  </a:lnTo>
                  <a:lnTo>
                    <a:pt x="2799" y="1629"/>
                  </a:lnTo>
                  <a:lnTo>
                    <a:pt x="2707" y="1716"/>
                  </a:lnTo>
                  <a:lnTo>
                    <a:pt x="2617" y="1780"/>
                  </a:lnTo>
                  <a:lnTo>
                    <a:pt x="2736" y="1757"/>
                  </a:lnTo>
                  <a:lnTo>
                    <a:pt x="2854" y="1709"/>
                  </a:lnTo>
                  <a:lnTo>
                    <a:pt x="2903" y="1668"/>
                  </a:lnTo>
                  <a:lnTo>
                    <a:pt x="2911" y="1770"/>
                  </a:lnTo>
                  <a:lnTo>
                    <a:pt x="2927" y="1825"/>
                  </a:lnTo>
                  <a:lnTo>
                    <a:pt x="2945" y="1937"/>
                  </a:lnTo>
                  <a:lnTo>
                    <a:pt x="2945" y="2097"/>
                  </a:lnTo>
                  <a:lnTo>
                    <a:pt x="2992" y="1978"/>
                  </a:lnTo>
                  <a:lnTo>
                    <a:pt x="3009" y="1799"/>
                  </a:lnTo>
                  <a:lnTo>
                    <a:pt x="3064" y="1734"/>
                  </a:lnTo>
                  <a:lnTo>
                    <a:pt x="3122" y="1680"/>
                  </a:lnTo>
                  <a:lnTo>
                    <a:pt x="3158" y="1576"/>
                  </a:lnTo>
                  <a:lnTo>
                    <a:pt x="3176" y="1409"/>
                  </a:lnTo>
                  <a:lnTo>
                    <a:pt x="3166" y="1307"/>
                  </a:lnTo>
                  <a:lnTo>
                    <a:pt x="3122" y="1093"/>
                  </a:lnTo>
                  <a:lnTo>
                    <a:pt x="3044" y="907"/>
                  </a:lnTo>
                  <a:lnTo>
                    <a:pt x="2918" y="670"/>
                  </a:lnTo>
                  <a:lnTo>
                    <a:pt x="2791" y="514"/>
                  </a:lnTo>
                  <a:lnTo>
                    <a:pt x="2668" y="461"/>
                  </a:lnTo>
                  <a:lnTo>
                    <a:pt x="2570" y="453"/>
                  </a:lnTo>
                  <a:lnTo>
                    <a:pt x="2497" y="469"/>
                  </a:lnTo>
                  <a:lnTo>
                    <a:pt x="2624" y="490"/>
                  </a:lnTo>
                  <a:lnTo>
                    <a:pt x="2718" y="544"/>
                  </a:lnTo>
                  <a:lnTo>
                    <a:pt x="2762" y="598"/>
                  </a:lnTo>
                  <a:lnTo>
                    <a:pt x="2774" y="670"/>
                  </a:lnTo>
                  <a:lnTo>
                    <a:pt x="2752" y="741"/>
                  </a:lnTo>
                  <a:lnTo>
                    <a:pt x="2690" y="815"/>
                  </a:lnTo>
                  <a:lnTo>
                    <a:pt x="2578" y="867"/>
                  </a:lnTo>
                  <a:lnTo>
                    <a:pt x="2274" y="981"/>
                  </a:lnTo>
                  <a:lnTo>
                    <a:pt x="2378" y="898"/>
                  </a:lnTo>
                  <a:lnTo>
                    <a:pt x="2415" y="844"/>
                  </a:lnTo>
                  <a:lnTo>
                    <a:pt x="2425" y="777"/>
                  </a:lnTo>
                  <a:lnTo>
                    <a:pt x="2400" y="723"/>
                  </a:lnTo>
                  <a:lnTo>
                    <a:pt x="2378" y="687"/>
                  </a:lnTo>
                  <a:lnTo>
                    <a:pt x="2330" y="666"/>
                  </a:lnTo>
                  <a:lnTo>
                    <a:pt x="2349" y="711"/>
                  </a:lnTo>
                  <a:lnTo>
                    <a:pt x="2342" y="777"/>
                  </a:lnTo>
                  <a:lnTo>
                    <a:pt x="2302" y="830"/>
                  </a:lnTo>
                  <a:lnTo>
                    <a:pt x="2240" y="907"/>
                  </a:lnTo>
                  <a:lnTo>
                    <a:pt x="2146" y="966"/>
                  </a:lnTo>
                  <a:lnTo>
                    <a:pt x="1960" y="1027"/>
                  </a:lnTo>
                  <a:lnTo>
                    <a:pt x="1761" y="1078"/>
                  </a:lnTo>
                  <a:lnTo>
                    <a:pt x="1524" y="1119"/>
                  </a:lnTo>
                  <a:lnTo>
                    <a:pt x="1743" y="1046"/>
                  </a:lnTo>
                  <a:lnTo>
                    <a:pt x="1870" y="981"/>
                  </a:lnTo>
                  <a:lnTo>
                    <a:pt x="1947" y="926"/>
                  </a:lnTo>
                  <a:lnTo>
                    <a:pt x="1993" y="867"/>
                  </a:lnTo>
                  <a:lnTo>
                    <a:pt x="2018" y="798"/>
                  </a:lnTo>
                  <a:lnTo>
                    <a:pt x="1917" y="875"/>
                  </a:lnTo>
                  <a:lnTo>
                    <a:pt x="1788" y="943"/>
                  </a:lnTo>
                  <a:lnTo>
                    <a:pt x="1631" y="1018"/>
                  </a:lnTo>
                  <a:lnTo>
                    <a:pt x="1507" y="1046"/>
                  </a:lnTo>
                  <a:lnTo>
                    <a:pt x="1366" y="1236"/>
                  </a:lnTo>
                  <a:lnTo>
                    <a:pt x="1247" y="1370"/>
                  </a:lnTo>
                  <a:lnTo>
                    <a:pt x="1129" y="1501"/>
                  </a:lnTo>
                  <a:lnTo>
                    <a:pt x="998" y="1594"/>
                  </a:lnTo>
                  <a:lnTo>
                    <a:pt x="832" y="1674"/>
                  </a:lnTo>
                  <a:lnTo>
                    <a:pt x="1017" y="1553"/>
                  </a:lnTo>
                  <a:lnTo>
                    <a:pt x="1140" y="1432"/>
                  </a:lnTo>
                  <a:lnTo>
                    <a:pt x="1247" y="1290"/>
                  </a:lnTo>
                  <a:lnTo>
                    <a:pt x="1394" y="1046"/>
                  </a:lnTo>
                  <a:lnTo>
                    <a:pt x="1285" y="1059"/>
                  </a:lnTo>
                  <a:lnTo>
                    <a:pt x="1140" y="1059"/>
                  </a:lnTo>
                  <a:lnTo>
                    <a:pt x="1319" y="1009"/>
                  </a:lnTo>
                  <a:lnTo>
                    <a:pt x="1474" y="959"/>
                  </a:lnTo>
                  <a:lnTo>
                    <a:pt x="1586" y="907"/>
                  </a:lnTo>
                  <a:lnTo>
                    <a:pt x="1678" y="844"/>
                  </a:lnTo>
                  <a:lnTo>
                    <a:pt x="1750" y="771"/>
                  </a:lnTo>
                  <a:lnTo>
                    <a:pt x="1780" y="694"/>
                  </a:lnTo>
                  <a:lnTo>
                    <a:pt x="1788" y="642"/>
                  </a:lnTo>
                  <a:lnTo>
                    <a:pt x="1750" y="694"/>
                  </a:lnTo>
                  <a:lnTo>
                    <a:pt x="1670" y="750"/>
                  </a:lnTo>
                  <a:lnTo>
                    <a:pt x="1531" y="783"/>
                  </a:lnTo>
                  <a:lnTo>
                    <a:pt x="1238" y="830"/>
                  </a:lnTo>
                  <a:lnTo>
                    <a:pt x="1066" y="884"/>
                  </a:lnTo>
                  <a:lnTo>
                    <a:pt x="947" y="951"/>
                  </a:lnTo>
                  <a:lnTo>
                    <a:pt x="832" y="1059"/>
                  </a:lnTo>
                  <a:lnTo>
                    <a:pt x="853" y="943"/>
                  </a:lnTo>
                  <a:lnTo>
                    <a:pt x="904" y="837"/>
                  </a:lnTo>
                  <a:lnTo>
                    <a:pt x="1006" y="755"/>
                  </a:lnTo>
                  <a:lnTo>
                    <a:pt x="1108" y="702"/>
                  </a:lnTo>
                  <a:lnTo>
                    <a:pt x="1247" y="648"/>
                  </a:lnTo>
                  <a:lnTo>
                    <a:pt x="1394" y="642"/>
                  </a:lnTo>
                  <a:lnTo>
                    <a:pt x="1257" y="589"/>
                  </a:lnTo>
                  <a:lnTo>
                    <a:pt x="1121" y="573"/>
                  </a:lnTo>
                  <a:lnTo>
                    <a:pt x="954" y="598"/>
                  </a:lnTo>
                  <a:lnTo>
                    <a:pt x="814" y="642"/>
                  </a:lnTo>
                  <a:lnTo>
                    <a:pt x="715" y="731"/>
                  </a:lnTo>
                  <a:lnTo>
                    <a:pt x="741" y="629"/>
                  </a:lnTo>
                  <a:lnTo>
                    <a:pt x="843" y="544"/>
                  </a:lnTo>
                  <a:lnTo>
                    <a:pt x="1047" y="453"/>
                  </a:lnTo>
                  <a:lnTo>
                    <a:pt x="1303" y="415"/>
                  </a:lnTo>
                  <a:lnTo>
                    <a:pt x="1613" y="415"/>
                  </a:lnTo>
                  <a:lnTo>
                    <a:pt x="1947" y="448"/>
                  </a:lnTo>
                  <a:lnTo>
                    <a:pt x="2330" y="544"/>
                  </a:lnTo>
                  <a:lnTo>
                    <a:pt x="2093" y="448"/>
                  </a:lnTo>
                  <a:lnTo>
                    <a:pt x="1835" y="386"/>
                  </a:lnTo>
                  <a:lnTo>
                    <a:pt x="2062" y="386"/>
                  </a:lnTo>
                  <a:lnTo>
                    <a:pt x="2251" y="433"/>
                  </a:lnTo>
                  <a:lnTo>
                    <a:pt x="2349" y="476"/>
                  </a:lnTo>
                  <a:lnTo>
                    <a:pt x="2319" y="357"/>
                  </a:lnTo>
                  <a:lnTo>
                    <a:pt x="2425" y="439"/>
                  </a:lnTo>
                  <a:lnTo>
                    <a:pt x="2415" y="362"/>
                  </a:lnTo>
                  <a:lnTo>
                    <a:pt x="2480" y="433"/>
                  </a:lnTo>
                  <a:lnTo>
                    <a:pt x="2551" y="377"/>
                  </a:lnTo>
                  <a:lnTo>
                    <a:pt x="2551" y="424"/>
                  </a:lnTo>
                  <a:lnTo>
                    <a:pt x="2683" y="424"/>
                  </a:lnTo>
                  <a:lnTo>
                    <a:pt x="2599" y="323"/>
                  </a:lnTo>
                  <a:lnTo>
                    <a:pt x="2497" y="204"/>
                  </a:lnTo>
                  <a:lnTo>
                    <a:pt x="2297" y="111"/>
                  </a:lnTo>
                  <a:lnTo>
                    <a:pt x="2018" y="33"/>
                  </a:lnTo>
                  <a:lnTo>
                    <a:pt x="1743" y="0"/>
                  </a:lnTo>
                  <a:lnTo>
                    <a:pt x="1423" y="7"/>
                  </a:lnTo>
                  <a:lnTo>
                    <a:pt x="1090" y="45"/>
                  </a:lnTo>
                  <a:lnTo>
                    <a:pt x="1594" y="18"/>
                  </a:lnTo>
                  <a:lnTo>
                    <a:pt x="1878" y="39"/>
                  </a:lnTo>
                  <a:lnTo>
                    <a:pt x="2127" y="111"/>
                  </a:lnTo>
                  <a:lnTo>
                    <a:pt x="2330" y="198"/>
                  </a:lnTo>
                  <a:lnTo>
                    <a:pt x="2480" y="318"/>
                  </a:lnTo>
                  <a:lnTo>
                    <a:pt x="2480" y="362"/>
                  </a:lnTo>
                  <a:lnTo>
                    <a:pt x="2356" y="288"/>
                  </a:lnTo>
                  <a:lnTo>
                    <a:pt x="2378" y="357"/>
                  </a:lnTo>
                  <a:lnTo>
                    <a:pt x="2255" y="281"/>
                  </a:lnTo>
                  <a:lnTo>
                    <a:pt x="2274" y="401"/>
                  </a:lnTo>
                  <a:lnTo>
                    <a:pt x="2105" y="350"/>
                  </a:lnTo>
                  <a:lnTo>
                    <a:pt x="1816" y="305"/>
                  </a:lnTo>
                  <a:lnTo>
                    <a:pt x="1531" y="310"/>
                  </a:lnTo>
                  <a:lnTo>
                    <a:pt x="1213" y="357"/>
                  </a:lnTo>
                  <a:lnTo>
                    <a:pt x="1017" y="415"/>
                  </a:lnTo>
                  <a:lnTo>
                    <a:pt x="853" y="498"/>
                  </a:lnTo>
                  <a:lnTo>
                    <a:pt x="741" y="583"/>
                  </a:lnTo>
                  <a:lnTo>
                    <a:pt x="631" y="711"/>
                  </a:lnTo>
                  <a:lnTo>
                    <a:pt x="557" y="844"/>
                  </a:lnTo>
                  <a:lnTo>
                    <a:pt x="557" y="681"/>
                  </a:lnTo>
                  <a:lnTo>
                    <a:pt x="523" y="783"/>
                  </a:lnTo>
                  <a:lnTo>
                    <a:pt x="478" y="830"/>
                  </a:lnTo>
                  <a:lnTo>
                    <a:pt x="431" y="837"/>
                  </a:lnTo>
                  <a:lnTo>
                    <a:pt x="404" y="815"/>
                  </a:lnTo>
                  <a:lnTo>
                    <a:pt x="396" y="762"/>
                  </a:lnTo>
                  <a:lnTo>
                    <a:pt x="404" y="687"/>
                  </a:lnTo>
                  <a:lnTo>
                    <a:pt x="439" y="604"/>
                  </a:lnTo>
                  <a:lnTo>
                    <a:pt x="539" y="476"/>
                  </a:lnTo>
                  <a:lnTo>
                    <a:pt x="421" y="556"/>
                  </a:lnTo>
                  <a:lnTo>
                    <a:pt x="374" y="556"/>
                  </a:lnTo>
                  <a:lnTo>
                    <a:pt x="357" y="537"/>
                  </a:lnTo>
                  <a:lnTo>
                    <a:pt x="363" y="490"/>
                  </a:lnTo>
                  <a:lnTo>
                    <a:pt x="413" y="424"/>
                  </a:lnTo>
                  <a:lnTo>
                    <a:pt x="497" y="350"/>
                  </a:lnTo>
                  <a:lnTo>
                    <a:pt x="593" y="281"/>
                  </a:lnTo>
                  <a:lnTo>
                    <a:pt x="751" y="213"/>
                  </a:lnTo>
                  <a:lnTo>
                    <a:pt x="557" y="273"/>
                  </a:lnTo>
                  <a:lnTo>
                    <a:pt x="431" y="350"/>
                  </a:lnTo>
                  <a:lnTo>
                    <a:pt x="363" y="386"/>
                  </a:lnTo>
                  <a:lnTo>
                    <a:pt x="396" y="310"/>
                  </a:lnTo>
                  <a:lnTo>
                    <a:pt x="539" y="198"/>
                  </a:lnTo>
                  <a:lnTo>
                    <a:pt x="733" y="120"/>
                  </a:lnTo>
                  <a:lnTo>
                    <a:pt x="512" y="204"/>
                  </a:lnTo>
                  <a:lnTo>
                    <a:pt x="363" y="310"/>
                  </a:lnTo>
                  <a:lnTo>
                    <a:pt x="245" y="453"/>
                  </a:lnTo>
                  <a:lnTo>
                    <a:pt x="171" y="598"/>
                  </a:lnTo>
                  <a:lnTo>
                    <a:pt x="131" y="755"/>
                  </a:lnTo>
                  <a:lnTo>
                    <a:pt x="98" y="907"/>
                  </a:lnTo>
                  <a:lnTo>
                    <a:pt x="98" y="1009"/>
                  </a:lnTo>
                  <a:lnTo>
                    <a:pt x="39" y="1149"/>
                  </a:lnTo>
                  <a:lnTo>
                    <a:pt x="0" y="1312"/>
                  </a:lnTo>
                  <a:lnTo>
                    <a:pt x="8" y="1432"/>
                  </a:lnTo>
                  <a:lnTo>
                    <a:pt x="52" y="1594"/>
                  </a:lnTo>
                  <a:lnTo>
                    <a:pt x="116" y="1689"/>
                  </a:lnTo>
                  <a:lnTo>
                    <a:pt x="116" y="1764"/>
                  </a:lnTo>
                  <a:lnTo>
                    <a:pt x="52" y="1770"/>
                  </a:lnTo>
                  <a:lnTo>
                    <a:pt x="136" y="1787"/>
                  </a:lnTo>
                  <a:lnTo>
                    <a:pt x="211" y="1838"/>
                  </a:lnTo>
                  <a:lnTo>
                    <a:pt x="229" y="1883"/>
                  </a:lnTo>
                  <a:lnTo>
                    <a:pt x="220" y="1978"/>
                  </a:lnTo>
                  <a:lnTo>
                    <a:pt x="245" y="2073"/>
                  </a:lnTo>
                  <a:lnTo>
                    <a:pt x="282" y="2134"/>
                  </a:lnTo>
                  <a:lnTo>
                    <a:pt x="357" y="2240"/>
                  </a:lnTo>
                  <a:lnTo>
                    <a:pt x="341" y="2119"/>
                  </a:lnTo>
                  <a:lnTo>
                    <a:pt x="341" y="2013"/>
                  </a:lnTo>
                  <a:lnTo>
                    <a:pt x="357" y="1921"/>
                  </a:lnTo>
                  <a:lnTo>
                    <a:pt x="502" y="1674"/>
                  </a:lnTo>
                  <a:lnTo>
                    <a:pt x="497" y="1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7"/>
            <p:cNvSpPr>
              <a:spLocks/>
            </p:cNvSpPr>
            <p:nvPr/>
          </p:nvSpPr>
          <p:spPr bwMode="auto">
            <a:xfrm>
              <a:off x="2422" y="1608"/>
              <a:ext cx="874" cy="655"/>
            </a:xfrm>
            <a:custGeom>
              <a:avLst/>
              <a:gdLst>
                <a:gd name="T0" fmla="*/ 0 w 2623"/>
                <a:gd name="T1" fmla="*/ 0 h 1967"/>
                <a:gd name="T2" fmla="*/ 0 w 2623"/>
                <a:gd name="T3" fmla="*/ 0 h 1967"/>
                <a:gd name="T4" fmla="*/ 0 w 2623"/>
                <a:gd name="T5" fmla="*/ 0 h 1967"/>
                <a:gd name="T6" fmla="*/ 0 w 2623"/>
                <a:gd name="T7" fmla="*/ 0 h 1967"/>
                <a:gd name="T8" fmla="*/ 0 w 2623"/>
                <a:gd name="T9" fmla="*/ 0 h 1967"/>
                <a:gd name="T10" fmla="*/ 0 w 2623"/>
                <a:gd name="T11" fmla="*/ 0 h 1967"/>
                <a:gd name="T12" fmla="*/ 0 w 2623"/>
                <a:gd name="T13" fmla="*/ 0 h 1967"/>
                <a:gd name="T14" fmla="*/ 0 w 2623"/>
                <a:gd name="T15" fmla="*/ 0 h 1967"/>
                <a:gd name="T16" fmla="*/ 0 w 2623"/>
                <a:gd name="T17" fmla="*/ 0 h 1967"/>
                <a:gd name="T18" fmla="*/ 0 w 2623"/>
                <a:gd name="T19" fmla="*/ 0 h 1967"/>
                <a:gd name="T20" fmla="*/ 0 w 2623"/>
                <a:gd name="T21" fmla="*/ 0 h 1967"/>
                <a:gd name="T22" fmla="*/ 0 w 2623"/>
                <a:gd name="T23" fmla="*/ 0 h 1967"/>
                <a:gd name="T24" fmla="*/ 0 w 2623"/>
                <a:gd name="T25" fmla="*/ 0 h 1967"/>
                <a:gd name="T26" fmla="*/ 0 w 2623"/>
                <a:gd name="T27" fmla="*/ 0 h 1967"/>
                <a:gd name="T28" fmla="*/ 0 w 2623"/>
                <a:gd name="T29" fmla="*/ 0 h 1967"/>
                <a:gd name="T30" fmla="*/ 0 w 2623"/>
                <a:gd name="T31" fmla="*/ 0 h 1967"/>
                <a:gd name="T32" fmla="*/ 0 w 2623"/>
                <a:gd name="T33" fmla="*/ 0 h 1967"/>
                <a:gd name="T34" fmla="*/ 0 w 2623"/>
                <a:gd name="T35" fmla="*/ 0 h 1967"/>
                <a:gd name="T36" fmla="*/ 0 w 2623"/>
                <a:gd name="T37" fmla="*/ 0 h 1967"/>
                <a:gd name="T38" fmla="*/ 0 w 2623"/>
                <a:gd name="T39" fmla="*/ 0 h 1967"/>
                <a:gd name="T40" fmla="*/ 0 w 2623"/>
                <a:gd name="T41" fmla="*/ 0 h 1967"/>
                <a:gd name="T42" fmla="*/ 0 w 2623"/>
                <a:gd name="T43" fmla="*/ 0 h 1967"/>
                <a:gd name="T44" fmla="*/ 0 w 2623"/>
                <a:gd name="T45" fmla="*/ 0 h 1967"/>
                <a:gd name="T46" fmla="*/ 0 w 2623"/>
                <a:gd name="T47" fmla="*/ 0 h 1967"/>
                <a:gd name="T48" fmla="*/ 0 w 2623"/>
                <a:gd name="T49" fmla="*/ 0 h 1967"/>
                <a:gd name="T50" fmla="*/ 0 w 2623"/>
                <a:gd name="T51" fmla="*/ 0 h 1967"/>
                <a:gd name="T52" fmla="*/ 0 w 2623"/>
                <a:gd name="T53" fmla="*/ 0 h 1967"/>
                <a:gd name="T54" fmla="*/ 0 w 2623"/>
                <a:gd name="T55" fmla="*/ 0 h 1967"/>
                <a:gd name="T56" fmla="*/ 0 w 2623"/>
                <a:gd name="T57" fmla="*/ 0 h 1967"/>
                <a:gd name="T58" fmla="*/ 0 w 2623"/>
                <a:gd name="T59" fmla="*/ 0 h 1967"/>
                <a:gd name="T60" fmla="*/ 0 w 2623"/>
                <a:gd name="T61" fmla="*/ 0 h 1967"/>
                <a:gd name="T62" fmla="*/ 0 w 2623"/>
                <a:gd name="T63" fmla="*/ 0 h 1967"/>
                <a:gd name="T64" fmla="*/ 0 w 2623"/>
                <a:gd name="T65" fmla="*/ 0 h 1967"/>
                <a:gd name="T66" fmla="*/ 0 w 2623"/>
                <a:gd name="T67" fmla="*/ 0 h 1967"/>
                <a:gd name="T68" fmla="*/ 0 w 2623"/>
                <a:gd name="T69" fmla="*/ 0 h 1967"/>
                <a:gd name="T70" fmla="*/ 0 w 2623"/>
                <a:gd name="T71" fmla="*/ 0 h 1967"/>
                <a:gd name="T72" fmla="*/ 0 w 2623"/>
                <a:gd name="T73" fmla="*/ 0 h 1967"/>
                <a:gd name="T74" fmla="*/ 0 w 2623"/>
                <a:gd name="T75" fmla="*/ 0 h 1967"/>
                <a:gd name="T76" fmla="*/ 0 w 2623"/>
                <a:gd name="T77" fmla="*/ 0 h 1967"/>
                <a:gd name="T78" fmla="*/ 0 w 2623"/>
                <a:gd name="T79" fmla="*/ 0 h 1967"/>
                <a:gd name="T80" fmla="*/ 0 w 2623"/>
                <a:gd name="T81" fmla="*/ 0 h 1967"/>
                <a:gd name="T82" fmla="*/ 0 w 2623"/>
                <a:gd name="T83" fmla="*/ 0 h 1967"/>
                <a:gd name="T84" fmla="*/ 0 w 2623"/>
                <a:gd name="T85" fmla="*/ 0 h 1967"/>
                <a:gd name="T86" fmla="*/ 0 w 2623"/>
                <a:gd name="T87" fmla="*/ 0 h 1967"/>
                <a:gd name="T88" fmla="*/ 0 w 2623"/>
                <a:gd name="T89" fmla="*/ 0 h 1967"/>
                <a:gd name="T90" fmla="*/ 0 w 2623"/>
                <a:gd name="T91" fmla="*/ 0 h 1967"/>
                <a:gd name="T92" fmla="*/ 0 w 2623"/>
                <a:gd name="T93" fmla="*/ 0 h 1967"/>
                <a:gd name="T94" fmla="*/ 0 w 2623"/>
                <a:gd name="T95" fmla="*/ 0 h 1967"/>
                <a:gd name="T96" fmla="*/ 0 w 2623"/>
                <a:gd name="T97" fmla="*/ 0 h 1967"/>
                <a:gd name="T98" fmla="*/ 0 w 2623"/>
                <a:gd name="T99" fmla="*/ 0 h 1967"/>
                <a:gd name="T100" fmla="*/ 0 w 2623"/>
                <a:gd name="T101" fmla="*/ 0 h 1967"/>
                <a:gd name="T102" fmla="*/ 0 w 2623"/>
                <a:gd name="T103" fmla="*/ 0 h 1967"/>
                <a:gd name="T104" fmla="*/ 0 w 2623"/>
                <a:gd name="T105" fmla="*/ 0 h 1967"/>
                <a:gd name="T106" fmla="*/ 0 w 2623"/>
                <a:gd name="T107" fmla="*/ 0 h 1967"/>
                <a:gd name="T108" fmla="*/ 0 w 2623"/>
                <a:gd name="T109" fmla="*/ 0 h 1967"/>
                <a:gd name="T110" fmla="*/ 0 w 2623"/>
                <a:gd name="T111" fmla="*/ 0 h 1967"/>
                <a:gd name="T112" fmla="*/ 0 w 2623"/>
                <a:gd name="T113" fmla="*/ 0 h 1967"/>
                <a:gd name="T114" fmla="*/ 0 w 2623"/>
                <a:gd name="T115" fmla="*/ 0 h 1967"/>
                <a:gd name="T116" fmla="*/ 0 w 2623"/>
                <a:gd name="T117" fmla="*/ 0 h 1967"/>
                <a:gd name="T118" fmla="*/ 0 w 2623"/>
                <a:gd name="T119" fmla="*/ 0 h 19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23"/>
                <a:gd name="T181" fmla="*/ 0 h 1967"/>
                <a:gd name="T182" fmla="*/ 2623 w 2623"/>
                <a:gd name="T183" fmla="*/ 1967 h 19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23" h="1967">
                  <a:moveTo>
                    <a:pt x="59" y="0"/>
                  </a:moveTo>
                  <a:lnTo>
                    <a:pt x="22" y="138"/>
                  </a:lnTo>
                  <a:lnTo>
                    <a:pt x="22" y="217"/>
                  </a:lnTo>
                  <a:lnTo>
                    <a:pt x="36" y="346"/>
                  </a:lnTo>
                  <a:lnTo>
                    <a:pt x="59" y="532"/>
                  </a:lnTo>
                  <a:lnTo>
                    <a:pt x="80" y="720"/>
                  </a:lnTo>
                  <a:lnTo>
                    <a:pt x="112" y="955"/>
                  </a:lnTo>
                  <a:lnTo>
                    <a:pt x="153" y="1114"/>
                  </a:lnTo>
                  <a:lnTo>
                    <a:pt x="201" y="1227"/>
                  </a:lnTo>
                  <a:lnTo>
                    <a:pt x="259" y="1317"/>
                  </a:lnTo>
                  <a:lnTo>
                    <a:pt x="323" y="1388"/>
                  </a:lnTo>
                  <a:lnTo>
                    <a:pt x="432" y="1478"/>
                  </a:lnTo>
                  <a:lnTo>
                    <a:pt x="624" y="1616"/>
                  </a:lnTo>
                  <a:lnTo>
                    <a:pt x="930" y="1827"/>
                  </a:lnTo>
                  <a:lnTo>
                    <a:pt x="1046" y="1877"/>
                  </a:lnTo>
                  <a:lnTo>
                    <a:pt x="1144" y="1896"/>
                  </a:lnTo>
                  <a:lnTo>
                    <a:pt x="1253" y="1896"/>
                  </a:lnTo>
                  <a:lnTo>
                    <a:pt x="1463" y="1895"/>
                  </a:lnTo>
                  <a:lnTo>
                    <a:pt x="1561" y="1877"/>
                  </a:lnTo>
                  <a:lnTo>
                    <a:pt x="1623" y="1846"/>
                  </a:lnTo>
                  <a:lnTo>
                    <a:pt x="1676" y="1812"/>
                  </a:lnTo>
                  <a:lnTo>
                    <a:pt x="1772" y="1726"/>
                  </a:lnTo>
                  <a:lnTo>
                    <a:pt x="1764" y="1764"/>
                  </a:lnTo>
                  <a:lnTo>
                    <a:pt x="1837" y="1718"/>
                  </a:lnTo>
                  <a:lnTo>
                    <a:pt x="1943" y="1616"/>
                  </a:lnTo>
                  <a:lnTo>
                    <a:pt x="2073" y="1462"/>
                  </a:lnTo>
                  <a:lnTo>
                    <a:pt x="2251" y="1243"/>
                  </a:lnTo>
                  <a:lnTo>
                    <a:pt x="2269" y="1284"/>
                  </a:lnTo>
                  <a:lnTo>
                    <a:pt x="2316" y="1294"/>
                  </a:lnTo>
                  <a:lnTo>
                    <a:pt x="2386" y="1287"/>
                  </a:lnTo>
                  <a:lnTo>
                    <a:pt x="2451" y="1243"/>
                  </a:lnTo>
                  <a:lnTo>
                    <a:pt x="2519" y="1181"/>
                  </a:lnTo>
                  <a:lnTo>
                    <a:pt x="2562" y="1081"/>
                  </a:lnTo>
                  <a:lnTo>
                    <a:pt x="2584" y="974"/>
                  </a:lnTo>
                  <a:lnTo>
                    <a:pt x="2623" y="264"/>
                  </a:lnTo>
                  <a:lnTo>
                    <a:pt x="2605" y="968"/>
                  </a:lnTo>
                  <a:lnTo>
                    <a:pt x="2584" y="1118"/>
                  </a:lnTo>
                  <a:lnTo>
                    <a:pt x="2544" y="1227"/>
                  </a:lnTo>
                  <a:lnTo>
                    <a:pt x="2469" y="1344"/>
                  </a:lnTo>
                  <a:lnTo>
                    <a:pt x="2269" y="1537"/>
                  </a:lnTo>
                  <a:lnTo>
                    <a:pt x="1833" y="1857"/>
                  </a:lnTo>
                  <a:lnTo>
                    <a:pt x="1655" y="1932"/>
                  </a:lnTo>
                  <a:lnTo>
                    <a:pt x="1536" y="1960"/>
                  </a:lnTo>
                  <a:lnTo>
                    <a:pt x="1369" y="1967"/>
                  </a:lnTo>
                  <a:lnTo>
                    <a:pt x="1204" y="1960"/>
                  </a:lnTo>
                  <a:lnTo>
                    <a:pt x="1100" y="1938"/>
                  </a:lnTo>
                  <a:lnTo>
                    <a:pt x="1001" y="1887"/>
                  </a:lnTo>
                  <a:lnTo>
                    <a:pt x="896" y="1827"/>
                  </a:lnTo>
                  <a:lnTo>
                    <a:pt x="479" y="1537"/>
                  </a:lnTo>
                  <a:lnTo>
                    <a:pt x="379" y="1462"/>
                  </a:lnTo>
                  <a:lnTo>
                    <a:pt x="277" y="1377"/>
                  </a:lnTo>
                  <a:lnTo>
                    <a:pt x="217" y="1304"/>
                  </a:lnTo>
                  <a:lnTo>
                    <a:pt x="174" y="1220"/>
                  </a:lnTo>
                  <a:lnTo>
                    <a:pt x="127" y="1114"/>
                  </a:lnTo>
                  <a:lnTo>
                    <a:pt x="86" y="974"/>
                  </a:lnTo>
                  <a:lnTo>
                    <a:pt x="59" y="801"/>
                  </a:lnTo>
                  <a:lnTo>
                    <a:pt x="0" y="306"/>
                  </a:lnTo>
                  <a:lnTo>
                    <a:pt x="12" y="131"/>
                  </a:lnTo>
                  <a:lnTo>
                    <a:pt x="3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8"/>
            <p:cNvSpPr>
              <a:spLocks/>
            </p:cNvSpPr>
            <p:nvPr/>
          </p:nvSpPr>
          <p:spPr bwMode="auto">
            <a:xfrm>
              <a:off x="3086" y="1684"/>
              <a:ext cx="92" cy="41"/>
            </a:xfrm>
            <a:custGeom>
              <a:avLst/>
              <a:gdLst>
                <a:gd name="T0" fmla="*/ 0 w 277"/>
                <a:gd name="T1" fmla="*/ 0 h 122"/>
                <a:gd name="T2" fmla="*/ 0 w 277"/>
                <a:gd name="T3" fmla="*/ 0 h 122"/>
                <a:gd name="T4" fmla="*/ 0 w 277"/>
                <a:gd name="T5" fmla="*/ 0 h 122"/>
                <a:gd name="T6" fmla="*/ 0 w 277"/>
                <a:gd name="T7" fmla="*/ 0 h 122"/>
                <a:gd name="T8" fmla="*/ 0 w 277"/>
                <a:gd name="T9" fmla="*/ 0 h 122"/>
                <a:gd name="T10" fmla="*/ 0 w 277"/>
                <a:gd name="T11" fmla="*/ 0 h 122"/>
                <a:gd name="T12" fmla="*/ 0 w 277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22"/>
                <a:gd name="T23" fmla="*/ 277 w 277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22">
                  <a:moveTo>
                    <a:pt x="172" y="0"/>
                  </a:moveTo>
                  <a:lnTo>
                    <a:pt x="147" y="65"/>
                  </a:lnTo>
                  <a:lnTo>
                    <a:pt x="0" y="122"/>
                  </a:lnTo>
                  <a:lnTo>
                    <a:pt x="127" y="110"/>
                  </a:lnTo>
                  <a:lnTo>
                    <a:pt x="203" y="95"/>
                  </a:lnTo>
                  <a:lnTo>
                    <a:pt x="277" y="6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9"/>
            <p:cNvSpPr>
              <a:spLocks/>
            </p:cNvSpPr>
            <p:nvPr/>
          </p:nvSpPr>
          <p:spPr bwMode="auto">
            <a:xfrm>
              <a:off x="2803" y="1643"/>
              <a:ext cx="36" cy="177"/>
            </a:xfrm>
            <a:custGeom>
              <a:avLst/>
              <a:gdLst>
                <a:gd name="T0" fmla="*/ 0 w 109"/>
                <a:gd name="T1" fmla="*/ 0 h 531"/>
                <a:gd name="T2" fmla="*/ 0 w 109"/>
                <a:gd name="T3" fmla="*/ 0 h 531"/>
                <a:gd name="T4" fmla="*/ 0 w 109"/>
                <a:gd name="T5" fmla="*/ 0 h 531"/>
                <a:gd name="T6" fmla="*/ 0 w 109"/>
                <a:gd name="T7" fmla="*/ 0 h 531"/>
                <a:gd name="T8" fmla="*/ 0 w 109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31"/>
                <a:gd name="T17" fmla="*/ 109 w 109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31">
                  <a:moveTo>
                    <a:pt x="0" y="0"/>
                  </a:moveTo>
                  <a:lnTo>
                    <a:pt x="75" y="93"/>
                  </a:lnTo>
                  <a:lnTo>
                    <a:pt x="93" y="148"/>
                  </a:lnTo>
                  <a:lnTo>
                    <a:pt x="109" y="230"/>
                  </a:lnTo>
                  <a:lnTo>
                    <a:pt x="102" y="5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60"/>
            <p:cNvSpPr>
              <a:spLocks/>
            </p:cNvSpPr>
            <p:nvPr/>
          </p:nvSpPr>
          <p:spPr bwMode="auto">
            <a:xfrm>
              <a:off x="2313" y="1579"/>
              <a:ext cx="135" cy="392"/>
            </a:xfrm>
            <a:custGeom>
              <a:avLst/>
              <a:gdLst>
                <a:gd name="T0" fmla="*/ 0 w 407"/>
                <a:gd name="T1" fmla="*/ 0 h 1178"/>
                <a:gd name="T2" fmla="*/ 0 w 407"/>
                <a:gd name="T3" fmla="*/ 0 h 1178"/>
                <a:gd name="T4" fmla="*/ 0 w 407"/>
                <a:gd name="T5" fmla="*/ 0 h 1178"/>
                <a:gd name="T6" fmla="*/ 0 w 407"/>
                <a:gd name="T7" fmla="*/ 0 h 1178"/>
                <a:gd name="T8" fmla="*/ 0 w 407"/>
                <a:gd name="T9" fmla="*/ 0 h 1178"/>
                <a:gd name="T10" fmla="*/ 0 w 407"/>
                <a:gd name="T11" fmla="*/ 0 h 1178"/>
                <a:gd name="T12" fmla="*/ 0 w 407"/>
                <a:gd name="T13" fmla="*/ 0 h 1178"/>
                <a:gd name="T14" fmla="*/ 0 w 407"/>
                <a:gd name="T15" fmla="*/ 0 h 1178"/>
                <a:gd name="T16" fmla="*/ 0 w 407"/>
                <a:gd name="T17" fmla="*/ 0 h 1178"/>
                <a:gd name="T18" fmla="*/ 0 w 407"/>
                <a:gd name="T19" fmla="*/ 0 h 1178"/>
                <a:gd name="T20" fmla="*/ 0 w 407"/>
                <a:gd name="T21" fmla="*/ 0 h 1178"/>
                <a:gd name="T22" fmla="*/ 0 w 407"/>
                <a:gd name="T23" fmla="*/ 0 h 1178"/>
                <a:gd name="T24" fmla="*/ 0 w 407"/>
                <a:gd name="T25" fmla="*/ 0 h 1178"/>
                <a:gd name="T26" fmla="*/ 0 w 407"/>
                <a:gd name="T27" fmla="*/ 0 h 1178"/>
                <a:gd name="T28" fmla="*/ 0 w 407"/>
                <a:gd name="T29" fmla="*/ 0 h 1178"/>
                <a:gd name="T30" fmla="*/ 0 w 407"/>
                <a:gd name="T31" fmla="*/ 0 h 1178"/>
                <a:gd name="T32" fmla="*/ 0 w 407"/>
                <a:gd name="T33" fmla="*/ 0 h 1178"/>
                <a:gd name="T34" fmla="*/ 0 w 407"/>
                <a:gd name="T35" fmla="*/ 0 h 1178"/>
                <a:gd name="T36" fmla="*/ 0 w 407"/>
                <a:gd name="T37" fmla="*/ 0 h 1178"/>
                <a:gd name="T38" fmla="*/ 0 w 407"/>
                <a:gd name="T39" fmla="*/ 0 h 1178"/>
                <a:gd name="T40" fmla="*/ 0 w 407"/>
                <a:gd name="T41" fmla="*/ 0 h 1178"/>
                <a:gd name="T42" fmla="*/ 0 w 407"/>
                <a:gd name="T43" fmla="*/ 0 h 1178"/>
                <a:gd name="T44" fmla="*/ 0 w 407"/>
                <a:gd name="T45" fmla="*/ 0 h 1178"/>
                <a:gd name="T46" fmla="*/ 0 w 407"/>
                <a:gd name="T47" fmla="*/ 0 h 1178"/>
                <a:gd name="T48" fmla="*/ 0 w 407"/>
                <a:gd name="T49" fmla="*/ 0 h 1178"/>
                <a:gd name="T50" fmla="*/ 0 w 407"/>
                <a:gd name="T51" fmla="*/ 0 h 1178"/>
                <a:gd name="T52" fmla="*/ 0 w 407"/>
                <a:gd name="T53" fmla="*/ 0 h 1178"/>
                <a:gd name="T54" fmla="*/ 0 w 407"/>
                <a:gd name="T55" fmla="*/ 0 h 1178"/>
                <a:gd name="T56" fmla="*/ 0 w 407"/>
                <a:gd name="T57" fmla="*/ 0 h 1178"/>
                <a:gd name="T58" fmla="*/ 0 w 407"/>
                <a:gd name="T59" fmla="*/ 0 h 1178"/>
                <a:gd name="T60" fmla="*/ 0 w 407"/>
                <a:gd name="T61" fmla="*/ 0 h 1178"/>
                <a:gd name="T62" fmla="*/ 0 w 407"/>
                <a:gd name="T63" fmla="*/ 0 h 1178"/>
                <a:gd name="T64" fmla="*/ 0 w 407"/>
                <a:gd name="T65" fmla="*/ 0 h 1178"/>
                <a:gd name="T66" fmla="*/ 0 w 407"/>
                <a:gd name="T67" fmla="*/ 0 h 1178"/>
                <a:gd name="T68" fmla="*/ 0 w 407"/>
                <a:gd name="T69" fmla="*/ 0 h 1178"/>
                <a:gd name="T70" fmla="*/ 0 w 407"/>
                <a:gd name="T71" fmla="*/ 0 h 1178"/>
                <a:gd name="T72" fmla="*/ 0 w 407"/>
                <a:gd name="T73" fmla="*/ 0 h 1178"/>
                <a:gd name="T74" fmla="*/ 0 w 407"/>
                <a:gd name="T75" fmla="*/ 0 h 1178"/>
                <a:gd name="T76" fmla="*/ 0 w 407"/>
                <a:gd name="T77" fmla="*/ 0 h 1178"/>
                <a:gd name="T78" fmla="*/ 0 w 407"/>
                <a:gd name="T79" fmla="*/ 0 h 1178"/>
                <a:gd name="T80" fmla="*/ 0 w 407"/>
                <a:gd name="T81" fmla="*/ 0 h 1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7"/>
                <a:gd name="T124" fmla="*/ 0 h 1178"/>
                <a:gd name="T125" fmla="*/ 407 w 407"/>
                <a:gd name="T126" fmla="*/ 1178 h 1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7" h="1178">
                  <a:moveTo>
                    <a:pt x="22" y="0"/>
                  </a:moveTo>
                  <a:lnTo>
                    <a:pt x="0" y="29"/>
                  </a:lnTo>
                  <a:lnTo>
                    <a:pt x="0" y="83"/>
                  </a:lnTo>
                  <a:lnTo>
                    <a:pt x="51" y="203"/>
                  </a:lnTo>
                  <a:lnTo>
                    <a:pt x="76" y="304"/>
                  </a:lnTo>
                  <a:lnTo>
                    <a:pt x="89" y="393"/>
                  </a:lnTo>
                  <a:lnTo>
                    <a:pt x="89" y="482"/>
                  </a:lnTo>
                  <a:lnTo>
                    <a:pt x="110" y="551"/>
                  </a:lnTo>
                  <a:lnTo>
                    <a:pt x="131" y="596"/>
                  </a:lnTo>
                  <a:lnTo>
                    <a:pt x="145" y="686"/>
                  </a:lnTo>
                  <a:lnTo>
                    <a:pt x="109" y="692"/>
                  </a:lnTo>
                  <a:lnTo>
                    <a:pt x="76" y="718"/>
                  </a:lnTo>
                  <a:lnTo>
                    <a:pt x="51" y="798"/>
                  </a:lnTo>
                  <a:lnTo>
                    <a:pt x="43" y="871"/>
                  </a:lnTo>
                  <a:lnTo>
                    <a:pt x="66" y="798"/>
                  </a:lnTo>
                  <a:lnTo>
                    <a:pt x="96" y="787"/>
                  </a:lnTo>
                  <a:lnTo>
                    <a:pt x="120" y="798"/>
                  </a:lnTo>
                  <a:lnTo>
                    <a:pt x="167" y="826"/>
                  </a:lnTo>
                  <a:lnTo>
                    <a:pt x="190" y="864"/>
                  </a:lnTo>
                  <a:lnTo>
                    <a:pt x="171" y="900"/>
                  </a:lnTo>
                  <a:lnTo>
                    <a:pt x="167" y="931"/>
                  </a:lnTo>
                  <a:lnTo>
                    <a:pt x="171" y="975"/>
                  </a:lnTo>
                  <a:lnTo>
                    <a:pt x="188" y="1002"/>
                  </a:lnTo>
                  <a:lnTo>
                    <a:pt x="220" y="1017"/>
                  </a:lnTo>
                  <a:lnTo>
                    <a:pt x="254" y="1017"/>
                  </a:lnTo>
                  <a:lnTo>
                    <a:pt x="290" y="1004"/>
                  </a:lnTo>
                  <a:lnTo>
                    <a:pt x="295" y="1038"/>
                  </a:lnTo>
                  <a:lnTo>
                    <a:pt x="295" y="1061"/>
                  </a:lnTo>
                  <a:lnTo>
                    <a:pt x="282" y="1099"/>
                  </a:lnTo>
                  <a:lnTo>
                    <a:pt x="254" y="1123"/>
                  </a:lnTo>
                  <a:lnTo>
                    <a:pt x="229" y="1123"/>
                  </a:lnTo>
                  <a:lnTo>
                    <a:pt x="182" y="1099"/>
                  </a:lnTo>
                  <a:lnTo>
                    <a:pt x="120" y="1061"/>
                  </a:lnTo>
                  <a:lnTo>
                    <a:pt x="89" y="1004"/>
                  </a:lnTo>
                  <a:lnTo>
                    <a:pt x="66" y="944"/>
                  </a:lnTo>
                  <a:lnTo>
                    <a:pt x="96" y="1038"/>
                  </a:lnTo>
                  <a:lnTo>
                    <a:pt x="131" y="1094"/>
                  </a:lnTo>
                  <a:lnTo>
                    <a:pt x="171" y="1141"/>
                  </a:lnTo>
                  <a:lnTo>
                    <a:pt x="233" y="1168"/>
                  </a:lnTo>
                  <a:lnTo>
                    <a:pt x="282" y="1178"/>
                  </a:lnTo>
                  <a:lnTo>
                    <a:pt x="323" y="1171"/>
                  </a:lnTo>
                  <a:lnTo>
                    <a:pt x="374" y="1144"/>
                  </a:lnTo>
                  <a:lnTo>
                    <a:pt x="392" y="1105"/>
                  </a:lnTo>
                  <a:lnTo>
                    <a:pt x="407" y="1067"/>
                  </a:lnTo>
                  <a:lnTo>
                    <a:pt x="407" y="987"/>
                  </a:lnTo>
                  <a:lnTo>
                    <a:pt x="323" y="1004"/>
                  </a:lnTo>
                  <a:lnTo>
                    <a:pt x="309" y="948"/>
                  </a:lnTo>
                  <a:lnTo>
                    <a:pt x="267" y="892"/>
                  </a:lnTo>
                  <a:lnTo>
                    <a:pt x="267" y="931"/>
                  </a:lnTo>
                  <a:lnTo>
                    <a:pt x="248" y="965"/>
                  </a:lnTo>
                  <a:lnTo>
                    <a:pt x="220" y="975"/>
                  </a:lnTo>
                  <a:lnTo>
                    <a:pt x="190" y="974"/>
                  </a:lnTo>
                  <a:lnTo>
                    <a:pt x="188" y="944"/>
                  </a:lnTo>
                  <a:lnTo>
                    <a:pt x="190" y="903"/>
                  </a:lnTo>
                  <a:lnTo>
                    <a:pt x="233" y="871"/>
                  </a:lnTo>
                  <a:lnTo>
                    <a:pt x="190" y="813"/>
                  </a:lnTo>
                  <a:lnTo>
                    <a:pt x="153" y="775"/>
                  </a:lnTo>
                  <a:lnTo>
                    <a:pt x="109" y="746"/>
                  </a:lnTo>
                  <a:lnTo>
                    <a:pt x="109" y="725"/>
                  </a:lnTo>
                  <a:lnTo>
                    <a:pt x="131" y="705"/>
                  </a:lnTo>
                  <a:lnTo>
                    <a:pt x="167" y="708"/>
                  </a:lnTo>
                  <a:lnTo>
                    <a:pt x="220" y="731"/>
                  </a:lnTo>
                  <a:lnTo>
                    <a:pt x="282" y="780"/>
                  </a:lnTo>
                  <a:lnTo>
                    <a:pt x="357" y="877"/>
                  </a:lnTo>
                  <a:lnTo>
                    <a:pt x="295" y="770"/>
                  </a:lnTo>
                  <a:lnTo>
                    <a:pt x="233" y="718"/>
                  </a:lnTo>
                  <a:lnTo>
                    <a:pt x="171" y="686"/>
                  </a:lnTo>
                  <a:lnTo>
                    <a:pt x="153" y="584"/>
                  </a:lnTo>
                  <a:lnTo>
                    <a:pt x="109" y="480"/>
                  </a:lnTo>
                  <a:lnTo>
                    <a:pt x="109" y="366"/>
                  </a:lnTo>
                  <a:lnTo>
                    <a:pt x="89" y="271"/>
                  </a:lnTo>
                  <a:lnTo>
                    <a:pt x="86" y="163"/>
                  </a:lnTo>
                  <a:lnTo>
                    <a:pt x="109" y="151"/>
                  </a:lnTo>
                  <a:lnTo>
                    <a:pt x="157" y="198"/>
                  </a:lnTo>
                  <a:lnTo>
                    <a:pt x="248" y="287"/>
                  </a:lnTo>
                  <a:lnTo>
                    <a:pt x="243" y="244"/>
                  </a:lnTo>
                  <a:lnTo>
                    <a:pt x="190" y="172"/>
                  </a:lnTo>
                  <a:lnTo>
                    <a:pt x="131" y="125"/>
                  </a:lnTo>
                  <a:lnTo>
                    <a:pt x="66" y="95"/>
                  </a:lnTo>
                  <a:lnTo>
                    <a:pt x="30" y="59"/>
                  </a:lnTo>
                  <a:lnTo>
                    <a:pt x="22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61"/>
            <p:cNvSpPr>
              <a:spLocks/>
            </p:cNvSpPr>
            <p:nvPr/>
          </p:nvSpPr>
          <p:spPr bwMode="auto">
            <a:xfrm>
              <a:off x="2376" y="1674"/>
              <a:ext cx="51" cy="146"/>
            </a:xfrm>
            <a:custGeom>
              <a:avLst/>
              <a:gdLst>
                <a:gd name="T0" fmla="*/ 0 w 153"/>
                <a:gd name="T1" fmla="*/ 0 h 438"/>
                <a:gd name="T2" fmla="*/ 0 w 153"/>
                <a:gd name="T3" fmla="*/ 0 h 438"/>
                <a:gd name="T4" fmla="*/ 0 w 153"/>
                <a:gd name="T5" fmla="*/ 0 h 438"/>
                <a:gd name="T6" fmla="*/ 0 w 153"/>
                <a:gd name="T7" fmla="*/ 0 h 438"/>
                <a:gd name="T8" fmla="*/ 0 w 153"/>
                <a:gd name="T9" fmla="*/ 0 h 438"/>
                <a:gd name="T10" fmla="*/ 0 w 153"/>
                <a:gd name="T11" fmla="*/ 0 h 438"/>
                <a:gd name="T12" fmla="*/ 0 w 153"/>
                <a:gd name="T13" fmla="*/ 0 h 438"/>
                <a:gd name="T14" fmla="*/ 0 w 153"/>
                <a:gd name="T15" fmla="*/ 0 h 438"/>
                <a:gd name="T16" fmla="*/ 0 w 153"/>
                <a:gd name="T17" fmla="*/ 0 h 438"/>
                <a:gd name="T18" fmla="*/ 0 w 153"/>
                <a:gd name="T19" fmla="*/ 0 h 438"/>
                <a:gd name="T20" fmla="*/ 0 w 153"/>
                <a:gd name="T21" fmla="*/ 0 h 438"/>
                <a:gd name="T22" fmla="*/ 0 w 153"/>
                <a:gd name="T23" fmla="*/ 0 h 438"/>
                <a:gd name="T24" fmla="*/ 0 w 153"/>
                <a:gd name="T25" fmla="*/ 0 h 438"/>
                <a:gd name="T26" fmla="*/ 0 w 153"/>
                <a:gd name="T27" fmla="*/ 0 h 438"/>
                <a:gd name="T28" fmla="*/ 0 w 153"/>
                <a:gd name="T29" fmla="*/ 0 h 438"/>
                <a:gd name="T30" fmla="*/ 0 w 153"/>
                <a:gd name="T31" fmla="*/ 0 h 438"/>
                <a:gd name="T32" fmla="*/ 0 w 153"/>
                <a:gd name="T33" fmla="*/ 0 h 438"/>
                <a:gd name="T34" fmla="*/ 0 w 153"/>
                <a:gd name="T35" fmla="*/ 0 h 438"/>
                <a:gd name="T36" fmla="*/ 0 w 153"/>
                <a:gd name="T37" fmla="*/ 0 h 438"/>
                <a:gd name="T38" fmla="*/ 0 w 153"/>
                <a:gd name="T39" fmla="*/ 0 h 438"/>
                <a:gd name="T40" fmla="*/ 0 w 153"/>
                <a:gd name="T41" fmla="*/ 0 h 438"/>
                <a:gd name="T42" fmla="*/ 0 w 153"/>
                <a:gd name="T43" fmla="*/ 0 h 438"/>
                <a:gd name="T44" fmla="*/ 0 w 153"/>
                <a:gd name="T45" fmla="*/ 0 h 438"/>
                <a:gd name="T46" fmla="*/ 0 w 153"/>
                <a:gd name="T47" fmla="*/ 0 h 438"/>
                <a:gd name="T48" fmla="*/ 0 w 153"/>
                <a:gd name="T49" fmla="*/ 0 h 4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438"/>
                <a:gd name="T77" fmla="*/ 153 w 153"/>
                <a:gd name="T78" fmla="*/ 438 h 4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438">
                  <a:moveTo>
                    <a:pt x="92" y="25"/>
                  </a:moveTo>
                  <a:lnTo>
                    <a:pt x="77" y="85"/>
                  </a:lnTo>
                  <a:lnTo>
                    <a:pt x="53" y="137"/>
                  </a:lnTo>
                  <a:lnTo>
                    <a:pt x="39" y="180"/>
                  </a:lnTo>
                  <a:lnTo>
                    <a:pt x="39" y="219"/>
                  </a:lnTo>
                  <a:lnTo>
                    <a:pt x="58" y="264"/>
                  </a:lnTo>
                  <a:lnTo>
                    <a:pt x="77" y="297"/>
                  </a:lnTo>
                  <a:lnTo>
                    <a:pt x="100" y="332"/>
                  </a:lnTo>
                  <a:lnTo>
                    <a:pt x="100" y="354"/>
                  </a:lnTo>
                  <a:lnTo>
                    <a:pt x="105" y="347"/>
                  </a:lnTo>
                  <a:lnTo>
                    <a:pt x="133" y="306"/>
                  </a:lnTo>
                  <a:lnTo>
                    <a:pt x="153" y="242"/>
                  </a:lnTo>
                  <a:lnTo>
                    <a:pt x="153" y="287"/>
                  </a:lnTo>
                  <a:lnTo>
                    <a:pt x="126" y="347"/>
                  </a:lnTo>
                  <a:lnTo>
                    <a:pt x="105" y="410"/>
                  </a:lnTo>
                  <a:lnTo>
                    <a:pt x="92" y="438"/>
                  </a:lnTo>
                  <a:lnTo>
                    <a:pt x="87" y="357"/>
                  </a:lnTo>
                  <a:lnTo>
                    <a:pt x="64" y="309"/>
                  </a:lnTo>
                  <a:lnTo>
                    <a:pt x="39" y="253"/>
                  </a:lnTo>
                  <a:lnTo>
                    <a:pt x="17" y="204"/>
                  </a:lnTo>
                  <a:lnTo>
                    <a:pt x="0" y="139"/>
                  </a:lnTo>
                  <a:lnTo>
                    <a:pt x="0" y="94"/>
                  </a:lnTo>
                  <a:lnTo>
                    <a:pt x="22" y="65"/>
                  </a:lnTo>
                  <a:lnTo>
                    <a:pt x="72" y="0"/>
                  </a:lnTo>
                  <a:lnTo>
                    <a:pt x="9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62"/>
            <p:cNvSpPr>
              <a:spLocks/>
            </p:cNvSpPr>
            <p:nvPr/>
          </p:nvSpPr>
          <p:spPr bwMode="auto">
            <a:xfrm>
              <a:off x="3285" y="1555"/>
              <a:ext cx="100" cy="392"/>
            </a:xfrm>
            <a:custGeom>
              <a:avLst/>
              <a:gdLst>
                <a:gd name="T0" fmla="*/ 0 w 298"/>
                <a:gd name="T1" fmla="*/ 0 h 1177"/>
                <a:gd name="T2" fmla="*/ 0 w 298"/>
                <a:gd name="T3" fmla="*/ 0 h 1177"/>
                <a:gd name="T4" fmla="*/ 0 w 298"/>
                <a:gd name="T5" fmla="*/ 0 h 1177"/>
                <a:gd name="T6" fmla="*/ 0 w 298"/>
                <a:gd name="T7" fmla="*/ 0 h 1177"/>
                <a:gd name="T8" fmla="*/ 0 w 298"/>
                <a:gd name="T9" fmla="*/ 0 h 1177"/>
                <a:gd name="T10" fmla="*/ 0 w 298"/>
                <a:gd name="T11" fmla="*/ 0 h 1177"/>
                <a:gd name="T12" fmla="*/ 0 w 298"/>
                <a:gd name="T13" fmla="*/ 0 h 1177"/>
                <a:gd name="T14" fmla="*/ 0 w 298"/>
                <a:gd name="T15" fmla="*/ 0 h 1177"/>
                <a:gd name="T16" fmla="*/ 0 w 298"/>
                <a:gd name="T17" fmla="*/ 0 h 1177"/>
                <a:gd name="T18" fmla="*/ 0 w 298"/>
                <a:gd name="T19" fmla="*/ 0 h 1177"/>
                <a:gd name="T20" fmla="*/ 0 w 298"/>
                <a:gd name="T21" fmla="*/ 0 h 1177"/>
                <a:gd name="T22" fmla="*/ 0 w 298"/>
                <a:gd name="T23" fmla="*/ 0 h 1177"/>
                <a:gd name="T24" fmla="*/ 0 w 298"/>
                <a:gd name="T25" fmla="*/ 0 h 1177"/>
                <a:gd name="T26" fmla="*/ 0 w 298"/>
                <a:gd name="T27" fmla="*/ 0 h 1177"/>
                <a:gd name="T28" fmla="*/ 0 w 298"/>
                <a:gd name="T29" fmla="*/ 0 h 1177"/>
                <a:gd name="T30" fmla="*/ 0 w 298"/>
                <a:gd name="T31" fmla="*/ 0 h 1177"/>
                <a:gd name="T32" fmla="*/ 0 w 298"/>
                <a:gd name="T33" fmla="*/ 0 h 1177"/>
                <a:gd name="T34" fmla="*/ 0 w 298"/>
                <a:gd name="T35" fmla="*/ 0 h 1177"/>
                <a:gd name="T36" fmla="*/ 0 w 298"/>
                <a:gd name="T37" fmla="*/ 0 h 1177"/>
                <a:gd name="T38" fmla="*/ 0 w 298"/>
                <a:gd name="T39" fmla="*/ 0 h 1177"/>
                <a:gd name="T40" fmla="*/ 0 w 298"/>
                <a:gd name="T41" fmla="*/ 0 h 1177"/>
                <a:gd name="T42" fmla="*/ 0 w 298"/>
                <a:gd name="T43" fmla="*/ 0 h 1177"/>
                <a:gd name="T44" fmla="*/ 0 w 298"/>
                <a:gd name="T45" fmla="*/ 0 h 1177"/>
                <a:gd name="T46" fmla="*/ 0 w 298"/>
                <a:gd name="T47" fmla="*/ 0 h 1177"/>
                <a:gd name="T48" fmla="*/ 0 w 298"/>
                <a:gd name="T49" fmla="*/ 0 h 1177"/>
                <a:gd name="T50" fmla="*/ 0 w 298"/>
                <a:gd name="T51" fmla="*/ 0 h 1177"/>
                <a:gd name="T52" fmla="*/ 0 w 298"/>
                <a:gd name="T53" fmla="*/ 0 h 1177"/>
                <a:gd name="T54" fmla="*/ 0 w 298"/>
                <a:gd name="T55" fmla="*/ 0 h 1177"/>
                <a:gd name="T56" fmla="*/ 0 w 298"/>
                <a:gd name="T57" fmla="*/ 0 h 1177"/>
                <a:gd name="T58" fmla="*/ 0 w 298"/>
                <a:gd name="T59" fmla="*/ 0 h 1177"/>
                <a:gd name="T60" fmla="*/ 0 w 298"/>
                <a:gd name="T61" fmla="*/ 0 h 1177"/>
                <a:gd name="T62" fmla="*/ 0 w 298"/>
                <a:gd name="T63" fmla="*/ 0 h 1177"/>
                <a:gd name="T64" fmla="*/ 0 w 298"/>
                <a:gd name="T65" fmla="*/ 0 h 1177"/>
                <a:gd name="T66" fmla="*/ 0 w 298"/>
                <a:gd name="T67" fmla="*/ 0 h 1177"/>
                <a:gd name="T68" fmla="*/ 0 w 298"/>
                <a:gd name="T69" fmla="*/ 0 h 1177"/>
                <a:gd name="T70" fmla="*/ 0 w 298"/>
                <a:gd name="T71" fmla="*/ 0 h 1177"/>
                <a:gd name="T72" fmla="*/ 0 w 298"/>
                <a:gd name="T73" fmla="*/ 0 h 1177"/>
                <a:gd name="T74" fmla="*/ 0 w 298"/>
                <a:gd name="T75" fmla="*/ 0 h 1177"/>
                <a:gd name="T76" fmla="*/ 0 w 298"/>
                <a:gd name="T77" fmla="*/ 0 h 1177"/>
                <a:gd name="T78" fmla="*/ 0 w 298"/>
                <a:gd name="T79" fmla="*/ 0 h 1177"/>
                <a:gd name="T80" fmla="*/ 0 w 298"/>
                <a:gd name="T81" fmla="*/ 0 h 1177"/>
                <a:gd name="T82" fmla="*/ 0 w 298"/>
                <a:gd name="T83" fmla="*/ 0 h 1177"/>
                <a:gd name="T84" fmla="*/ 0 w 298"/>
                <a:gd name="T85" fmla="*/ 0 h 11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1177"/>
                <a:gd name="T131" fmla="*/ 298 w 298"/>
                <a:gd name="T132" fmla="*/ 1177 h 11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1177">
                  <a:moveTo>
                    <a:pt x="126" y="32"/>
                  </a:moveTo>
                  <a:lnTo>
                    <a:pt x="215" y="0"/>
                  </a:lnTo>
                  <a:lnTo>
                    <a:pt x="279" y="32"/>
                  </a:lnTo>
                  <a:lnTo>
                    <a:pt x="298" y="90"/>
                  </a:lnTo>
                  <a:lnTo>
                    <a:pt x="273" y="232"/>
                  </a:lnTo>
                  <a:lnTo>
                    <a:pt x="279" y="316"/>
                  </a:lnTo>
                  <a:lnTo>
                    <a:pt x="279" y="438"/>
                  </a:lnTo>
                  <a:lnTo>
                    <a:pt x="258" y="554"/>
                  </a:lnTo>
                  <a:lnTo>
                    <a:pt x="200" y="665"/>
                  </a:lnTo>
                  <a:lnTo>
                    <a:pt x="142" y="769"/>
                  </a:lnTo>
                  <a:lnTo>
                    <a:pt x="211" y="758"/>
                  </a:lnTo>
                  <a:lnTo>
                    <a:pt x="255" y="769"/>
                  </a:lnTo>
                  <a:lnTo>
                    <a:pt x="286" y="803"/>
                  </a:lnTo>
                  <a:lnTo>
                    <a:pt x="298" y="862"/>
                  </a:lnTo>
                  <a:lnTo>
                    <a:pt x="298" y="943"/>
                  </a:lnTo>
                  <a:lnTo>
                    <a:pt x="273" y="1046"/>
                  </a:lnTo>
                  <a:lnTo>
                    <a:pt x="223" y="1121"/>
                  </a:lnTo>
                  <a:lnTo>
                    <a:pt x="157" y="1166"/>
                  </a:lnTo>
                  <a:lnTo>
                    <a:pt x="110" y="1177"/>
                  </a:lnTo>
                  <a:lnTo>
                    <a:pt x="55" y="1171"/>
                  </a:lnTo>
                  <a:lnTo>
                    <a:pt x="19" y="1154"/>
                  </a:lnTo>
                  <a:lnTo>
                    <a:pt x="0" y="1100"/>
                  </a:lnTo>
                  <a:lnTo>
                    <a:pt x="74" y="1003"/>
                  </a:lnTo>
                  <a:lnTo>
                    <a:pt x="47" y="1064"/>
                  </a:lnTo>
                  <a:lnTo>
                    <a:pt x="62" y="1100"/>
                  </a:lnTo>
                  <a:lnTo>
                    <a:pt x="93" y="1110"/>
                  </a:lnTo>
                  <a:lnTo>
                    <a:pt x="142" y="1110"/>
                  </a:lnTo>
                  <a:lnTo>
                    <a:pt x="189" y="1082"/>
                  </a:lnTo>
                  <a:lnTo>
                    <a:pt x="247" y="1026"/>
                  </a:lnTo>
                  <a:lnTo>
                    <a:pt x="273" y="954"/>
                  </a:lnTo>
                  <a:lnTo>
                    <a:pt x="279" y="885"/>
                  </a:lnTo>
                  <a:lnTo>
                    <a:pt x="262" y="852"/>
                  </a:lnTo>
                  <a:lnTo>
                    <a:pt x="236" y="852"/>
                  </a:lnTo>
                  <a:lnTo>
                    <a:pt x="200" y="876"/>
                  </a:lnTo>
                  <a:lnTo>
                    <a:pt x="146" y="919"/>
                  </a:lnTo>
                  <a:lnTo>
                    <a:pt x="189" y="919"/>
                  </a:lnTo>
                  <a:lnTo>
                    <a:pt x="215" y="936"/>
                  </a:lnTo>
                  <a:lnTo>
                    <a:pt x="211" y="972"/>
                  </a:lnTo>
                  <a:lnTo>
                    <a:pt x="183" y="1008"/>
                  </a:lnTo>
                  <a:lnTo>
                    <a:pt x="160" y="1020"/>
                  </a:lnTo>
                  <a:lnTo>
                    <a:pt x="183" y="975"/>
                  </a:lnTo>
                  <a:lnTo>
                    <a:pt x="168" y="949"/>
                  </a:lnTo>
                  <a:lnTo>
                    <a:pt x="134" y="943"/>
                  </a:lnTo>
                  <a:lnTo>
                    <a:pt x="99" y="972"/>
                  </a:lnTo>
                  <a:lnTo>
                    <a:pt x="146" y="892"/>
                  </a:lnTo>
                  <a:lnTo>
                    <a:pt x="204" y="842"/>
                  </a:lnTo>
                  <a:lnTo>
                    <a:pt x="247" y="818"/>
                  </a:lnTo>
                  <a:lnTo>
                    <a:pt x="215" y="790"/>
                  </a:lnTo>
                  <a:lnTo>
                    <a:pt x="168" y="785"/>
                  </a:lnTo>
                  <a:lnTo>
                    <a:pt x="124" y="790"/>
                  </a:lnTo>
                  <a:lnTo>
                    <a:pt x="81" y="835"/>
                  </a:lnTo>
                  <a:lnTo>
                    <a:pt x="43" y="908"/>
                  </a:lnTo>
                  <a:lnTo>
                    <a:pt x="14" y="992"/>
                  </a:lnTo>
                  <a:lnTo>
                    <a:pt x="26" y="807"/>
                  </a:lnTo>
                  <a:lnTo>
                    <a:pt x="90" y="780"/>
                  </a:lnTo>
                  <a:lnTo>
                    <a:pt x="134" y="724"/>
                  </a:lnTo>
                  <a:lnTo>
                    <a:pt x="223" y="563"/>
                  </a:lnTo>
                  <a:lnTo>
                    <a:pt x="247" y="478"/>
                  </a:lnTo>
                  <a:lnTo>
                    <a:pt x="258" y="370"/>
                  </a:lnTo>
                  <a:lnTo>
                    <a:pt x="247" y="232"/>
                  </a:lnTo>
                  <a:lnTo>
                    <a:pt x="258" y="159"/>
                  </a:lnTo>
                  <a:lnTo>
                    <a:pt x="262" y="101"/>
                  </a:lnTo>
                  <a:lnTo>
                    <a:pt x="258" y="83"/>
                  </a:lnTo>
                  <a:lnTo>
                    <a:pt x="223" y="90"/>
                  </a:lnTo>
                  <a:lnTo>
                    <a:pt x="168" y="148"/>
                  </a:lnTo>
                  <a:lnTo>
                    <a:pt x="204" y="217"/>
                  </a:lnTo>
                  <a:lnTo>
                    <a:pt x="215" y="305"/>
                  </a:lnTo>
                  <a:lnTo>
                    <a:pt x="189" y="244"/>
                  </a:lnTo>
                  <a:lnTo>
                    <a:pt x="142" y="203"/>
                  </a:lnTo>
                  <a:lnTo>
                    <a:pt x="110" y="316"/>
                  </a:lnTo>
                  <a:lnTo>
                    <a:pt x="177" y="423"/>
                  </a:lnTo>
                  <a:lnTo>
                    <a:pt x="183" y="478"/>
                  </a:lnTo>
                  <a:lnTo>
                    <a:pt x="157" y="539"/>
                  </a:lnTo>
                  <a:lnTo>
                    <a:pt x="93" y="636"/>
                  </a:lnTo>
                  <a:lnTo>
                    <a:pt x="66" y="691"/>
                  </a:lnTo>
                  <a:lnTo>
                    <a:pt x="90" y="578"/>
                  </a:lnTo>
                  <a:lnTo>
                    <a:pt x="74" y="527"/>
                  </a:lnTo>
                  <a:lnTo>
                    <a:pt x="43" y="490"/>
                  </a:lnTo>
                  <a:lnTo>
                    <a:pt x="26" y="405"/>
                  </a:lnTo>
                  <a:lnTo>
                    <a:pt x="32" y="253"/>
                  </a:lnTo>
                  <a:lnTo>
                    <a:pt x="160" y="101"/>
                  </a:lnTo>
                  <a:lnTo>
                    <a:pt x="223" y="64"/>
                  </a:lnTo>
                  <a:lnTo>
                    <a:pt x="262" y="64"/>
                  </a:lnTo>
                  <a:lnTo>
                    <a:pt x="255" y="41"/>
                  </a:lnTo>
                  <a:lnTo>
                    <a:pt x="204" y="32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63"/>
            <p:cNvSpPr>
              <a:spLocks/>
            </p:cNvSpPr>
            <p:nvPr/>
          </p:nvSpPr>
          <p:spPr bwMode="auto">
            <a:xfrm>
              <a:off x="2196" y="2089"/>
              <a:ext cx="447" cy="329"/>
            </a:xfrm>
            <a:custGeom>
              <a:avLst/>
              <a:gdLst>
                <a:gd name="T0" fmla="*/ 0 w 1341"/>
                <a:gd name="T1" fmla="*/ 0 h 987"/>
                <a:gd name="T2" fmla="*/ 0 w 1341"/>
                <a:gd name="T3" fmla="*/ 0 h 987"/>
                <a:gd name="T4" fmla="*/ 0 w 1341"/>
                <a:gd name="T5" fmla="*/ 0 h 987"/>
                <a:gd name="T6" fmla="*/ 0 w 1341"/>
                <a:gd name="T7" fmla="*/ 0 h 987"/>
                <a:gd name="T8" fmla="*/ 0 w 1341"/>
                <a:gd name="T9" fmla="*/ 0 h 987"/>
                <a:gd name="T10" fmla="*/ 0 w 1341"/>
                <a:gd name="T11" fmla="*/ 0 h 987"/>
                <a:gd name="T12" fmla="*/ 0 w 1341"/>
                <a:gd name="T13" fmla="*/ 0 h 987"/>
                <a:gd name="T14" fmla="*/ 0 w 1341"/>
                <a:gd name="T15" fmla="*/ 0 h 987"/>
                <a:gd name="T16" fmla="*/ 0 w 1341"/>
                <a:gd name="T17" fmla="*/ 0 h 987"/>
                <a:gd name="T18" fmla="*/ 0 w 1341"/>
                <a:gd name="T19" fmla="*/ 0 h 987"/>
                <a:gd name="T20" fmla="*/ 0 w 1341"/>
                <a:gd name="T21" fmla="*/ 0 h 987"/>
                <a:gd name="T22" fmla="*/ 0 w 1341"/>
                <a:gd name="T23" fmla="*/ 0 h 987"/>
                <a:gd name="T24" fmla="*/ 0 w 1341"/>
                <a:gd name="T25" fmla="*/ 0 h 987"/>
                <a:gd name="T26" fmla="*/ 0 w 1341"/>
                <a:gd name="T27" fmla="*/ 0 h 987"/>
                <a:gd name="T28" fmla="*/ 0 w 1341"/>
                <a:gd name="T29" fmla="*/ 0 h 987"/>
                <a:gd name="T30" fmla="*/ 0 w 1341"/>
                <a:gd name="T31" fmla="*/ 0 h 987"/>
                <a:gd name="T32" fmla="*/ 0 w 1341"/>
                <a:gd name="T33" fmla="*/ 0 h 987"/>
                <a:gd name="T34" fmla="*/ 0 w 1341"/>
                <a:gd name="T35" fmla="*/ 0 h 987"/>
                <a:gd name="T36" fmla="*/ 0 w 1341"/>
                <a:gd name="T37" fmla="*/ 0 h 987"/>
                <a:gd name="T38" fmla="*/ 0 w 1341"/>
                <a:gd name="T39" fmla="*/ 0 h 987"/>
                <a:gd name="T40" fmla="*/ 0 w 1341"/>
                <a:gd name="T41" fmla="*/ 0 h 987"/>
                <a:gd name="T42" fmla="*/ 0 w 1341"/>
                <a:gd name="T43" fmla="*/ 0 h 987"/>
                <a:gd name="T44" fmla="*/ 0 w 1341"/>
                <a:gd name="T45" fmla="*/ 0 h 987"/>
                <a:gd name="T46" fmla="*/ 0 w 1341"/>
                <a:gd name="T47" fmla="*/ 0 h 987"/>
                <a:gd name="T48" fmla="*/ 0 w 1341"/>
                <a:gd name="T49" fmla="*/ 0 h 987"/>
                <a:gd name="T50" fmla="*/ 0 w 1341"/>
                <a:gd name="T51" fmla="*/ 0 h 987"/>
                <a:gd name="T52" fmla="*/ 0 w 1341"/>
                <a:gd name="T53" fmla="*/ 0 h 987"/>
                <a:gd name="T54" fmla="*/ 0 w 1341"/>
                <a:gd name="T55" fmla="*/ 0 h 987"/>
                <a:gd name="T56" fmla="*/ 0 w 1341"/>
                <a:gd name="T57" fmla="*/ 0 h 987"/>
                <a:gd name="T58" fmla="*/ 0 w 1341"/>
                <a:gd name="T59" fmla="*/ 0 h 987"/>
                <a:gd name="T60" fmla="*/ 0 w 1341"/>
                <a:gd name="T61" fmla="*/ 0 h 987"/>
                <a:gd name="T62" fmla="*/ 0 w 1341"/>
                <a:gd name="T63" fmla="*/ 0 h 987"/>
                <a:gd name="T64" fmla="*/ 0 w 1341"/>
                <a:gd name="T65" fmla="*/ 0 h 987"/>
                <a:gd name="T66" fmla="*/ 0 w 1341"/>
                <a:gd name="T67" fmla="*/ 0 h 987"/>
                <a:gd name="T68" fmla="*/ 0 w 1341"/>
                <a:gd name="T69" fmla="*/ 0 h 987"/>
                <a:gd name="T70" fmla="*/ 0 w 1341"/>
                <a:gd name="T71" fmla="*/ 0 h 987"/>
                <a:gd name="T72" fmla="*/ 0 w 1341"/>
                <a:gd name="T73" fmla="*/ 0 h 987"/>
                <a:gd name="T74" fmla="*/ 0 w 1341"/>
                <a:gd name="T75" fmla="*/ 0 h 987"/>
                <a:gd name="T76" fmla="*/ 0 w 1341"/>
                <a:gd name="T77" fmla="*/ 0 h 987"/>
                <a:gd name="T78" fmla="*/ 0 w 1341"/>
                <a:gd name="T79" fmla="*/ 0 h 987"/>
                <a:gd name="T80" fmla="*/ 0 w 1341"/>
                <a:gd name="T81" fmla="*/ 0 h 987"/>
                <a:gd name="T82" fmla="*/ 0 w 1341"/>
                <a:gd name="T83" fmla="*/ 0 h 987"/>
                <a:gd name="T84" fmla="*/ 0 w 1341"/>
                <a:gd name="T85" fmla="*/ 0 h 987"/>
                <a:gd name="T86" fmla="*/ 0 w 1341"/>
                <a:gd name="T87" fmla="*/ 0 h 987"/>
                <a:gd name="T88" fmla="*/ 0 w 1341"/>
                <a:gd name="T89" fmla="*/ 0 h 987"/>
                <a:gd name="T90" fmla="*/ 0 w 1341"/>
                <a:gd name="T91" fmla="*/ 0 h 987"/>
                <a:gd name="T92" fmla="*/ 0 w 1341"/>
                <a:gd name="T93" fmla="*/ 0 h 9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1"/>
                <a:gd name="T142" fmla="*/ 0 h 987"/>
                <a:gd name="T143" fmla="*/ 1341 w 1341"/>
                <a:gd name="T144" fmla="*/ 987 h 9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1" h="987">
                  <a:moveTo>
                    <a:pt x="1095" y="32"/>
                  </a:moveTo>
                  <a:lnTo>
                    <a:pt x="1108" y="179"/>
                  </a:lnTo>
                  <a:lnTo>
                    <a:pt x="1108" y="343"/>
                  </a:lnTo>
                  <a:lnTo>
                    <a:pt x="1095" y="471"/>
                  </a:lnTo>
                  <a:lnTo>
                    <a:pt x="1113" y="597"/>
                  </a:lnTo>
                  <a:lnTo>
                    <a:pt x="1189" y="767"/>
                  </a:lnTo>
                  <a:lnTo>
                    <a:pt x="1341" y="987"/>
                  </a:lnTo>
                  <a:lnTo>
                    <a:pt x="1286" y="987"/>
                  </a:lnTo>
                  <a:lnTo>
                    <a:pt x="1179" y="845"/>
                  </a:lnTo>
                  <a:lnTo>
                    <a:pt x="1108" y="722"/>
                  </a:lnTo>
                  <a:lnTo>
                    <a:pt x="1058" y="597"/>
                  </a:lnTo>
                  <a:lnTo>
                    <a:pt x="1048" y="505"/>
                  </a:lnTo>
                  <a:lnTo>
                    <a:pt x="1048" y="343"/>
                  </a:lnTo>
                  <a:lnTo>
                    <a:pt x="1058" y="128"/>
                  </a:lnTo>
                  <a:lnTo>
                    <a:pt x="993" y="179"/>
                  </a:lnTo>
                  <a:lnTo>
                    <a:pt x="954" y="308"/>
                  </a:lnTo>
                  <a:lnTo>
                    <a:pt x="860" y="511"/>
                  </a:lnTo>
                  <a:lnTo>
                    <a:pt x="793" y="653"/>
                  </a:lnTo>
                  <a:lnTo>
                    <a:pt x="889" y="343"/>
                  </a:lnTo>
                  <a:lnTo>
                    <a:pt x="793" y="487"/>
                  </a:lnTo>
                  <a:lnTo>
                    <a:pt x="710" y="564"/>
                  </a:lnTo>
                  <a:lnTo>
                    <a:pt x="655" y="627"/>
                  </a:lnTo>
                  <a:lnTo>
                    <a:pt x="613" y="698"/>
                  </a:lnTo>
                  <a:lnTo>
                    <a:pt x="567" y="775"/>
                  </a:lnTo>
                  <a:lnTo>
                    <a:pt x="520" y="839"/>
                  </a:lnTo>
                  <a:lnTo>
                    <a:pt x="470" y="898"/>
                  </a:lnTo>
                  <a:lnTo>
                    <a:pt x="446" y="960"/>
                  </a:lnTo>
                  <a:lnTo>
                    <a:pt x="426" y="987"/>
                  </a:lnTo>
                  <a:lnTo>
                    <a:pt x="399" y="987"/>
                  </a:lnTo>
                  <a:lnTo>
                    <a:pt x="481" y="845"/>
                  </a:lnTo>
                  <a:lnTo>
                    <a:pt x="557" y="745"/>
                  </a:lnTo>
                  <a:lnTo>
                    <a:pt x="585" y="666"/>
                  </a:lnTo>
                  <a:lnTo>
                    <a:pt x="470" y="698"/>
                  </a:lnTo>
                  <a:lnTo>
                    <a:pt x="293" y="730"/>
                  </a:lnTo>
                  <a:lnTo>
                    <a:pt x="0" y="752"/>
                  </a:lnTo>
                  <a:lnTo>
                    <a:pt x="267" y="722"/>
                  </a:lnTo>
                  <a:lnTo>
                    <a:pt x="426" y="691"/>
                  </a:lnTo>
                  <a:lnTo>
                    <a:pt x="595" y="638"/>
                  </a:lnTo>
                  <a:lnTo>
                    <a:pt x="660" y="550"/>
                  </a:lnTo>
                  <a:lnTo>
                    <a:pt x="746" y="480"/>
                  </a:lnTo>
                  <a:lnTo>
                    <a:pt x="804" y="421"/>
                  </a:lnTo>
                  <a:lnTo>
                    <a:pt x="889" y="304"/>
                  </a:lnTo>
                  <a:lnTo>
                    <a:pt x="975" y="143"/>
                  </a:lnTo>
                  <a:lnTo>
                    <a:pt x="1011" y="117"/>
                  </a:lnTo>
                  <a:lnTo>
                    <a:pt x="1058" y="102"/>
                  </a:lnTo>
                  <a:lnTo>
                    <a:pt x="1048" y="0"/>
                  </a:lnTo>
                  <a:lnTo>
                    <a:pt x="109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64"/>
            <p:cNvSpPr>
              <a:spLocks/>
            </p:cNvSpPr>
            <p:nvPr/>
          </p:nvSpPr>
          <p:spPr bwMode="auto">
            <a:xfrm>
              <a:off x="2338" y="2014"/>
              <a:ext cx="152" cy="272"/>
            </a:xfrm>
            <a:custGeom>
              <a:avLst/>
              <a:gdLst>
                <a:gd name="T0" fmla="*/ 0 w 457"/>
                <a:gd name="T1" fmla="*/ 0 h 816"/>
                <a:gd name="T2" fmla="*/ 0 w 457"/>
                <a:gd name="T3" fmla="*/ 0 h 816"/>
                <a:gd name="T4" fmla="*/ 0 w 457"/>
                <a:gd name="T5" fmla="*/ 0 h 816"/>
                <a:gd name="T6" fmla="*/ 0 w 457"/>
                <a:gd name="T7" fmla="*/ 0 h 816"/>
                <a:gd name="T8" fmla="*/ 0 w 457"/>
                <a:gd name="T9" fmla="*/ 0 h 816"/>
                <a:gd name="T10" fmla="*/ 0 w 457"/>
                <a:gd name="T11" fmla="*/ 0 h 816"/>
                <a:gd name="T12" fmla="*/ 0 w 457"/>
                <a:gd name="T13" fmla="*/ 0 h 816"/>
                <a:gd name="T14" fmla="*/ 0 w 457"/>
                <a:gd name="T15" fmla="*/ 0 h 816"/>
                <a:gd name="T16" fmla="*/ 0 w 457"/>
                <a:gd name="T17" fmla="*/ 0 h 816"/>
                <a:gd name="T18" fmla="*/ 0 w 457"/>
                <a:gd name="T19" fmla="*/ 0 h 816"/>
                <a:gd name="T20" fmla="*/ 0 w 457"/>
                <a:gd name="T21" fmla="*/ 0 h 816"/>
                <a:gd name="T22" fmla="*/ 0 w 457"/>
                <a:gd name="T23" fmla="*/ 0 h 816"/>
                <a:gd name="T24" fmla="*/ 0 w 457"/>
                <a:gd name="T25" fmla="*/ 0 h 816"/>
                <a:gd name="T26" fmla="*/ 0 w 457"/>
                <a:gd name="T27" fmla="*/ 0 h 816"/>
                <a:gd name="T28" fmla="*/ 0 w 457"/>
                <a:gd name="T29" fmla="*/ 0 h 816"/>
                <a:gd name="T30" fmla="*/ 0 w 457"/>
                <a:gd name="T31" fmla="*/ 0 h 816"/>
                <a:gd name="T32" fmla="*/ 0 w 457"/>
                <a:gd name="T33" fmla="*/ 0 h 816"/>
                <a:gd name="T34" fmla="*/ 0 w 457"/>
                <a:gd name="T35" fmla="*/ 0 h 816"/>
                <a:gd name="T36" fmla="*/ 0 w 457"/>
                <a:gd name="T37" fmla="*/ 0 h 816"/>
                <a:gd name="T38" fmla="*/ 0 w 457"/>
                <a:gd name="T39" fmla="*/ 0 h 816"/>
                <a:gd name="T40" fmla="*/ 0 w 457"/>
                <a:gd name="T41" fmla="*/ 0 h 816"/>
                <a:gd name="T42" fmla="*/ 0 w 457"/>
                <a:gd name="T43" fmla="*/ 0 h 816"/>
                <a:gd name="T44" fmla="*/ 0 w 457"/>
                <a:gd name="T45" fmla="*/ 0 h 816"/>
                <a:gd name="T46" fmla="*/ 0 w 457"/>
                <a:gd name="T47" fmla="*/ 0 h 816"/>
                <a:gd name="T48" fmla="*/ 0 w 457"/>
                <a:gd name="T49" fmla="*/ 0 h 816"/>
                <a:gd name="T50" fmla="*/ 0 w 457"/>
                <a:gd name="T51" fmla="*/ 0 h 816"/>
                <a:gd name="T52" fmla="*/ 0 w 457"/>
                <a:gd name="T53" fmla="*/ 0 h 816"/>
                <a:gd name="T54" fmla="*/ 0 w 457"/>
                <a:gd name="T55" fmla="*/ 0 h 816"/>
                <a:gd name="T56" fmla="*/ 0 w 457"/>
                <a:gd name="T57" fmla="*/ 0 h 816"/>
                <a:gd name="T58" fmla="*/ 0 w 457"/>
                <a:gd name="T59" fmla="*/ 0 h 816"/>
                <a:gd name="T60" fmla="*/ 0 w 457"/>
                <a:gd name="T61" fmla="*/ 0 h 816"/>
                <a:gd name="T62" fmla="*/ 0 w 457"/>
                <a:gd name="T63" fmla="*/ 0 h 816"/>
                <a:gd name="T64" fmla="*/ 0 w 457"/>
                <a:gd name="T65" fmla="*/ 0 h 816"/>
                <a:gd name="T66" fmla="*/ 0 w 457"/>
                <a:gd name="T67" fmla="*/ 0 h 8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7"/>
                <a:gd name="T103" fmla="*/ 0 h 816"/>
                <a:gd name="T104" fmla="*/ 457 w 457"/>
                <a:gd name="T105" fmla="*/ 816 h 8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7" h="816">
                  <a:moveTo>
                    <a:pt x="457" y="55"/>
                  </a:moveTo>
                  <a:lnTo>
                    <a:pt x="457" y="165"/>
                  </a:lnTo>
                  <a:lnTo>
                    <a:pt x="434" y="195"/>
                  </a:lnTo>
                  <a:lnTo>
                    <a:pt x="404" y="186"/>
                  </a:lnTo>
                  <a:lnTo>
                    <a:pt x="265" y="64"/>
                  </a:lnTo>
                  <a:lnTo>
                    <a:pt x="187" y="55"/>
                  </a:lnTo>
                  <a:lnTo>
                    <a:pt x="106" y="81"/>
                  </a:lnTo>
                  <a:lnTo>
                    <a:pt x="44" y="131"/>
                  </a:lnTo>
                  <a:lnTo>
                    <a:pt x="20" y="210"/>
                  </a:lnTo>
                  <a:lnTo>
                    <a:pt x="20" y="272"/>
                  </a:lnTo>
                  <a:lnTo>
                    <a:pt x="44" y="342"/>
                  </a:lnTo>
                  <a:lnTo>
                    <a:pt x="106" y="411"/>
                  </a:lnTo>
                  <a:lnTo>
                    <a:pt x="169" y="476"/>
                  </a:lnTo>
                  <a:lnTo>
                    <a:pt x="265" y="574"/>
                  </a:lnTo>
                  <a:lnTo>
                    <a:pt x="299" y="646"/>
                  </a:lnTo>
                  <a:lnTo>
                    <a:pt x="320" y="721"/>
                  </a:lnTo>
                  <a:lnTo>
                    <a:pt x="229" y="816"/>
                  </a:lnTo>
                  <a:lnTo>
                    <a:pt x="244" y="721"/>
                  </a:lnTo>
                  <a:lnTo>
                    <a:pt x="244" y="636"/>
                  </a:lnTo>
                  <a:lnTo>
                    <a:pt x="208" y="560"/>
                  </a:lnTo>
                  <a:lnTo>
                    <a:pt x="150" y="487"/>
                  </a:lnTo>
                  <a:lnTo>
                    <a:pt x="67" y="396"/>
                  </a:lnTo>
                  <a:lnTo>
                    <a:pt x="20" y="317"/>
                  </a:lnTo>
                  <a:lnTo>
                    <a:pt x="0" y="242"/>
                  </a:lnTo>
                  <a:lnTo>
                    <a:pt x="10" y="165"/>
                  </a:lnTo>
                  <a:lnTo>
                    <a:pt x="44" y="81"/>
                  </a:lnTo>
                  <a:lnTo>
                    <a:pt x="121" y="25"/>
                  </a:lnTo>
                  <a:lnTo>
                    <a:pt x="196" y="0"/>
                  </a:lnTo>
                  <a:lnTo>
                    <a:pt x="273" y="10"/>
                  </a:lnTo>
                  <a:lnTo>
                    <a:pt x="342" y="37"/>
                  </a:lnTo>
                  <a:lnTo>
                    <a:pt x="389" y="64"/>
                  </a:lnTo>
                  <a:lnTo>
                    <a:pt x="414" y="55"/>
                  </a:lnTo>
                  <a:lnTo>
                    <a:pt x="434" y="25"/>
                  </a:lnTo>
                  <a:lnTo>
                    <a:pt x="45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5"/>
            <p:cNvSpPr>
              <a:spLocks/>
            </p:cNvSpPr>
            <p:nvPr/>
          </p:nvSpPr>
          <p:spPr bwMode="auto">
            <a:xfrm>
              <a:off x="3067" y="2098"/>
              <a:ext cx="137" cy="320"/>
            </a:xfrm>
            <a:custGeom>
              <a:avLst/>
              <a:gdLst>
                <a:gd name="T0" fmla="*/ 0 w 411"/>
                <a:gd name="T1" fmla="*/ 0 h 962"/>
                <a:gd name="T2" fmla="*/ 0 w 411"/>
                <a:gd name="T3" fmla="*/ 0 h 962"/>
                <a:gd name="T4" fmla="*/ 0 w 411"/>
                <a:gd name="T5" fmla="*/ 0 h 962"/>
                <a:gd name="T6" fmla="*/ 0 w 411"/>
                <a:gd name="T7" fmla="*/ 0 h 962"/>
                <a:gd name="T8" fmla="*/ 0 w 411"/>
                <a:gd name="T9" fmla="*/ 0 h 962"/>
                <a:gd name="T10" fmla="*/ 0 w 411"/>
                <a:gd name="T11" fmla="*/ 0 h 962"/>
                <a:gd name="T12" fmla="*/ 0 w 411"/>
                <a:gd name="T13" fmla="*/ 0 h 962"/>
                <a:gd name="T14" fmla="*/ 0 w 411"/>
                <a:gd name="T15" fmla="*/ 0 h 962"/>
                <a:gd name="T16" fmla="*/ 0 w 411"/>
                <a:gd name="T17" fmla="*/ 0 h 962"/>
                <a:gd name="T18" fmla="*/ 0 w 411"/>
                <a:gd name="T19" fmla="*/ 0 h 962"/>
                <a:gd name="T20" fmla="*/ 0 w 411"/>
                <a:gd name="T21" fmla="*/ 0 h 962"/>
                <a:gd name="T22" fmla="*/ 0 w 411"/>
                <a:gd name="T23" fmla="*/ 0 h 962"/>
                <a:gd name="T24" fmla="*/ 0 w 411"/>
                <a:gd name="T25" fmla="*/ 0 h 962"/>
                <a:gd name="T26" fmla="*/ 0 w 411"/>
                <a:gd name="T27" fmla="*/ 0 h 962"/>
                <a:gd name="T28" fmla="*/ 0 w 411"/>
                <a:gd name="T29" fmla="*/ 0 h 962"/>
                <a:gd name="T30" fmla="*/ 0 w 411"/>
                <a:gd name="T31" fmla="*/ 0 h 962"/>
                <a:gd name="T32" fmla="*/ 0 w 411"/>
                <a:gd name="T33" fmla="*/ 0 h 962"/>
                <a:gd name="T34" fmla="*/ 0 w 411"/>
                <a:gd name="T35" fmla="*/ 0 h 962"/>
                <a:gd name="T36" fmla="*/ 0 w 411"/>
                <a:gd name="T37" fmla="*/ 0 h 9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1"/>
                <a:gd name="T58" fmla="*/ 0 h 962"/>
                <a:gd name="T59" fmla="*/ 411 w 411"/>
                <a:gd name="T60" fmla="*/ 962 h 9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1" h="962">
                  <a:moveTo>
                    <a:pt x="305" y="77"/>
                  </a:moveTo>
                  <a:lnTo>
                    <a:pt x="296" y="248"/>
                  </a:lnTo>
                  <a:lnTo>
                    <a:pt x="296" y="376"/>
                  </a:lnTo>
                  <a:lnTo>
                    <a:pt x="296" y="501"/>
                  </a:lnTo>
                  <a:lnTo>
                    <a:pt x="266" y="578"/>
                  </a:lnTo>
                  <a:lnTo>
                    <a:pt x="211" y="677"/>
                  </a:lnTo>
                  <a:lnTo>
                    <a:pt x="96" y="851"/>
                  </a:lnTo>
                  <a:lnTo>
                    <a:pt x="0" y="962"/>
                  </a:lnTo>
                  <a:lnTo>
                    <a:pt x="55" y="962"/>
                  </a:lnTo>
                  <a:lnTo>
                    <a:pt x="153" y="851"/>
                  </a:lnTo>
                  <a:lnTo>
                    <a:pt x="258" y="705"/>
                  </a:lnTo>
                  <a:lnTo>
                    <a:pt x="353" y="539"/>
                  </a:lnTo>
                  <a:lnTo>
                    <a:pt x="411" y="401"/>
                  </a:lnTo>
                  <a:lnTo>
                    <a:pt x="411" y="333"/>
                  </a:lnTo>
                  <a:lnTo>
                    <a:pt x="386" y="279"/>
                  </a:lnTo>
                  <a:lnTo>
                    <a:pt x="339" y="232"/>
                  </a:lnTo>
                  <a:lnTo>
                    <a:pt x="339" y="172"/>
                  </a:lnTo>
                  <a:lnTo>
                    <a:pt x="360" y="0"/>
                  </a:lnTo>
                  <a:lnTo>
                    <a:pt x="305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6"/>
            <p:cNvSpPr>
              <a:spLocks/>
            </p:cNvSpPr>
            <p:nvPr/>
          </p:nvSpPr>
          <p:spPr bwMode="auto">
            <a:xfrm>
              <a:off x="3180" y="2120"/>
              <a:ext cx="210" cy="298"/>
            </a:xfrm>
            <a:custGeom>
              <a:avLst/>
              <a:gdLst>
                <a:gd name="T0" fmla="*/ 0 w 628"/>
                <a:gd name="T1" fmla="*/ 0 h 895"/>
                <a:gd name="T2" fmla="*/ 0 w 628"/>
                <a:gd name="T3" fmla="*/ 0 h 895"/>
                <a:gd name="T4" fmla="*/ 0 w 628"/>
                <a:gd name="T5" fmla="*/ 0 h 895"/>
                <a:gd name="T6" fmla="*/ 0 w 628"/>
                <a:gd name="T7" fmla="*/ 0 h 895"/>
                <a:gd name="T8" fmla="*/ 0 w 628"/>
                <a:gd name="T9" fmla="*/ 0 h 895"/>
                <a:gd name="T10" fmla="*/ 0 w 628"/>
                <a:gd name="T11" fmla="*/ 0 h 895"/>
                <a:gd name="T12" fmla="*/ 0 w 628"/>
                <a:gd name="T13" fmla="*/ 0 h 895"/>
                <a:gd name="T14" fmla="*/ 0 w 628"/>
                <a:gd name="T15" fmla="*/ 0 h 895"/>
                <a:gd name="T16" fmla="*/ 0 w 628"/>
                <a:gd name="T17" fmla="*/ 0 h 895"/>
                <a:gd name="T18" fmla="*/ 0 w 628"/>
                <a:gd name="T19" fmla="*/ 0 h 895"/>
                <a:gd name="T20" fmla="*/ 0 w 628"/>
                <a:gd name="T21" fmla="*/ 0 h 895"/>
                <a:gd name="T22" fmla="*/ 0 w 628"/>
                <a:gd name="T23" fmla="*/ 0 h 895"/>
                <a:gd name="T24" fmla="*/ 0 w 628"/>
                <a:gd name="T25" fmla="*/ 0 h 895"/>
                <a:gd name="T26" fmla="*/ 0 w 628"/>
                <a:gd name="T27" fmla="*/ 0 h 895"/>
                <a:gd name="T28" fmla="*/ 0 w 628"/>
                <a:gd name="T29" fmla="*/ 0 h 895"/>
                <a:gd name="T30" fmla="*/ 0 w 628"/>
                <a:gd name="T31" fmla="*/ 0 h 895"/>
                <a:gd name="T32" fmla="*/ 0 w 628"/>
                <a:gd name="T33" fmla="*/ 0 h 895"/>
                <a:gd name="T34" fmla="*/ 0 w 628"/>
                <a:gd name="T35" fmla="*/ 0 h 895"/>
                <a:gd name="T36" fmla="*/ 0 w 628"/>
                <a:gd name="T37" fmla="*/ 0 h 895"/>
                <a:gd name="T38" fmla="*/ 0 w 628"/>
                <a:gd name="T39" fmla="*/ 0 h 895"/>
                <a:gd name="T40" fmla="*/ 0 w 628"/>
                <a:gd name="T41" fmla="*/ 0 h 8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8"/>
                <a:gd name="T64" fmla="*/ 0 h 895"/>
                <a:gd name="T65" fmla="*/ 628 w 628"/>
                <a:gd name="T66" fmla="*/ 895 h 8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8" h="895">
                  <a:moveTo>
                    <a:pt x="0" y="0"/>
                  </a:moveTo>
                  <a:lnTo>
                    <a:pt x="87" y="71"/>
                  </a:lnTo>
                  <a:lnTo>
                    <a:pt x="128" y="165"/>
                  </a:lnTo>
                  <a:lnTo>
                    <a:pt x="185" y="266"/>
                  </a:lnTo>
                  <a:lnTo>
                    <a:pt x="255" y="334"/>
                  </a:lnTo>
                  <a:lnTo>
                    <a:pt x="389" y="434"/>
                  </a:lnTo>
                  <a:lnTo>
                    <a:pt x="427" y="490"/>
                  </a:lnTo>
                  <a:lnTo>
                    <a:pt x="475" y="621"/>
                  </a:lnTo>
                  <a:lnTo>
                    <a:pt x="530" y="728"/>
                  </a:lnTo>
                  <a:lnTo>
                    <a:pt x="628" y="895"/>
                  </a:lnTo>
                  <a:lnTo>
                    <a:pt x="596" y="895"/>
                  </a:lnTo>
                  <a:lnTo>
                    <a:pt x="515" y="767"/>
                  </a:lnTo>
                  <a:lnTo>
                    <a:pt x="447" y="630"/>
                  </a:lnTo>
                  <a:lnTo>
                    <a:pt x="400" y="499"/>
                  </a:lnTo>
                  <a:lnTo>
                    <a:pt x="351" y="434"/>
                  </a:lnTo>
                  <a:lnTo>
                    <a:pt x="243" y="359"/>
                  </a:lnTo>
                  <a:lnTo>
                    <a:pt x="155" y="273"/>
                  </a:lnTo>
                  <a:lnTo>
                    <a:pt x="94" y="181"/>
                  </a:lnTo>
                  <a:lnTo>
                    <a:pt x="61" y="111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7"/>
            <p:cNvSpPr>
              <a:spLocks/>
            </p:cNvSpPr>
            <p:nvPr/>
          </p:nvSpPr>
          <p:spPr bwMode="auto">
            <a:xfrm>
              <a:off x="3320" y="2286"/>
              <a:ext cx="243" cy="72"/>
            </a:xfrm>
            <a:custGeom>
              <a:avLst/>
              <a:gdLst>
                <a:gd name="T0" fmla="*/ 0 w 729"/>
                <a:gd name="T1" fmla="*/ 0 h 216"/>
                <a:gd name="T2" fmla="*/ 0 w 729"/>
                <a:gd name="T3" fmla="*/ 0 h 216"/>
                <a:gd name="T4" fmla="*/ 0 w 729"/>
                <a:gd name="T5" fmla="*/ 0 h 216"/>
                <a:gd name="T6" fmla="*/ 0 w 729"/>
                <a:gd name="T7" fmla="*/ 0 h 216"/>
                <a:gd name="T8" fmla="*/ 0 w 729"/>
                <a:gd name="T9" fmla="*/ 0 h 216"/>
                <a:gd name="T10" fmla="*/ 0 w 729"/>
                <a:gd name="T11" fmla="*/ 0 h 216"/>
                <a:gd name="T12" fmla="*/ 0 w 729"/>
                <a:gd name="T13" fmla="*/ 0 h 216"/>
                <a:gd name="T14" fmla="*/ 0 w 729"/>
                <a:gd name="T15" fmla="*/ 0 h 216"/>
                <a:gd name="T16" fmla="*/ 0 w 729"/>
                <a:gd name="T17" fmla="*/ 0 h 216"/>
                <a:gd name="T18" fmla="*/ 0 w 729"/>
                <a:gd name="T19" fmla="*/ 0 h 216"/>
                <a:gd name="T20" fmla="*/ 0 w 729"/>
                <a:gd name="T21" fmla="*/ 0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9"/>
                <a:gd name="T34" fmla="*/ 0 h 216"/>
                <a:gd name="T35" fmla="*/ 729 w 729"/>
                <a:gd name="T36" fmla="*/ 216 h 2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9" h="216">
                  <a:moveTo>
                    <a:pt x="0" y="0"/>
                  </a:moveTo>
                  <a:lnTo>
                    <a:pt x="159" y="83"/>
                  </a:lnTo>
                  <a:lnTo>
                    <a:pt x="337" y="139"/>
                  </a:lnTo>
                  <a:lnTo>
                    <a:pt x="546" y="176"/>
                  </a:lnTo>
                  <a:lnTo>
                    <a:pt x="729" y="193"/>
                  </a:lnTo>
                  <a:lnTo>
                    <a:pt x="707" y="216"/>
                  </a:lnTo>
                  <a:lnTo>
                    <a:pt x="515" y="200"/>
                  </a:lnTo>
                  <a:lnTo>
                    <a:pt x="311" y="161"/>
                  </a:lnTo>
                  <a:lnTo>
                    <a:pt x="159" y="111"/>
                  </a:lnTo>
                  <a:lnTo>
                    <a:pt x="21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8"/>
            <p:cNvSpPr>
              <a:spLocks/>
            </p:cNvSpPr>
            <p:nvPr/>
          </p:nvSpPr>
          <p:spPr bwMode="auto">
            <a:xfrm>
              <a:off x="3253" y="1991"/>
              <a:ext cx="162" cy="282"/>
            </a:xfrm>
            <a:custGeom>
              <a:avLst/>
              <a:gdLst>
                <a:gd name="T0" fmla="*/ 0 w 485"/>
                <a:gd name="T1" fmla="*/ 0 h 844"/>
                <a:gd name="T2" fmla="*/ 0 w 485"/>
                <a:gd name="T3" fmla="*/ 0 h 844"/>
                <a:gd name="T4" fmla="*/ 0 w 485"/>
                <a:gd name="T5" fmla="*/ 0 h 844"/>
                <a:gd name="T6" fmla="*/ 0 w 485"/>
                <a:gd name="T7" fmla="*/ 0 h 844"/>
                <a:gd name="T8" fmla="*/ 0 w 485"/>
                <a:gd name="T9" fmla="*/ 0 h 844"/>
                <a:gd name="T10" fmla="*/ 0 w 485"/>
                <a:gd name="T11" fmla="*/ 0 h 844"/>
                <a:gd name="T12" fmla="*/ 0 w 485"/>
                <a:gd name="T13" fmla="*/ 0 h 844"/>
                <a:gd name="T14" fmla="*/ 0 w 485"/>
                <a:gd name="T15" fmla="*/ 0 h 844"/>
                <a:gd name="T16" fmla="*/ 0 w 485"/>
                <a:gd name="T17" fmla="*/ 0 h 844"/>
                <a:gd name="T18" fmla="*/ 0 w 485"/>
                <a:gd name="T19" fmla="*/ 0 h 844"/>
                <a:gd name="T20" fmla="*/ 0 w 485"/>
                <a:gd name="T21" fmla="*/ 0 h 844"/>
                <a:gd name="T22" fmla="*/ 0 w 485"/>
                <a:gd name="T23" fmla="*/ 0 h 844"/>
                <a:gd name="T24" fmla="*/ 0 w 485"/>
                <a:gd name="T25" fmla="*/ 0 h 844"/>
                <a:gd name="T26" fmla="*/ 0 w 485"/>
                <a:gd name="T27" fmla="*/ 0 h 844"/>
                <a:gd name="T28" fmla="*/ 0 w 485"/>
                <a:gd name="T29" fmla="*/ 0 h 844"/>
                <a:gd name="T30" fmla="*/ 0 w 485"/>
                <a:gd name="T31" fmla="*/ 0 h 844"/>
                <a:gd name="T32" fmla="*/ 0 w 485"/>
                <a:gd name="T33" fmla="*/ 0 h 844"/>
                <a:gd name="T34" fmla="*/ 0 w 485"/>
                <a:gd name="T35" fmla="*/ 0 h 844"/>
                <a:gd name="T36" fmla="*/ 0 w 485"/>
                <a:gd name="T37" fmla="*/ 0 h 844"/>
                <a:gd name="T38" fmla="*/ 0 w 485"/>
                <a:gd name="T39" fmla="*/ 0 h 844"/>
                <a:gd name="T40" fmla="*/ 0 w 485"/>
                <a:gd name="T41" fmla="*/ 0 h 844"/>
                <a:gd name="T42" fmla="*/ 0 w 485"/>
                <a:gd name="T43" fmla="*/ 0 h 844"/>
                <a:gd name="T44" fmla="*/ 0 w 485"/>
                <a:gd name="T45" fmla="*/ 0 h 844"/>
                <a:gd name="T46" fmla="*/ 0 w 485"/>
                <a:gd name="T47" fmla="*/ 0 h 844"/>
                <a:gd name="T48" fmla="*/ 0 w 485"/>
                <a:gd name="T49" fmla="*/ 0 h 844"/>
                <a:gd name="T50" fmla="*/ 0 w 485"/>
                <a:gd name="T51" fmla="*/ 0 h 844"/>
                <a:gd name="T52" fmla="*/ 0 w 485"/>
                <a:gd name="T53" fmla="*/ 0 h 844"/>
                <a:gd name="T54" fmla="*/ 0 w 485"/>
                <a:gd name="T55" fmla="*/ 0 h 844"/>
                <a:gd name="T56" fmla="*/ 0 w 485"/>
                <a:gd name="T57" fmla="*/ 0 h 844"/>
                <a:gd name="T58" fmla="*/ 0 w 485"/>
                <a:gd name="T59" fmla="*/ 0 h 844"/>
                <a:gd name="T60" fmla="*/ 0 w 485"/>
                <a:gd name="T61" fmla="*/ 0 h 844"/>
                <a:gd name="T62" fmla="*/ 0 w 485"/>
                <a:gd name="T63" fmla="*/ 0 h 844"/>
                <a:gd name="T64" fmla="*/ 0 w 485"/>
                <a:gd name="T65" fmla="*/ 0 h 844"/>
                <a:gd name="T66" fmla="*/ 0 w 485"/>
                <a:gd name="T67" fmla="*/ 0 h 844"/>
                <a:gd name="T68" fmla="*/ 0 w 485"/>
                <a:gd name="T69" fmla="*/ 0 h 8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5"/>
                <a:gd name="T106" fmla="*/ 0 h 844"/>
                <a:gd name="T107" fmla="*/ 485 w 485"/>
                <a:gd name="T108" fmla="*/ 844 h 8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5" h="844">
                  <a:moveTo>
                    <a:pt x="0" y="116"/>
                  </a:moveTo>
                  <a:lnTo>
                    <a:pt x="171" y="46"/>
                  </a:lnTo>
                  <a:lnTo>
                    <a:pt x="297" y="56"/>
                  </a:lnTo>
                  <a:lnTo>
                    <a:pt x="359" y="101"/>
                  </a:lnTo>
                  <a:lnTo>
                    <a:pt x="378" y="169"/>
                  </a:lnTo>
                  <a:lnTo>
                    <a:pt x="359" y="234"/>
                  </a:lnTo>
                  <a:lnTo>
                    <a:pt x="323" y="311"/>
                  </a:lnTo>
                  <a:lnTo>
                    <a:pt x="312" y="366"/>
                  </a:lnTo>
                  <a:lnTo>
                    <a:pt x="323" y="441"/>
                  </a:lnTo>
                  <a:lnTo>
                    <a:pt x="359" y="551"/>
                  </a:lnTo>
                  <a:lnTo>
                    <a:pt x="425" y="652"/>
                  </a:lnTo>
                  <a:lnTo>
                    <a:pt x="438" y="715"/>
                  </a:lnTo>
                  <a:lnTo>
                    <a:pt x="410" y="774"/>
                  </a:lnTo>
                  <a:lnTo>
                    <a:pt x="352" y="813"/>
                  </a:lnTo>
                  <a:lnTo>
                    <a:pt x="265" y="820"/>
                  </a:lnTo>
                  <a:lnTo>
                    <a:pt x="115" y="813"/>
                  </a:lnTo>
                  <a:lnTo>
                    <a:pt x="182" y="837"/>
                  </a:lnTo>
                  <a:lnTo>
                    <a:pt x="286" y="844"/>
                  </a:lnTo>
                  <a:lnTo>
                    <a:pt x="399" y="829"/>
                  </a:lnTo>
                  <a:lnTo>
                    <a:pt x="443" y="799"/>
                  </a:lnTo>
                  <a:lnTo>
                    <a:pt x="472" y="750"/>
                  </a:lnTo>
                  <a:lnTo>
                    <a:pt x="485" y="690"/>
                  </a:lnTo>
                  <a:lnTo>
                    <a:pt x="467" y="637"/>
                  </a:lnTo>
                  <a:lnTo>
                    <a:pt x="391" y="536"/>
                  </a:lnTo>
                  <a:lnTo>
                    <a:pt x="359" y="441"/>
                  </a:lnTo>
                  <a:lnTo>
                    <a:pt x="352" y="372"/>
                  </a:lnTo>
                  <a:lnTo>
                    <a:pt x="370" y="294"/>
                  </a:lnTo>
                  <a:lnTo>
                    <a:pt x="417" y="217"/>
                  </a:lnTo>
                  <a:lnTo>
                    <a:pt x="425" y="150"/>
                  </a:lnTo>
                  <a:lnTo>
                    <a:pt x="417" y="79"/>
                  </a:lnTo>
                  <a:lnTo>
                    <a:pt x="359" y="34"/>
                  </a:lnTo>
                  <a:lnTo>
                    <a:pt x="286" y="0"/>
                  </a:lnTo>
                  <a:lnTo>
                    <a:pt x="182" y="8"/>
                  </a:lnTo>
                  <a:lnTo>
                    <a:pt x="37" y="4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9"/>
            <p:cNvSpPr>
              <a:spLocks/>
            </p:cNvSpPr>
            <p:nvPr/>
          </p:nvSpPr>
          <p:spPr bwMode="auto">
            <a:xfrm>
              <a:off x="1431" y="2187"/>
              <a:ext cx="807" cy="331"/>
            </a:xfrm>
            <a:custGeom>
              <a:avLst/>
              <a:gdLst>
                <a:gd name="T0" fmla="*/ 0 w 2421"/>
                <a:gd name="T1" fmla="*/ 0 h 994"/>
                <a:gd name="T2" fmla="*/ 0 w 2421"/>
                <a:gd name="T3" fmla="*/ 0 h 994"/>
                <a:gd name="T4" fmla="*/ 0 w 2421"/>
                <a:gd name="T5" fmla="*/ 0 h 994"/>
                <a:gd name="T6" fmla="*/ 0 w 2421"/>
                <a:gd name="T7" fmla="*/ 0 h 994"/>
                <a:gd name="T8" fmla="*/ 0 w 2421"/>
                <a:gd name="T9" fmla="*/ 0 h 994"/>
                <a:gd name="T10" fmla="*/ 0 w 2421"/>
                <a:gd name="T11" fmla="*/ 0 h 994"/>
                <a:gd name="T12" fmla="*/ 0 w 2421"/>
                <a:gd name="T13" fmla="*/ 0 h 994"/>
                <a:gd name="T14" fmla="*/ 0 w 2421"/>
                <a:gd name="T15" fmla="*/ 0 h 994"/>
                <a:gd name="T16" fmla="*/ 0 w 2421"/>
                <a:gd name="T17" fmla="*/ 0 h 994"/>
                <a:gd name="T18" fmla="*/ 0 w 2421"/>
                <a:gd name="T19" fmla="*/ 0 h 994"/>
                <a:gd name="T20" fmla="*/ 0 w 2421"/>
                <a:gd name="T21" fmla="*/ 0 h 994"/>
                <a:gd name="T22" fmla="*/ 0 w 2421"/>
                <a:gd name="T23" fmla="*/ 0 h 994"/>
                <a:gd name="T24" fmla="*/ 0 w 2421"/>
                <a:gd name="T25" fmla="*/ 0 h 994"/>
                <a:gd name="T26" fmla="*/ 0 w 2421"/>
                <a:gd name="T27" fmla="*/ 0 h 994"/>
                <a:gd name="T28" fmla="*/ 0 w 2421"/>
                <a:gd name="T29" fmla="*/ 0 h 994"/>
                <a:gd name="T30" fmla="*/ 0 w 2421"/>
                <a:gd name="T31" fmla="*/ 0 h 994"/>
                <a:gd name="T32" fmla="*/ 0 w 2421"/>
                <a:gd name="T33" fmla="*/ 0 h 994"/>
                <a:gd name="T34" fmla="*/ 0 w 2421"/>
                <a:gd name="T35" fmla="*/ 0 h 994"/>
                <a:gd name="T36" fmla="*/ 0 w 2421"/>
                <a:gd name="T37" fmla="*/ 0 h 994"/>
                <a:gd name="T38" fmla="*/ 0 w 2421"/>
                <a:gd name="T39" fmla="*/ 0 h 994"/>
                <a:gd name="T40" fmla="*/ 0 w 2421"/>
                <a:gd name="T41" fmla="*/ 0 h 994"/>
                <a:gd name="T42" fmla="*/ 0 w 2421"/>
                <a:gd name="T43" fmla="*/ 0 h 994"/>
                <a:gd name="T44" fmla="*/ 0 w 2421"/>
                <a:gd name="T45" fmla="*/ 0 h 994"/>
                <a:gd name="T46" fmla="*/ 0 w 2421"/>
                <a:gd name="T47" fmla="*/ 0 h 994"/>
                <a:gd name="T48" fmla="*/ 0 w 2421"/>
                <a:gd name="T49" fmla="*/ 0 h 994"/>
                <a:gd name="T50" fmla="*/ 0 w 2421"/>
                <a:gd name="T51" fmla="*/ 0 h 994"/>
                <a:gd name="T52" fmla="*/ 0 w 2421"/>
                <a:gd name="T53" fmla="*/ 0 h 994"/>
                <a:gd name="T54" fmla="*/ 0 w 2421"/>
                <a:gd name="T55" fmla="*/ 0 h 994"/>
                <a:gd name="T56" fmla="*/ 0 w 2421"/>
                <a:gd name="T57" fmla="*/ 0 h 994"/>
                <a:gd name="T58" fmla="*/ 0 w 2421"/>
                <a:gd name="T59" fmla="*/ 0 h 994"/>
                <a:gd name="T60" fmla="*/ 0 w 2421"/>
                <a:gd name="T61" fmla="*/ 0 h 994"/>
                <a:gd name="T62" fmla="*/ 0 w 2421"/>
                <a:gd name="T63" fmla="*/ 0 h 994"/>
                <a:gd name="T64" fmla="*/ 0 w 2421"/>
                <a:gd name="T65" fmla="*/ 0 h 994"/>
                <a:gd name="T66" fmla="*/ 0 w 2421"/>
                <a:gd name="T67" fmla="*/ 0 h 994"/>
                <a:gd name="T68" fmla="*/ 0 w 2421"/>
                <a:gd name="T69" fmla="*/ 0 h 994"/>
                <a:gd name="T70" fmla="*/ 0 w 2421"/>
                <a:gd name="T71" fmla="*/ 0 h 994"/>
                <a:gd name="T72" fmla="*/ 0 w 2421"/>
                <a:gd name="T73" fmla="*/ 0 h 994"/>
                <a:gd name="T74" fmla="*/ 0 w 2421"/>
                <a:gd name="T75" fmla="*/ 0 h 994"/>
                <a:gd name="T76" fmla="*/ 0 w 2421"/>
                <a:gd name="T77" fmla="*/ 0 h 994"/>
                <a:gd name="T78" fmla="*/ 0 w 2421"/>
                <a:gd name="T79" fmla="*/ 0 h 994"/>
                <a:gd name="T80" fmla="*/ 0 w 2421"/>
                <a:gd name="T81" fmla="*/ 0 h 994"/>
                <a:gd name="T82" fmla="*/ 0 w 2421"/>
                <a:gd name="T83" fmla="*/ 0 h 994"/>
                <a:gd name="T84" fmla="*/ 0 w 2421"/>
                <a:gd name="T85" fmla="*/ 0 h 994"/>
                <a:gd name="T86" fmla="*/ 0 w 2421"/>
                <a:gd name="T87" fmla="*/ 0 h 994"/>
                <a:gd name="T88" fmla="*/ 0 w 2421"/>
                <a:gd name="T89" fmla="*/ 0 h 9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1"/>
                <a:gd name="T136" fmla="*/ 0 h 994"/>
                <a:gd name="T137" fmla="*/ 2421 w 2421"/>
                <a:gd name="T138" fmla="*/ 994 h 9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1" h="994">
                  <a:moveTo>
                    <a:pt x="0" y="689"/>
                  </a:moveTo>
                  <a:lnTo>
                    <a:pt x="253" y="483"/>
                  </a:lnTo>
                  <a:lnTo>
                    <a:pt x="305" y="438"/>
                  </a:lnTo>
                  <a:lnTo>
                    <a:pt x="383" y="388"/>
                  </a:lnTo>
                  <a:lnTo>
                    <a:pt x="443" y="314"/>
                  </a:lnTo>
                  <a:lnTo>
                    <a:pt x="513" y="253"/>
                  </a:lnTo>
                  <a:lnTo>
                    <a:pt x="564" y="224"/>
                  </a:lnTo>
                  <a:lnTo>
                    <a:pt x="621" y="204"/>
                  </a:lnTo>
                  <a:lnTo>
                    <a:pt x="701" y="114"/>
                  </a:lnTo>
                  <a:lnTo>
                    <a:pt x="739" y="81"/>
                  </a:lnTo>
                  <a:lnTo>
                    <a:pt x="810" y="45"/>
                  </a:lnTo>
                  <a:lnTo>
                    <a:pt x="898" y="22"/>
                  </a:lnTo>
                  <a:lnTo>
                    <a:pt x="1613" y="0"/>
                  </a:lnTo>
                  <a:lnTo>
                    <a:pt x="1705" y="16"/>
                  </a:lnTo>
                  <a:lnTo>
                    <a:pt x="1750" y="66"/>
                  </a:lnTo>
                  <a:lnTo>
                    <a:pt x="1794" y="105"/>
                  </a:lnTo>
                  <a:lnTo>
                    <a:pt x="1942" y="132"/>
                  </a:lnTo>
                  <a:lnTo>
                    <a:pt x="2003" y="170"/>
                  </a:lnTo>
                  <a:lnTo>
                    <a:pt x="2313" y="484"/>
                  </a:lnTo>
                  <a:lnTo>
                    <a:pt x="2346" y="547"/>
                  </a:lnTo>
                  <a:lnTo>
                    <a:pt x="2421" y="823"/>
                  </a:lnTo>
                  <a:lnTo>
                    <a:pt x="2395" y="845"/>
                  </a:lnTo>
                  <a:lnTo>
                    <a:pt x="2342" y="856"/>
                  </a:lnTo>
                  <a:lnTo>
                    <a:pt x="2273" y="845"/>
                  </a:lnTo>
                  <a:lnTo>
                    <a:pt x="2190" y="818"/>
                  </a:lnTo>
                  <a:lnTo>
                    <a:pt x="2113" y="752"/>
                  </a:lnTo>
                  <a:lnTo>
                    <a:pt x="2052" y="679"/>
                  </a:lnTo>
                  <a:lnTo>
                    <a:pt x="2052" y="639"/>
                  </a:lnTo>
                  <a:lnTo>
                    <a:pt x="2163" y="776"/>
                  </a:lnTo>
                  <a:lnTo>
                    <a:pt x="2223" y="809"/>
                  </a:lnTo>
                  <a:lnTo>
                    <a:pt x="2299" y="838"/>
                  </a:lnTo>
                  <a:lnTo>
                    <a:pt x="2342" y="840"/>
                  </a:lnTo>
                  <a:lnTo>
                    <a:pt x="2386" y="832"/>
                  </a:lnTo>
                  <a:lnTo>
                    <a:pt x="2403" y="818"/>
                  </a:lnTo>
                  <a:lnTo>
                    <a:pt x="2378" y="726"/>
                  </a:lnTo>
                  <a:lnTo>
                    <a:pt x="2352" y="642"/>
                  </a:lnTo>
                  <a:lnTo>
                    <a:pt x="2313" y="537"/>
                  </a:lnTo>
                  <a:lnTo>
                    <a:pt x="2295" y="498"/>
                  </a:lnTo>
                  <a:lnTo>
                    <a:pt x="1968" y="164"/>
                  </a:lnTo>
                  <a:lnTo>
                    <a:pt x="1920" y="138"/>
                  </a:lnTo>
                  <a:lnTo>
                    <a:pt x="1817" y="132"/>
                  </a:lnTo>
                  <a:lnTo>
                    <a:pt x="1786" y="132"/>
                  </a:lnTo>
                  <a:lnTo>
                    <a:pt x="1696" y="40"/>
                  </a:lnTo>
                  <a:lnTo>
                    <a:pt x="1638" y="22"/>
                  </a:lnTo>
                  <a:lnTo>
                    <a:pt x="1525" y="22"/>
                  </a:lnTo>
                  <a:lnTo>
                    <a:pt x="911" y="51"/>
                  </a:lnTo>
                  <a:lnTo>
                    <a:pt x="825" y="67"/>
                  </a:lnTo>
                  <a:lnTo>
                    <a:pt x="778" y="93"/>
                  </a:lnTo>
                  <a:lnTo>
                    <a:pt x="744" y="120"/>
                  </a:lnTo>
                  <a:lnTo>
                    <a:pt x="727" y="158"/>
                  </a:lnTo>
                  <a:lnTo>
                    <a:pt x="727" y="179"/>
                  </a:lnTo>
                  <a:lnTo>
                    <a:pt x="1374" y="164"/>
                  </a:lnTo>
                  <a:lnTo>
                    <a:pt x="1413" y="177"/>
                  </a:lnTo>
                  <a:lnTo>
                    <a:pt x="1521" y="301"/>
                  </a:lnTo>
                  <a:lnTo>
                    <a:pt x="1606" y="453"/>
                  </a:lnTo>
                  <a:lnTo>
                    <a:pt x="1705" y="584"/>
                  </a:lnTo>
                  <a:lnTo>
                    <a:pt x="1728" y="683"/>
                  </a:lnTo>
                  <a:lnTo>
                    <a:pt x="1708" y="748"/>
                  </a:lnTo>
                  <a:lnTo>
                    <a:pt x="1613" y="941"/>
                  </a:lnTo>
                  <a:lnTo>
                    <a:pt x="1583" y="981"/>
                  </a:lnTo>
                  <a:lnTo>
                    <a:pt x="1558" y="994"/>
                  </a:lnTo>
                  <a:lnTo>
                    <a:pt x="1532" y="990"/>
                  </a:lnTo>
                  <a:lnTo>
                    <a:pt x="1504" y="970"/>
                  </a:lnTo>
                  <a:lnTo>
                    <a:pt x="1468" y="934"/>
                  </a:lnTo>
                  <a:lnTo>
                    <a:pt x="1434" y="869"/>
                  </a:lnTo>
                  <a:lnTo>
                    <a:pt x="1434" y="832"/>
                  </a:lnTo>
                  <a:lnTo>
                    <a:pt x="1481" y="916"/>
                  </a:lnTo>
                  <a:lnTo>
                    <a:pt x="1515" y="952"/>
                  </a:lnTo>
                  <a:lnTo>
                    <a:pt x="1547" y="963"/>
                  </a:lnTo>
                  <a:lnTo>
                    <a:pt x="1568" y="956"/>
                  </a:lnTo>
                  <a:lnTo>
                    <a:pt x="1613" y="896"/>
                  </a:lnTo>
                  <a:lnTo>
                    <a:pt x="1660" y="797"/>
                  </a:lnTo>
                  <a:lnTo>
                    <a:pt x="1686" y="737"/>
                  </a:lnTo>
                  <a:lnTo>
                    <a:pt x="1682" y="683"/>
                  </a:lnTo>
                  <a:lnTo>
                    <a:pt x="1678" y="624"/>
                  </a:lnTo>
                  <a:lnTo>
                    <a:pt x="1670" y="584"/>
                  </a:lnTo>
                  <a:lnTo>
                    <a:pt x="1601" y="498"/>
                  </a:lnTo>
                  <a:lnTo>
                    <a:pt x="1554" y="415"/>
                  </a:lnTo>
                  <a:lnTo>
                    <a:pt x="1490" y="305"/>
                  </a:lnTo>
                  <a:lnTo>
                    <a:pt x="1401" y="213"/>
                  </a:lnTo>
                  <a:lnTo>
                    <a:pt x="1355" y="185"/>
                  </a:lnTo>
                  <a:lnTo>
                    <a:pt x="690" y="215"/>
                  </a:lnTo>
                  <a:lnTo>
                    <a:pt x="579" y="243"/>
                  </a:lnTo>
                  <a:lnTo>
                    <a:pt x="549" y="258"/>
                  </a:lnTo>
                  <a:lnTo>
                    <a:pt x="513" y="296"/>
                  </a:lnTo>
                  <a:lnTo>
                    <a:pt x="483" y="346"/>
                  </a:lnTo>
                  <a:lnTo>
                    <a:pt x="483" y="374"/>
                  </a:lnTo>
                  <a:lnTo>
                    <a:pt x="396" y="406"/>
                  </a:lnTo>
                  <a:lnTo>
                    <a:pt x="321" y="464"/>
                  </a:lnTo>
                  <a:lnTo>
                    <a:pt x="55" y="689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70"/>
            <p:cNvSpPr>
              <a:spLocks/>
            </p:cNvSpPr>
            <p:nvPr/>
          </p:nvSpPr>
          <p:spPr bwMode="auto">
            <a:xfrm>
              <a:off x="1991" y="2204"/>
              <a:ext cx="124" cy="319"/>
            </a:xfrm>
            <a:custGeom>
              <a:avLst/>
              <a:gdLst>
                <a:gd name="T0" fmla="*/ 0 w 370"/>
                <a:gd name="T1" fmla="*/ 0 h 957"/>
                <a:gd name="T2" fmla="*/ 0 w 370"/>
                <a:gd name="T3" fmla="*/ 0 h 957"/>
                <a:gd name="T4" fmla="*/ 0 w 370"/>
                <a:gd name="T5" fmla="*/ 0 h 957"/>
                <a:gd name="T6" fmla="*/ 0 w 370"/>
                <a:gd name="T7" fmla="*/ 0 h 957"/>
                <a:gd name="T8" fmla="*/ 0 w 370"/>
                <a:gd name="T9" fmla="*/ 0 h 957"/>
                <a:gd name="T10" fmla="*/ 0 w 370"/>
                <a:gd name="T11" fmla="*/ 0 h 957"/>
                <a:gd name="T12" fmla="*/ 0 w 370"/>
                <a:gd name="T13" fmla="*/ 0 h 957"/>
                <a:gd name="T14" fmla="*/ 0 w 370"/>
                <a:gd name="T15" fmla="*/ 0 h 957"/>
                <a:gd name="T16" fmla="*/ 0 w 370"/>
                <a:gd name="T17" fmla="*/ 0 h 957"/>
                <a:gd name="T18" fmla="*/ 0 w 370"/>
                <a:gd name="T19" fmla="*/ 0 h 957"/>
                <a:gd name="T20" fmla="*/ 0 w 370"/>
                <a:gd name="T21" fmla="*/ 0 h 957"/>
                <a:gd name="T22" fmla="*/ 0 w 370"/>
                <a:gd name="T23" fmla="*/ 0 h 957"/>
                <a:gd name="T24" fmla="*/ 0 w 370"/>
                <a:gd name="T25" fmla="*/ 0 h 957"/>
                <a:gd name="T26" fmla="*/ 0 w 370"/>
                <a:gd name="T27" fmla="*/ 0 h 957"/>
                <a:gd name="T28" fmla="*/ 0 w 370"/>
                <a:gd name="T29" fmla="*/ 0 h 957"/>
                <a:gd name="T30" fmla="*/ 0 w 370"/>
                <a:gd name="T31" fmla="*/ 0 h 957"/>
                <a:gd name="T32" fmla="*/ 0 w 370"/>
                <a:gd name="T33" fmla="*/ 0 h 957"/>
                <a:gd name="T34" fmla="*/ 0 w 370"/>
                <a:gd name="T35" fmla="*/ 0 h 957"/>
                <a:gd name="T36" fmla="*/ 0 w 370"/>
                <a:gd name="T37" fmla="*/ 0 h 957"/>
                <a:gd name="T38" fmla="*/ 0 w 370"/>
                <a:gd name="T39" fmla="*/ 0 h 957"/>
                <a:gd name="T40" fmla="*/ 0 w 370"/>
                <a:gd name="T41" fmla="*/ 0 h 957"/>
                <a:gd name="T42" fmla="*/ 0 w 370"/>
                <a:gd name="T43" fmla="*/ 0 h 957"/>
                <a:gd name="T44" fmla="*/ 0 w 370"/>
                <a:gd name="T45" fmla="*/ 0 h 957"/>
                <a:gd name="T46" fmla="*/ 0 w 370"/>
                <a:gd name="T47" fmla="*/ 0 h 957"/>
                <a:gd name="T48" fmla="*/ 0 w 370"/>
                <a:gd name="T49" fmla="*/ 0 h 957"/>
                <a:gd name="T50" fmla="*/ 0 w 370"/>
                <a:gd name="T51" fmla="*/ 0 h 957"/>
                <a:gd name="T52" fmla="*/ 0 w 370"/>
                <a:gd name="T53" fmla="*/ 0 h 957"/>
                <a:gd name="T54" fmla="*/ 0 w 370"/>
                <a:gd name="T55" fmla="*/ 0 h 957"/>
                <a:gd name="T56" fmla="*/ 0 w 370"/>
                <a:gd name="T57" fmla="*/ 0 h 957"/>
                <a:gd name="T58" fmla="*/ 0 w 370"/>
                <a:gd name="T59" fmla="*/ 0 h 957"/>
                <a:gd name="T60" fmla="*/ 0 w 370"/>
                <a:gd name="T61" fmla="*/ 0 h 957"/>
                <a:gd name="T62" fmla="*/ 0 w 370"/>
                <a:gd name="T63" fmla="*/ 0 h 957"/>
                <a:gd name="T64" fmla="*/ 0 w 370"/>
                <a:gd name="T65" fmla="*/ 0 h 957"/>
                <a:gd name="T66" fmla="*/ 0 w 370"/>
                <a:gd name="T67" fmla="*/ 0 h 957"/>
                <a:gd name="T68" fmla="*/ 0 w 370"/>
                <a:gd name="T69" fmla="*/ 0 h 957"/>
                <a:gd name="T70" fmla="*/ 0 w 370"/>
                <a:gd name="T71" fmla="*/ 0 h 957"/>
                <a:gd name="T72" fmla="*/ 0 w 370"/>
                <a:gd name="T73" fmla="*/ 0 h 957"/>
                <a:gd name="T74" fmla="*/ 0 w 370"/>
                <a:gd name="T75" fmla="*/ 0 h 957"/>
                <a:gd name="T76" fmla="*/ 0 w 370"/>
                <a:gd name="T77" fmla="*/ 0 h 957"/>
                <a:gd name="T78" fmla="*/ 0 w 370"/>
                <a:gd name="T79" fmla="*/ 0 h 957"/>
                <a:gd name="T80" fmla="*/ 0 w 370"/>
                <a:gd name="T81" fmla="*/ 0 h 9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957"/>
                <a:gd name="T125" fmla="*/ 370 w 370"/>
                <a:gd name="T126" fmla="*/ 957 h 9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957">
                  <a:moveTo>
                    <a:pt x="31" y="0"/>
                  </a:moveTo>
                  <a:lnTo>
                    <a:pt x="90" y="81"/>
                  </a:lnTo>
                  <a:lnTo>
                    <a:pt x="172" y="221"/>
                  </a:lnTo>
                  <a:lnTo>
                    <a:pt x="286" y="375"/>
                  </a:lnTo>
                  <a:lnTo>
                    <a:pt x="331" y="447"/>
                  </a:lnTo>
                  <a:lnTo>
                    <a:pt x="344" y="477"/>
                  </a:lnTo>
                  <a:lnTo>
                    <a:pt x="344" y="548"/>
                  </a:lnTo>
                  <a:lnTo>
                    <a:pt x="337" y="675"/>
                  </a:lnTo>
                  <a:lnTo>
                    <a:pt x="321" y="716"/>
                  </a:lnTo>
                  <a:lnTo>
                    <a:pt x="286" y="701"/>
                  </a:lnTo>
                  <a:lnTo>
                    <a:pt x="247" y="701"/>
                  </a:lnTo>
                  <a:lnTo>
                    <a:pt x="209" y="718"/>
                  </a:lnTo>
                  <a:lnTo>
                    <a:pt x="268" y="718"/>
                  </a:lnTo>
                  <a:lnTo>
                    <a:pt x="311" y="731"/>
                  </a:lnTo>
                  <a:lnTo>
                    <a:pt x="321" y="739"/>
                  </a:lnTo>
                  <a:lnTo>
                    <a:pt x="311" y="851"/>
                  </a:lnTo>
                  <a:lnTo>
                    <a:pt x="294" y="930"/>
                  </a:lnTo>
                  <a:lnTo>
                    <a:pt x="251" y="927"/>
                  </a:lnTo>
                  <a:lnTo>
                    <a:pt x="184" y="909"/>
                  </a:lnTo>
                  <a:lnTo>
                    <a:pt x="129" y="870"/>
                  </a:lnTo>
                  <a:lnTo>
                    <a:pt x="90" y="825"/>
                  </a:lnTo>
                  <a:lnTo>
                    <a:pt x="65" y="772"/>
                  </a:lnTo>
                  <a:lnTo>
                    <a:pt x="54" y="725"/>
                  </a:lnTo>
                  <a:lnTo>
                    <a:pt x="23" y="553"/>
                  </a:lnTo>
                  <a:lnTo>
                    <a:pt x="0" y="558"/>
                  </a:lnTo>
                  <a:lnTo>
                    <a:pt x="37" y="776"/>
                  </a:lnTo>
                  <a:lnTo>
                    <a:pt x="80" y="862"/>
                  </a:lnTo>
                  <a:lnTo>
                    <a:pt x="145" y="912"/>
                  </a:lnTo>
                  <a:lnTo>
                    <a:pt x="214" y="943"/>
                  </a:lnTo>
                  <a:lnTo>
                    <a:pt x="272" y="954"/>
                  </a:lnTo>
                  <a:lnTo>
                    <a:pt x="311" y="957"/>
                  </a:lnTo>
                  <a:lnTo>
                    <a:pt x="327" y="897"/>
                  </a:lnTo>
                  <a:lnTo>
                    <a:pt x="344" y="794"/>
                  </a:lnTo>
                  <a:lnTo>
                    <a:pt x="366" y="656"/>
                  </a:lnTo>
                  <a:lnTo>
                    <a:pt x="370" y="578"/>
                  </a:lnTo>
                  <a:lnTo>
                    <a:pt x="370" y="490"/>
                  </a:lnTo>
                  <a:lnTo>
                    <a:pt x="362" y="433"/>
                  </a:lnTo>
                  <a:lnTo>
                    <a:pt x="268" y="299"/>
                  </a:lnTo>
                  <a:lnTo>
                    <a:pt x="199" y="192"/>
                  </a:lnTo>
                  <a:lnTo>
                    <a:pt x="104" y="5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71"/>
            <p:cNvSpPr>
              <a:spLocks/>
            </p:cNvSpPr>
            <p:nvPr/>
          </p:nvSpPr>
          <p:spPr bwMode="auto">
            <a:xfrm>
              <a:off x="2044" y="2452"/>
              <a:ext cx="7" cy="56"/>
            </a:xfrm>
            <a:custGeom>
              <a:avLst/>
              <a:gdLst>
                <a:gd name="T0" fmla="*/ 0 w 23"/>
                <a:gd name="T1" fmla="*/ 0 h 166"/>
                <a:gd name="T2" fmla="*/ 0 w 23"/>
                <a:gd name="T3" fmla="*/ 0 h 166"/>
                <a:gd name="T4" fmla="*/ 0 w 23"/>
                <a:gd name="T5" fmla="*/ 0 h 166"/>
                <a:gd name="T6" fmla="*/ 0 w 23"/>
                <a:gd name="T7" fmla="*/ 0 h 166"/>
                <a:gd name="T8" fmla="*/ 0 w 23"/>
                <a:gd name="T9" fmla="*/ 0 h 166"/>
                <a:gd name="T10" fmla="*/ 0 w 23"/>
                <a:gd name="T11" fmla="*/ 0 h 166"/>
                <a:gd name="T12" fmla="*/ 0 w 23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66"/>
                <a:gd name="T23" fmla="*/ 23 w 23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66">
                  <a:moveTo>
                    <a:pt x="19" y="0"/>
                  </a:moveTo>
                  <a:lnTo>
                    <a:pt x="9" y="21"/>
                  </a:lnTo>
                  <a:lnTo>
                    <a:pt x="0" y="59"/>
                  </a:lnTo>
                  <a:lnTo>
                    <a:pt x="23" y="166"/>
                  </a:lnTo>
                  <a:lnTo>
                    <a:pt x="15" y="59"/>
                  </a:lnTo>
                  <a:lnTo>
                    <a:pt x="19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72"/>
            <p:cNvSpPr>
              <a:spLocks/>
            </p:cNvSpPr>
            <p:nvPr/>
          </p:nvSpPr>
          <p:spPr bwMode="auto">
            <a:xfrm>
              <a:off x="1616" y="2307"/>
              <a:ext cx="293" cy="210"/>
            </a:xfrm>
            <a:custGeom>
              <a:avLst/>
              <a:gdLst>
                <a:gd name="T0" fmla="*/ 0 w 877"/>
                <a:gd name="T1" fmla="*/ 0 h 629"/>
                <a:gd name="T2" fmla="*/ 0 w 877"/>
                <a:gd name="T3" fmla="*/ 0 h 629"/>
                <a:gd name="T4" fmla="*/ 0 w 877"/>
                <a:gd name="T5" fmla="*/ 0 h 629"/>
                <a:gd name="T6" fmla="*/ 0 w 877"/>
                <a:gd name="T7" fmla="*/ 0 h 629"/>
                <a:gd name="T8" fmla="*/ 0 w 877"/>
                <a:gd name="T9" fmla="*/ 0 h 629"/>
                <a:gd name="T10" fmla="*/ 0 w 877"/>
                <a:gd name="T11" fmla="*/ 0 h 629"/>
                <a:gd name="T12" fmla="*/ 0 w 877"/>
                <a:gd name="T13" fmla="*/ 0 h 629"/>
                <a:gd name="T14" fmla="*/ 0 w 877"/>
                <a:gd name="T15" fmla="*/ 0 h 629"/>
                <a:gd name="T16" fmla="*/ 0 w 877"/>
                <a:gd name="T17" fmla="*/ 0 h 629"/>
                <a:gd name="T18" fmla="*/ 0 w 877"/>
                <a:gd name="T19" fmla="*/ 0 h 629"/>
                <a:gd name="T20" fmla="*/ 0 w 877"/>
                <a:gd name="T21" fmla="*/ 0 h 629"/>
                <a:gd name="T22" fmla="*/ 0 w 877"/>
                <a:gd name="T23" fmla="*/ 0 h 629"/>
                <a:gd name="T24" fmla="*/ 0 w 877"/>
                <a:gd name="T25" fmla="*/ 0 h 629"/>
                <a:gd name="T26" fmla="*/ 0 w 877"/>
                <a:gd name="T27" fmla="*/ 0 h 629"/>
                <a:gd name="T28" fmla="*/ 0 w 877"/>
                <a:gd name="T29" fmla="*/ 0 h 629"/>
                <a:gd name="T30" fmla="*/ 0 w 877"/>
                <a:gd name="T31" fmla="*/ 0 h 629"/>
                <a:gd name="T32" fmla="*/ 0 w 877"/>
                <a:gd name="T33" fmla="*/ 0 h 629"/>
                <a:gd name="T34" fmla="*/ 0 w 877"/>
                <a:gd name="T35" fmla="*/ 0 h 629"/>
                <a:gd name="T36" fmla="*/ 0 w 877"/>
                <a:gd name="T37" fmla="*/ 0 h 629"/>
                <a:gd name="T38" fmla="*/ 0 w 877"/>
                <a:gd name="T39" fmla="*/ 0 h 629"/>
                <a:gd name="T40" fmla="*/ 0 w 877"/>
                <a:gd name="T41" fmla="*/ 0 h 629"/>
                <a:gd name="T42" fmla="*/ 0 w 877"/>
                <a:gd name="T43" fmla="*/ 0 h 629"/>
                <a:gd name="T44" fmla="*/ 0 w 877"/>
                <a:gd name="T45" fmla="*/ 0 h 629"/>
                <a:gd name="T46" fmla="*/ 0 w 877"/>
                <a:gd name="T47" fmla="*/ 0 h 629"/>
                <a:gd name="T48" fmla="*/ 0 w 877"/>
                <a:gd name="T49" fmla="*/ 0 h 629"/>
                <a:gd name="T50" fmla="*/ 0 w 877"/>
                <a:gd name="T51" fmla="*/ 0 h 629"/>
                <a:gd name="T52" fmla="*/ 0 w 877"/>
                <a:gd name="T53" fmla="*/ 0 h 629"/>
                <a:gd name="T54" fmla="*/ 0 w 877"/>
                <a:gd name="T55" fmla="*/ 0 h 629"/>
                <a:gd name="T56" fmla="*/ 0 w 877"/>
                <a:gd name="T57" fmla="*/ 0 h 629"/>
                <a:gd name="T58" fmla="*/ 0 w 877"/>
                <a:gd name="T59" fmla="*/ 0 h 629"/>
                <a:gd name="T60" fmla="*/ 0 w 877"/>
                <a:gd name="T61" fmla="*/ 0 h 629"/>
                <a:gd name="T62" fmla="*/ 0 w 877"/>
                <a:gd name="T63" fmla="*/ 0 h 629"/>
                <a:gd name="T64" fmla="*/ 0 w 877"/>
                <a:gd name="T65" fmla="*/ 0 h 629"/>
                <a:gd name="T66" fmla="*/ 0 w 877"/>
                <a:gd name="T67" fmla="*/ 0 h 629"/>
                <a:gd name="T68" fmla="*/ 0 w 877"/>
                <a:gd name="T69" fmla="*/ 0 h 629"/>
                <a:gd name="T70" fmla="*/ 0 w 877"/>
                <a:gd name="T71" fmla="*/ 0 h 629"/>
                <a:gd name="T72" fmla="*/ 0 w 877"/>
                <a:gd name="T73" fmla="*/ 0 h 6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7"/>
                <a:gd name="T112" fmla="*/ 0 h 629"/>
                <a:gd name="T113" fmla="*/ 877 w 877"/>
                <a:gd name="T114" fmla="*/ 629 h 6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7" h="629">
                  <a:moveTo>
                    <a:pt x="0" y="4"/>
                  </a:moveTo>
                  <a:lnTo>
                    <a:pt x="485" y="0"/>
                  </a:lnTo>
                  <a:lnTo>
                    <a:pt x="554" y="18"/>
                  </a:lnTo>
                  <a:lnTo>
                    <a:pt x="856" y="295"/>
                  </a:lnTo>
                  <a:lnTo>
                    <a:pt x="871" y="335"/>
                  </a:lnTo>
                  <a:lnTo>
                    <a:pt x="877" y="591"/>
                  </a:lnTo>
                  <a:lnTo>
                    <a:pt x="866" y="620"/>
                  </a:lnTo>
                  <a:lnTo>
                    <a:pt x="844" y="629"/>
                  </a:lnTo>
                  <a:lnTo>
                    <a:pt x="817" y="625"/>
                  </a:lnTo>
                  <a:lnTo>
                    <a:pt x="740" y="595"/>
                  </a:lnTo>
                  <a:lnTo>
                    <a:pt x="682" y="560"/>
                  </a:lnTo>
                  <a:lnTo>
                    <a:pt x="644" y="513"/>
                  </a:lnTo>
                  <a:lnTo>
                    <a:pt x="594" y="415"/>
                  </a:lnTo>
                  <a:lnTo>
                    <a:pt x="470" y="356"/>
                  </a:lnTo>
                  <a:lnTo>
                    <a:pt x="421" y="340"/>
                  </a:lnTo>
                  <a:lnTo>
                    <a:pt x="196" y="340"/>
                  </a:lnTo>
                  <a:lnTo>
                    <a:pt x="7" y="295"/>
                  </a:lnTo>
                  <a:lnTo>
                    <a:pt x="380" y="307"/>
                  </a:lnTo>
                  <a:lnTo>
                    <a:pt x="315" y="256"/>
                  </a:lnTo>
                  <a:lnTo>
                    <a:pt x="246" y="192"/>
                  </a:lnTo>
                  <a:lnTo>
                    <a:pt x="395" y="288"/>
                  </a:lnTo>
                  <a:lnTo>
                    <a:pt x="485" y="328"/>
                  </a:lnTo>
                  <a:lnTo>
                    <a:pt x="588" y="376"/>
                  </a:lnTo>
                  <a:lnTo>
                    <a:pt x="598" y="318"/>
                  </a:lnTo>
                  <a:lnTo>
                    <a:pt x="631" y="421"/>
                  </a:lnTo>
                  <a:lnTo>
                    <a:pt x="657" y="489"/>
                  </a:lnTo>
                  <a:lnTo>
                    <a:pt x="685" y="535"/>
                  </a:lnTo>
                  <a:lnTo>
                    <a:pt x="723" y="560"/>
                  </a:lnTo>
                  <a:lnTo>
                    <a:pt x="809" y="599"/>
                  </a:lnTo>
                  <a:lnTo>
                    <a:pt x="844" y="599"/>
                  </a:lnTo>
                  <a:lnTo>
                    <a:pt x="853" y="349"/>
                  </a:lnTo>
                  <a:lnTo>
                    <a:pt x="838" y="307"/>
                  </a:lnTo>
                  <a:lnTo>
                    <a:pt x="576" y="69"/>
                  </a:lnTo>
                  <a:lnTo>
                    <a:pt x="503" y="31"/>
                  </a:lnTo>
                  <a:lnTo>
                    <a:pt x="443" y="21"/>
                  </a:lnTo>
                  <a:lnTo>
                    <a:pt x="336" y="1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73"/>
            <p:cNvSpPr>
              <a:spLocks/>
            </p:cNvSpPr>
            <p:nvPr/>
          </p:nvSpPr>
          <p:spPr bwMode="auto">
            <a:xfrm>
              <a:off x="1932" y="2452"/>
              <a:ext cx="52" cy="42"/>
            </a:xfrm>
            <a:custGeom>
              <a:avLst/>
              <a:gdLst>
                <a:gd name="T0" fmla="*/ 0 w 156"/>
                <a:gd name="T1" fmla="*/ 0 h 124"/>
                <a:gd name="T2" fmla="*/ 0 w 156"/>
                <a:gd name="T3" fmla="*/ 0 h 124"/>
                <a:gd name="T4" fmla="*/ 0 w 156"/>
                <a:gd name="T5" fmla="*/ 0 h 124"/>
                <a:gd name="T6" fmla="*/ 0 w 156"/>
                <a:gd name="T7" fmla="*/ 0 h 124"/>
                <a:gd name="T8" fmla="*/ 0 w 156"/>
                <a:gd name="T9" fmla="*/ 0 h 124"/>
                <a:gd name="T10" fmla="*/ 0 w 156"/>
                <a:gd name="T11" fmla="*/ 0 h 124"/>
                <a:gd name="T12" fmla="*/ 0 w 156"/>
                <a:gd name="T13" fmla="*/ 0 h 124"/>
                <a:gd name="T14" fmla="*/ 0 w 156"/>
                <a:gd name="T15" fmla="*/ 0 h 124"/>
                <a:gd name="T16" fmla="*/ 0 w 156"/>
                <a:gd name="T17" fmla="*/ 0 h 124"/>
                <a:gd name="T18" fmla="*/ 0 w 156"/>
                <a:gd name="T19" fmla="*/ 0 h 124"/>
                <a:gd name="T20" fmla="*/ 0 w 156"/>
                <a:gd name="T21" fmla="*/ 0 h 124"/>
                <a:gd name="T22" fmla="*/ 0 w 156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124"/>
                <a:gd name="T38" fmla="*/ 156 w 156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124">
                  <a:moveTo>
                    <a:pt x="144" y="35"/>
                  </a:moveTo>
                  <a:lnTo>
                    <a:pt x="119" y="26"/>
                  </a:lnTo>
                  <a:lnTo>
                    <a:pt x="79" y="21"/>
                  </a:lnTo>
                  <a:lnTo>
                    <a:pt x="33" y="35"/>
                  </a:lnTo>
                  <a:lnTo>
                    <a:pt x="17" y="60"/>
                  </a:lnTo>
                  <a:lnTo>
                    <a:pt x="0" y="124"/>
                  </a:lnTo>
                  <a:lnTo>
                    <a:pt x="8" y="59"/>
                  </a:lnTo>
                  <a:lnTo>
                    <a:pt x="28" y="21"/>
                  </a:lnTo>
                  <a:lnTo>
                    <a:pt x="64" y="0"/>
                  </a:lnTo>
                  <a:lnTo>
                    <a:pt x="119" y="0"/>
                  </a:lnTo>
                  <a:lnTo>
                    <a:pt x="156" y="12"/>
                  </a:lnTo>
                  <a:lnTo>
                    <a:pt x="14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74"/>
            <p:cNvSpPr>
              <a:spLocks/>
            </p:cNvSpPr>
            <p:nvPr/>
          </p:nvSpPr>
          <p:spPr bwMode="auto">
            <a:xfrm>
              <a:off x="1879" y="2459"/>
              <a:ext cx="23" cy="51"/>
            </a:xfrm>
            <a:custGeom>
              <a:avLst/>
              <a:gdLst>
                <a:gd name="T0" fmla="*/ 0 w 69"/>
                <a:gd name="T1" fmla="*/ 0 h 152"/>
                <a:gd name="T2" fmla="*/ 0 w 69"/>
                <a:gd name="T3" fmla="*/ 0 h 152"/>
                <a:gd name="T4" fmla="*/ 0 w 69"/>
                <a:gd name="T5" fmla="*/ 0 h 152"/>
                <a:gd name="T6" fmla="*/ 0 w 69"/>
                <a:gd name="T7" fmla="*/ 0 h 152"/>
                <a:gd name="T8" fmla="*/ 0 w 69"/>
                <a:gd name="T9" fmla="*/ 0 h 152"/>
                <a:gd name="T10" fmla="*/ 0 w 69"/>
                <a:gd name="T11" fmla="*/ 0 h 152"/>
                <a:gd name="T12" fmla="*/ 0 w 69"/>
                <a:gd name="T13" fmla="*/ 0 h 152"/>
                <a:gd name="T14" fmla="*/ 0 w 69"/>
                <a:gd name="T15" fmla="*/ 0 h 152"/>
                <a:gd name="T16" fmla="*/ 0 w 69"/>
                <a:gd name="T17" fmla="*/ 0 h 152"/>
                <a:gd name="T18" fmla="*/ 0 w 69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52"/>
                <a:gd name="T32" fmla="*/ 69 w 6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52">
                  <a:moveTo>
                    <a:pt x="66" y="0"/>
                  </a:moveTo>
                  <a:lnTo>
                    <a:pt x="35" y="9"/>
                  </a:lnTo>
                  <a:lnTo>
                    <a:pt x="11" y="39"/>
                  </a:lnTo>
                  <a:lnTo>
                    <a:pt x="0" y="80"/>
                  </a:lnTo>
                  <a:lnTo>
                    <a:pt x="11" y="152"/>
                  </a:lnTo>
                  <a:lnTo>
                    <a:pt x="7" y="80"/>
                  </a:lnTo>
                  <a:lnTo>
                    <a:pt x="22" y="38"/>
                  </a:lnTo>
                  <a:lnTo>
                    <a:pt x="51" y="20"/>
                  </a:lnTo>
                  <a:lnTo>
                    <a:pt x="69" y="1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5"/>
            <p:cNvSpPr>
              <a:spLocks/>
            </p:cNvSpPr>
            <p:nvPr/>
          </p:nvSpPr>
          <p:spPr bwMode="auto">
            <a:xfrm>
              <a:off x="2164" y="2381"/>
              <a:ext cx="45" cy="14"/>
            </a:xfrm>
            <a:custGeom>
              <a:avLst/>
              <a:gdLst>
                <a:gd name="T0" fmla="*/ 0 w 134"/>
                <a:gd name="T1" fmla="*/ 0 h 40"/>
                <a:gd name="T2" fmla="*/ 0 w 134"/>
                <a:gd name="T3" fmla="*/ 0 h 40"/>
                <a:gd name="T4" fmla="*/ 0 w 134"/>
                <a:gd name="T5" fmla="*/ 0 h 40"/>
                <a:gd name="T6" fmla="*/ 0 w 134"/>
                <a:gd name="T7" fmla="*/ 0 h 40"/>
                <a:gd name="T8" fmla="*/ 0 w 134"/>
                <a:gd name="T9" fmla="*/ 0 h 40"/>
                <a:gd name="T10" fmla="*/ 0 w 134"/>
                <a:gd name="T11" fmla="*/ 0 h 40"/>
                <a:gd name="T12" fmla="*/ 0 w 134"/>
                <a:gd name="T13" fmla="*/ 0 h 40"/>
                <a:gd name="T14" fmla="*/ 0 w 134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40"/>
                <a:gd name="T26" fmla="*/ 134 w 13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40">
                  <a:moveTo>
                    <a:pt x="134" y="0"/>
                  </a:moveTo>
                  <a:lnTo>
                    <a:pt x="94" y="0"/>
                  </a:lnTo>
                  <a:lnTo>
                    <a:pt x="35" y="10"/>
                  </a:lnTo>
                  <a:lnTo>
                    <a:pt x="0" y="40"/>
                  </a:lnTo>
                  <a:lnTo>
                    <a:pt x="36" y="26"/>
                  </a:lnTo>
                  <a:lnTo>
                    <a:pt x="98" y="15"/>
                  </a:lnTo>
                  <a:lnTo>
                    <a:pt x="134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6"/>
            <p:cNvSpPr>
              <a:spLocks/>
            </p:cNvSpPr>
            <p:nvPr/>
          </p:nvSpPr>
          <p:spPr bwMode="auto">
            <a:xfrm>
              <a:off x="2163" y="2403"/>
              <a:ext cx="46" cy="65"/>
            </a:xfrm>
            <a:custGeom>
              <a:avLst/>
              <a:gdLst>
                <a:gd name="T0" fmla="*/ 0 w 138"/>
                <a:gd name="T1" fmla="*/ 0 h 196"/>
                <a:gd name="T2" fmla="*/ 0 w 138"/>
                <a:gd name="T3" fmla="*/ 0 h 196"/>
                <a:gd name="T4" fmla="*/ 0 w 138"/>
                <a:gd name="T5" fmla="*/ 0 h 196"/>
                <a:gd name="T6" fmla="*/ 0 w 138"/>
                <a:gd name="T7" fmla="*/ 0 h 196"/>
                <a:gd name="T8" fmla="*/ 0 w 138"/>
                <a:gd name="T9" fmla="*/ 0 h 196"/>
                <a:gd name="T10" fmla="*/ 0 w 138"/>
                <a:gd name="T11" fmla="*/ 0 h 196"/>
                <a:gd name="T12" fmla="*/ 0 w 138"/>
                <a:gd name="T13" fmla="*/ 0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196"/>
                <a:gd name="T23" fmla="*/ 138 w 138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196">
                  <a:moveTo>
                    <a:pt x="0" y="0"/>
                  </a:moveTo>
                  <a:lnTo>
                    <a:pt x="4" y="34"/>
                  </a:lnTo>
                  <a:lnTo>
                    <a:pt x="44" y="109"/>
                  </a:lnTo>
                  <a:lnTo>
                    <a:pt x="138" y="196"/>
                  </a:lnTo>
                  <a:lnTo>
                    <a:pt x="61" y="103"/>
                  </a:lnTo>
                  <a:lnTo>
                    <a:pt x="18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7"/>
            <p:cNvSpPr>
              <a:spLocks/>
            </p:cNvSpPr>
            <p:nvPr/>
          </p:nvSpPr>
          <p:spPr bwMode="auto">
            <a:xfrm>
              <a:off x="3514" y="2142"/>
              <a:ext cx="968" cy="415"/>
            </a:xfrm>
            <a:custGeom>
              <a:avLst/>
              <a:gdLst>
                <a:gd name="T0" fmla="*/ 0 w 2903"/>
                <a:gd name="T1" fmla="*/ 0 h 1243"/>
                <a:gd name="T2" fmla="*/ 0 w 2903"/>
                <a:gd name="T3" fmla="*/ 0 h 1243"/>
                <a:gd name="T4" fmla="*/ 0 w 2903"/>
                <a:gd name="T5" fmla="*/ 0 h 1243"/>
                <a:gd name="T6" fmla="*/ 0 w 2903"/>
                <a:gd name="T7" fmla="*/ 0 h 1243"/>
                <a:gd name="T8" fmla="*/ 0 w 2903"/>
                <a:gd name="T9" fmla="*/ 0 h 1243"/>
                <a:gd name="T10" fmla="*/ 0 w 2903"/>
                <a:gd name="T11" fmla="*/ 0 h 1243"/>
                <a:gd name="T12" fmla="*/ 0 w 2903"/>
                <a:gd name="T13" fmla="*/ 0 h 1243"/>
                <a:gd name="T14" fmla="*/ 0 w 2903"/>
                <a:gd name="T15" fmla="*/ 0 h 1243"/>
                <a:gd name="T16" fmla="*/ 0 w 2903"/>
                <a:gd name="T17" fmla="*/ 0 h 1243"/>
                <a:gd name="T18" fmla="*/ 0 w 2903"/>
                <a:gd name="T19" fmla="*/ 0 h 1243"/>
                <a:gd name="T20" fmla="*/ 0 w 2903"/>
                <a:gd name="T21" fmla="*/ 0 h 1243"/>
                <a:gd name="T22" fmla="*/ 0 w 2903"/>
                <a:gd name="T23" fmla="*/ 0 h 1243"/>
                <a:gd name="T24" fmla="*/ 0 w 2903"/>
                <a:gd name="T25" fmla="*/ 0 h 1243"/>
                <a:gd name="T26" fmla="*/ 0 w 2903"/>
                <a:gd name="T27" fmla="*/ 0 h 1243"/>
                <a:gd name="T28" fmla="*/ 0 w 2903"/>
                <a:gd name="T29" fmla="*/ 0 h 1243"/>
                <a:gd name="T30" fmla="*/ 0 w 2903"/>
                <a:gd name="T31" fmla="*/ 0 h 1243"/>
                <a:gd name="T32" fmla="*/ 0 w 2903"/>
                <a:gd name="T33" fmla="*/ 0 h 1243"/>
                <a:gd name="T34" fmla="*/ 0 w 2903"/>
                <a:gd name="T35" fmla="*/ 0 h 1243"/>
                <a:gd name="T36" fmla="*/ 0 w 2903"/>
                <a:gd name="T37" fmla="*/ 0 h 1243"/>
                <a:gd name="T38" fmla="*/ 0 w 2903"/>
                <a:gd name="T39" fmla="*/ 0 h 1243"/>
                <a:gd name="T40" fmla="*/ 0 w 2903"/>
                <a:gd name="T41" fmla="*/ 0 h 1243"/>
                <a:gd name="T42" fmla="*/ 0 w 2903"/>
                <a:gd name="T43" fmla="*/ 0 h 1243"/>
                <a:gd name="T44" fmla="*/ 0 w 2903"/>
                <a:gd name="T45" fmla="*/ 0 h 1243"/>
                <a:gd name="T46" fmla="*/ 0 w 2903"/>
                <a:gd name="T47" fmla="*/ 0 h 1243"/>
                <a:gd name="T48" fmla="*/ 0 w 2903"/>
                <a:gd name="T49" fmla="*/ 0 h 1243"/>
                <a:gd name="T50" fmla="*/ 0 w 2903"/>
                <a:gd name="T51" fmla="*/ 0 h 1243"/>
                <a:gd name="T52" fmla="*/ 0 w 2903"/>
                <a:gd name="T53" fmla="*/ 0 h 1243"/>
                <a:gd name="T54" fmla="*/ 0 w 2903"/>
                <a:gd name="T55" fmla="*/ 0 h 1243"/>
                <a:gd name="T56" fmla="*/ 0 w 2903"/>
                <a:gd name="T57" fmla="*/ 0 h 1243"/>
                <a:gd name="T58" fmla="*/ 0 w 2903"/>
                <a:gd name="T59" fmla="*/ 0 h 1243"/>
                <a:gd name="T60" fmla="*/ 0 w 2903"/>
                <a:gd name="T61" fmla="*/ 0 h 1243"/>
                <a:gd name="T62" fmla="*/ 0 w 2903"/>
                <a:gd name="T63" fmla="*/ 0 h 1243"/>
                <a:gd name="T64" fmla="*/ 0 w 2903"/>
                <a:gd name="T65" fmla="*/ 0 h 1243"/>
                <a:gd name="T66" fmla="*/ 0 w 2903"/>
                <a:gd name="T67" fmla="*/ 0 h 1243"/>
                <a:gd name="T68" fmla="*/ 0 w 2903"/>
                <a:gd name="T69" fmla="*/ 0 h 1243"/>
                <a:gd name="T70" fmla="*/ 0 w 2903"/>
                <a:gd name="T71" fmla="*/ 0 h 1243"/>
                <a:gd name="T72" fmla="*/ 0 w 2903"/>
                <a:gd name="T73" fmla="*/ 0 h 1243"/>
                <a:gd name="T74" fmla="*/ 0 w 2903"/>
                <a:gd name="T75" fmla="*/ 0 h 1243"/>
                <a:gd name="T76" fmla="*/ 0 w 2903"/>
                <a:gd name="T77" fmla="*/ 0 h 1243"/>
                <a:gd name="T78" fmla="*/ 0 w 2903"/>
                <a:gd name="T79" fmla="*/ 0 h 1243"/>
                <a:gd name="T80" fmla="*/ 0 w 2903"/>
                <a:gd name="T81" fmla="*/ 0 h 1243"/>
                <a:gd name="T82" fmla="*/ 0 w 2903"/>
                <a:gd name="T83" fmla="*/ 0 h 1243"/>
                <a:gd name="T84" fmla="*/ 0 w 2903"/>
                <a:gd name="T85" fmla="*/ 0 h 1243"/>
                <a:gd name="T86" fmla="*/ 0 w 2903"/>
                <a:gd name="T87" fmla="*/ 0 h 1243"/>
                <a:gd name="T88" fmla="*/ 0 w 2903"/>
                <a:gd name="T89" fmla="*/ 0 h 1243"/>
                <a:gd name="T90" fmla="*/ 0 w 2903"/>
                <a:gd name="T91" fmla="*/ 0 h 1243"/>
                <a:gd name="T92" fmla="*/ 0 w 2903"/>
                <a:gd name="T93" fmla="*/ 0 h 1243"/>
                <a:gd name="T94" fmla="*/ 0 w 2903"/>
                <a:gd name="T95" fmla="*/ 0 h 1243"/>
                <a:gd name="T96" fmla="*/ 0 w 2903"/>
                <a:gd name="T97" fmla="*/ 0 h 1243"/>
                <a:gd name="T98" fmla="*/ 0 w 2903"/>
                <a:gd name="T99" fmla="*/ 0 h 1243"/>
                <a:gd name="T100" fmla="*/ 0 w 2903"/>
                <a:gd name="T101" fmla="*/ 0 h 1243"/>
                <a:gd name="T102" fmla="*/ 0 w 2903"/>
                <a:gd name="T103" fmla="*/ 0 h 1243"/>
                <a:gd name="T104" fmla="*/ 0 w 2903"/>
                <a:gd name="T105" fmla="*/ 0 h 1243"/>
                <a:gd name="T106" fmla="*/ 0 w 2903"/>
                <a:gd name="T107" fmla="*/ 0 h 1243"/>
                <a:gd name="T108" fmla="*/ 0 w 2903"/>
                <a:gd name="T109" fmla="*/ 0 h 1243"/>
                <a:gd name="T110" fmla="*/ 0 w 2903"/>
                <a:gd name="T111" fmla="*/ 0 h 1243"/>
                <a:gd name="T112" fmla="*/ 0 w 2903"/>
                <a:gd name="T113" fmla="*/ 0 h 1243"/>
                <a:gd name="T114" fmla="*/ 0 w 2903"/>
                <a:gd name="T115" fmla="*/ 0 h 12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3"/>
                <a:gd name="T175" fmla="*/ 0 h 1243"/>
                <a:gd name="T176" fmla="*/ 2903 w 2903"/>
                <a:gd name="T177" fmla="*/ 1243 h 12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3" h="1243">
                  <a:moveTo>
                    <a:pt x="1839" y="724"/>
                  </a:moveTo>
                  <a:lnTo>
                    <a:pt x="1718" y="762"/>
                  </a:lnTo>
                  <a:lnTo>
                    <a:pt x="1579" y="796"/>
                  </a:lnTo>
                  <a:lnTo>
                    <a:pt x="1426" y="810"/>
                  </a:lnTo>
                  <a:lnTo>
                    <a:pt x="1325" y="881"/>
                  </a:lnTo>
                  <a:lnTo>
                    <a:pt x="1255" y="936"/>
                  </a:lnTo>
                  <a:lnTo>
                    <a:pt x="1191" y="971"/>
                  </a:lnTo>
                  <a:lnTo>
                    <a:pt x="1100" y="1007"/>
                  </a:lnTo>
                  <a:lnTo>
                    <a:pt x="1078" y="1078"/>
                  </a:lnTo>
                  <a:lnTo>
                    <a:pt x="1028" y="1129"/>
                  </a:lnTo>
                  <a:lnTo>
                    <a:pt x="959" y="1186"/>
                  </a:lnTo>
                  <a:lnTo>
                    <a:pt x="891" y="1204"/>
                  </a:lnTo>
                  <a:lnTo>
                    <a:pt x="918" y="1104"/>
                  </a:lnTo>
                  <a:lnTo>
                    <a:pt x="914" y="1089"/>
                  </a:lnTo>
                  <a:lnTo>
                    <a:pt x="853" y="1082"/>
                  </a:lnTo>
                  <a:lnTo>
                    <a:pt x="904" y="1096"/>
                  </a:lnTo>
                  <a:lnTo>
                    <a:pt x="904" y="1117"/>
                  </a:lnTo>
                  <a:lnTo>
                    <a:pt x="863" y="1204"/>
                  </a:lnTo>
                  <a:lnTo>
                    <a:pt x="835" y="1216"/>
                  </a:lnTo>
                  <a:lnTo>
                    <a:pt x="806" y="1204"/>
                  </a:lnTo>
                  <a:lnTo>
                    <a:pt x="810" y="1089"/>
                  </a:lnTo>
                  <a:lnTo>
                    <a:pt x="767" y="1129"/>
                  </a:lnTo>
                  <a:lnTo>
                    <a:pt x="697" y="1171"/>
                  </a:lnTo>
                  <a:lnTo>
                    <a:pt x="677" y="1096"/>
                  </a:lnTo>
                  <a:lnTo>
                    <a:pt x="677" y="1154"/>
                  </a:lnTo>
                  <a:lnTo>
                    <a:pt x="658" y="1200"/>
                  </a:lnTo>
                  <a:lnTo>
                    <a:pt x="629" y="1220"/>
                  </a:lnTo>
                  <a:lnTo>
                    <a:pt x="588" y="1228"/>
                  </a:lnTo>
                  <a:lnTo>
                    <a:pt x="556" y="1228"/>
                  </a:lnTo>
                  <a:lnTo>
                    <a:pt x="593" y="1025"/>
                  </a:lnTo>
                  <a:lnTo>
                    <a:pt x="629" y="816"/>
                  </a:lnTo>
                  <a:lnTo>
                    <a:pt x="904" y="432"/>
                  </a:lnTo>
                  <a:lnTo>
                    <a:pt x="1144" y="356"/>
                  </a:lnTo>
                  <a:lnTo>
                    <a:pt x="1551" y="273"/>
                  </a:lnTo>
                  <a:lnTo>
                    <a:pt x="1732" y="188"/>
                  </a:lnTo>
                  <a:lnTo>
                    <a:pt x="1718" y="176"/>
                  </a:lnTo>
                  <a:lnTo>
                    <a:pt x="1274" y="273"/>
                  </a:lnTo>
                  <a:lnTo>
                    <a:pt x="891" y="399"/>
                  </a:lnTo>
                  <a:lnTo>
                    <a:pt x="712" y="616"/>
                  </a:lnTo>
                  <a:lnTo>
                    <a:pt x="593" y="777"/>
                  </a:lnTo>
                  <a:lnTo>
                    <a:pt x="538" y="859"/>
                  </a:lnTo>
                  <a:lnTo>
                    <a:pt x="462" y="921"/>
                  </a:lnTo>
                  <a:lnTo>
                    <a:pt x="341" y="1004"/>
                  </a:lnTo>
                  <a:lnTo>
                    <a:pt x="303" y="1014"/>
                  </a:lnTo>
                  <a:lnTo>
                    <a:pt x="368" y="909"/>
                  </a:lnTo>
                  <a:lnTo>
                    <a:pt x="377" y="865"/>
                  </a:lnTo>
                  <a:lnTo>
                    <a:pt x="345" y="840"/>
                  </a:lnTo>
                  <a:lnTo>
                    <a:pt x="359" y="870"/>
                  </a:lnTo>
                  <a:lnTo>
                    <a:pt x="350" y="896"/>
                  </a:lnTo>
                  <a:lnTo>
                    <a:pt x="271" y="1004"/>
                  </a:lnTo>
                  <a:lnTo>
                    <a:pt x="238" y="1025"/>
                  </a:lnTo>
                  <a:lnTo>
                    <a:pt x="204" y="1025"/>
                  </a:lnTo>
                  <a:lnTo>
                    <a:pt x="171" y="1014"/>
                  </a:lnTo>
                  <a:lnTo>
                    <a:pt x="171" y="960"/>
                  </a:lnTo>
                  <a:lnTo>
                    <a:pt x="290" y="717"/>
                  </a:lnTo>
                  <a:lnTo>
                    <a:pt x="773" y="238"/>
                  </a:lnTo>
                  <a:lnTo>
                    <a:pt x="836" y="200"/>
                  </a:lnTo>
                  <a:lnTo>
                    <a:pt x="1400" y="77"/>
                  </a:lnTo>
                  <a:lnTo>
                    <a:pt x="1761" y="34"/>
                  </a:lnTo>
                  <a:lnTo>
                    <a:pt x="1851" y="60"/>
                  </a:lnTo>
                  <a:lnTo>
                    <a:pt x="1978" y="133"/>
                  </a:lnTo>
                  <a:lnTo>
                    <a:pt x="2261" y="339"/>
                  </a:lnTo>
                  <a:lnTo>
                    <a:pt x="2548" y="586"/>
                  </a:lnTo>
                  <a:lnTo>
                    <a:pt x="2809" y="828"/>
                  </a:lnTo>
                  <a:lnTo>
                    <a:pt x="2903" y="828"/>
                  </a:lnTo>
                  <a:lnTo>
                    <a:pt x="2498" y="477"/>
                  </a:lnTo>
                  <a:lnTo>
                    <a:pt x="2308" y="312"/>
                  </a:lnTo>
                  <a:lnTo>
                    <a:pt x="2067" y="133"/>
                  </a:lnTo>
                  <a:lnTo>
                    <a:pt x="1894" y="34"/>
                  </a:lnTo>
                  <a:lnTo>
                    <a:pt x="1767" y="0"/>
                  </a:lnTo>
                  <a:lnTo>
                    <a:pt x="1662" y="4"/>
                  </a:lnTo>
                  <a:lnTo>
                    <a:pt x="806" y="176"/>
                  </a:lnTo>
                  <a:lnTo>
                    <a:pt x="673" y="238"/>
                  </a:lnTo>
                  <a:lnTo>
                    <a:pt x="424" y="418"/>
                  </a:lnTo>
                  <a:lnTo>
                    <a:pt x="149" y="608"/>
                  </a:lnTo>
                  <a:lnTo>
                    <a:pt x="0" y="772"/>
                  </a:lnTo>
                  <a:lnTo>
                    <a:pt x="10" y="805"/>
                  </a:lnTo>
                  <a:lnTo>
                    <a:pt x="83" y="840"/>
                  </a:lnTo>
                  <a:lnTo>
                    <a:pt x="149" y="834"/>
                  </a:lnTo>
                  <a:lnTo>
                    <a:pt x="77" y="816"/>
                  </a:lnTo>
                  <a:lnTo>
                    <a:pt x="57" y="784"/>
                  </a:lnTo>
                  <a:lnTo>
                    <a:pt x="120" y="789"/>
                  </a:lnTo>
                  <a:lnTo>
                    <a:pt x="230" y="661"/>
                  </a:lnTo>
                  <a:lnTo>
                    <a:pt x="226" y="625"/>
                  </a:lnTo>
                  <a:lnTo>
                    <a:pt x="215" y="661"/>
                  </a:lnTo>
                  <a:lnTo>
                    <a:pt x="113" y="767"/>
                  </a:lnTo>
                  <a:lnTo>
                    <a:pt x="34" y="767"/>
                  </a:lnTo>
                  <a:lnTo>
                    <a:pt x="188" y="616"/>
                  </a:lnTo>
                  <a:lnTo>
                    <a:pt x="555" y="363"/>
                  </a:lnTo>
                  <a:lnTo>
                    <a:pt x="712" y="265"/>
                  </a:lnTo>
                  <a:lnTo>
                    <a:pt x="271" y="700"/>
                  </a:lnTo>
                  <a:lnTo>
                    <a:pt x="146" y="978"/>
                  </a:lnTo>
                  <a:lnTo>
                    <a:pt x="146" y="1025"/>
                  </a:lnTo>
                  <a:lnTo>
                    <a:pt x="188" y="1035"/>
                  </a:lnTo>
                  <a:lnTo>
                    <a:pt x="257" y="1046"/>
                  </a:lnTo>
                  <a:lnTo>
                    <a:pt x="345" y="1017"/>
                  </a:lnTo>
                  <a:lnTo>
                    <a:pt x="440" y="971"/>
                  </a:lnTo>
                  <a:lnTo>
                    <a:pt x="588" y="865"/>
                  </a:lnTo>
                  <a:lnTo>
                    <a:pt x="533" y="1235"/>
                  </a:lnTo>
                  <a:lnTo>
                    <a:pt x="577" y="1243"/>
                  </a:lnTo>
                  <a:lnTo>
                    <a:pt x="658" y="1234"/>
                  </a:lnTo>
                  <a:lnTo>
                    <a:pt x="722" y="1200"/>
                  </a:lnTo>
                  <a:lnTo>
                    <a:pt x="788" y="1157"/>
                  </a:lnTo>
                  <a:lnTo>
                    <a:pt x="791" y="1235"/>
                  </a:lnTo>
                  <a:lnTo>
                    <a:pt x="859" y="1243"/>
                  </a:lnTo>
                  <a:lnTo>
                    <a:pt x="947" y="1216"/>
                  </a:lnTo>
                  <a:lnTo>
                    <a:pt x="1032" y="1157"/>
                  </a:lnTo>
                  <a:lnTo>
                    <a:pt x="1092" y="1096"/>
                  </a:lnTo>
                  <a:lnTo>
                    <a:pt x="1126" y="1029"/>
                  </a:lnTo>
                  <a:lnTo>
                    <a:pt x="1191" y="993"/>
                  </a:lnTo>
                  <a:lnTo>
                    <a:pt x="1274" y="951"/>
                  </a:lnTo>
                  <a:lnTo>
                    <a:pt x="1345" y="891"/>
                  </a:lnTo>
                  <a:lnTo>
                    <a:pt x="1412" y="840"/>
                  </a:lnTo>
                  <a:lnTo>
                    <a:pt x="1535" y="828"/>
                  </a:lnTo>
                  <a:lnTo>
                    <a:pt x="1633" y="816"/>
                  </a:lnTo>
                  <a:lnTo>
                    <a:pt x="1753" y="772"/>
                  </a:lnTo>
                  <a:lnTo>
                    <a:pt x="1839" y="7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8"/>
            <p:cNvSpPr>
              <a:spLocks/>
            </p:cNvSpPr>
            <p:nvPr/>
          </p:nvSpPr>
          <p:spPr bwMode="auto">
            <a:xfrm>
              <a:off x="3780" y="2286"/>
              <a:ext cx="337" cy="266"/>
            </a:xfrm>
            <a:custGeom>
              <a:avLst/>
              <a:gdLst>
                <a:gd name="T0" fmla="*/ 0 w 1009"/>
                <a:gd name="T1" fmla="*/ 0 h 796"/>
                <a:gd name="T2" fmla="*/ 0 w 1009"/>
                <a:gd name="T3" fmla="*/ 0 h 796"/>
                <a:gd name="T4" fmla="*/ 0 w 1009"/>
                <a:gd name="T5" fmla="*/ 0 h 796"/>
                <a:gd name="T6" fmla="*/ 0 w 1009"/>
                <a:gd name="T7" fmla="*/ 0 h 796"/>
                <a:gd name="T8" fmla="*/ 0 w 1009"/>
                <a:gd name="T9" fmla="*/ 0 h 796"/>
                <a:gd name="T10" fmla="*/ 0 w 1009"/>
                <a:gd name="T11" fmla="*/ 0 h 796"/>
                <a:gd name="T12" fmla="*/ 0 w 1009"/>
                <a:gd name="T13" fmla="*/ 0 h 796"/>
                <a:gd name="T14" fmla="*/ 0 w 1009"/>
                <a:gd name="T15" fmla="*/ 0 h 796"/>
                <a:gd name="T16" fmla="*/ 0 w 1009"/>
                <a:gd name="T17" fmla="*/ 0 h 796"/>
                <a:gd name="T18" fmla="*/ 0 w 1009"/>
                <a:gd name="T19" fmla="*/ 0 h 796"/>
                <a:gd name="T20" fmla="*/ 0 w 1009"/>
                <a:gd name="T21" fmla="*/ 0 h 796"/>
                <a:gd name="T22" fmla="*/ 0 w 1009"/>
                <a:gd name="T23" fmla="*/ 0 h 796"/>
                <a:gd name="T24" fmla="*/ 0 w 1009"/>
                <a:gd name="T25" fmla="*/ 0 h 796"/>
                <a:gd name="T26" fmla="*/ 0 w 1009"/>
                <a:gd name="T27" fmla="*/ 0 h 796"/>
                <a:gd name="T28" fmla="*/ 0 w 1009"/>
                <a:gd name="T29" fmla="*/ 0 h 7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9"/>
                <a:gd name="T46" fmla="*/ 0 h 796"/>
                <a:gd name="T47" fmla="*/ 1009 w 1009"/>
                <a:gd name="T48" fmla="*/ 796 h 7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9" h="796">
                  <a:moveTo>
                    <a:pt x="0" y="685"/>
                  </a:moveTo>
                  <a:lnTo>
                    <a:pt x="64" y="498"/>
                  </a:lnTo>
                  <a:lnTo>
                    <a:pt x="207" y="345"/>
                  </a:lnTo>
                  <a:lnTo>
                    <a:pt x="366" y="184"/>
                  </a:lnTo>
                  <a:lnTo>
                    <a:pt x="515" y="139"/>
                  </a:lnTo>
                  <a:lnTo>
                    <a:pt x="773" y="30"/>
                  </a:lnTo>
                  <a:lnTo>
                    <a:pt x="1009" y="0"/>
                  </a:lnTo>
                  <a:lnTo>
                    <a:pt x="999" y="18"/>
                  </a:lnTo>
                  <a:lnTo>
                    <a:pt x="580" y="161"/>
                  </a:lnTo>
                  <a:lnTo>
                    <a:pt x="388" y="211"/>
                  </a:lnTo>
                  <a:lnTo>
                    <a:pt x="217" y="396"/>
                  </a:lnTo>
                  <a:lnTo>
                    <a:pt x="92" y="519"/>
                  </a:lnTo>
                  <a:lnTo>
                    <a:pt x="36" y="679"/>
                  </a:lnTo>
                  <a:lnTo>
                    <a:pt x="7" y="796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9"/>
            <p:cNvSpPr>
              <a:spLocks/>
            </p:cNvSpPr>
            <p:nvPr/>
          </p:nvSpPr>
          <p:spPr bwMode="auto">
            <a:xfrm>
              <a:off x="1134" y="2427"/>
              <a:ext cx="3490" cy="1631"/>
            </a:xfrm>
            <a:custGeom>
              <a:avLst/>
              <a:gdLst>
                <a:gd name="T0" fmla="*/ 0 w 10470"/>
                <a:gd name="T1" fmla="*/ 0 h 4891"/>
                <a:gd name="T2" fmla="*/ 0 w 10470"/>
                <a:gd name="T3" fmla="*/ 0 h 4891"/>
                <a:gd name="T4" fmla="*/ 0 w 10470"/>
                <a:gd name="T5" fmla="*/ 0 h 4891"/>
                <a:gd name="T6" fmla="*/ 0 w 10470"/>
                <a:gd name="T7" fmla="*/ 0 h 4891"/>
                <a:gd name="T8" fmla="*/ 0 w 10470"/>
                <a:gd name="T9" fmla="*/ 0 h 4891"/>
                <a:gd name="T10" fmla="*/ 0 w 10470"/>
                <a:gd name="T11" fmla="*/ 0 h 4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0"/>
                <a:gd name="T19" fmla="*/ 0 h 4891"/>
                <a:gd name="T20" fmla="*/ 10470 w 10470"/>
                <a:gd name="T21" fmla="*/ 4891 h 4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0" h="4891">
                  <a:moveTo>
                    <a:pt x="1895" y="0"/>
                  </a:moveTo>
                  <a:lnTo>
                    <a:pt x="0" y="0"/>
                  </a:lnTo>
                  <a:lnTo>
                    <a:pt x="0" y="4891"/>
                  </a:lnTo>
                  <a:lnTo>
                    <a:pt x="10470" y="4891"/>
                  </a:lnTo>
                  <a:lnTo>
                    <a:pt x="10470" y="0"/>
                  </a:lnTo>
                  <a:lnTo>
                    <a:pt x="86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76"/>
            <p:cNvSpPr>
              <a:spLocks noChangeShapeType="1"/>
            </p:cNvSpPr>
            <p:nvPr/>
          </p:nvSpPr>
          <p:spPr bwMode="auto">
            <a:xfrm flipH="1">
              <a:off x="2228" y="2420"/>
              <a:ext cx="13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4338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76400" y="609600"/>
            <a:ext cx="5810250" cy="825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ORGAN PERUSAHAAN</a:t>
            </a:r>
          </a:p>
        </p:txBody>
      </p:sp>
      <p:cxnSp>
        <p:nvCxnSpPr>
          <p:cNvPr id="5124" name="AutoShape 9"/>
          <p:cNvCxnSpPr>
            <a:cxnSpLocks noChangeShapeType="1"/>
          </p:cNvCxnSpPr>
          <p:nvPr/>
        </p:nvCxnSpPr>
        <p:spPr bwMode="auto">
          <a:xfrm rot="5400000" flipV="1">
            <a:off x="4568825" y="-301625"/>
            <a:ext cx="6350" cy="5334000"/>
          </a:xfrm>
          <a:prstGeom prst="bentConnector3">
            <a:avLst>
              <a:gd name="adj1" fmla="val -720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4648200" y="1447800"/>
            <a:ext cx="0" cy="2305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2286000"/>
            <a:ext cx="2857500" cy="1276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RUPS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dirty="0">
                <a:latin typeface="Century Gothic" pitchFamily="34" charset="0"/>
              </a:rPr>
              <a:t>(RAPAT UMUM PEMEGANG SAHAM)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00400" y="3733800"/>
            <a:ext cx="2857500" cy="1276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KOMISARIS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791200" y="2286000"/>
            <a:ext cx="2857500" cy="1276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DIREKSI</a:t>
            </a:r>
          </a:p>
        </p:txBody>
      </p:sp>
    </p:spTree>
    <p:extLst>
      <p:ext uri="{BB962C8B-B14F-4D97-AF65-F5344CB8AC3E}">
        <p14:creationId xmlns:p14="http://schemas.microsoft.com/office/powerpoint/2010/main" val="29713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25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1625" y="1928813"/>
            <a:ext cx="6500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RUPS merupakan Organ Perusahaan yang memiliki wewenang yang tidak diberikan kepada Dewan Komisaris dan Direksi sesuai dengan peraturan perundang-undangan yang berlaku dan Anggaran Dasar Perusahaan.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857250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RUPS (Rapat Umum Pemegang Saham)</a:t>
            </a:r>
          </a:p>
        </p:txBody>
      </p:sp>
      <p:pic>
        <p:nvPicPr>
          <p:cNvPr id="5124" name="Picture 2" descr="STUD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86250"/>
            <a:ext cx="40719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3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lying_bir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071938"/>
            <a:ext cx="1714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28625" y="1571625"/>
            <a:ext cx="6858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Menyetujui dan mengesahkan laporan tahunan perusahaan.</a:t>
            </a:r>
          </a:p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Mengesahkan laporan keuangan.</a:t>
            </a:r>
          </a:p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Mengangkat dan memberhentikan Dewan Komisaris dan Direksi melalui RUPS.</a:t>
            </a:r>
          </a:p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Menetapkan pengguanaan laba bersih perusahaan.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785813" y="571500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WEWENANG PEMEGANG SAHAM</a:t>
            </a:r>
          </a:p>
        </p:txBody>
      </p:sp>
    </p:spTree>
    <p:extLst>
      <p:ext uri="{BB962C8B-B14F-4D97-AF65-F5344CB8AC3E}">
        <p14:creationId xmlns:p14="http://schemas.microsoft.com/office/powerpoint/2010/main" val="298978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71625" y="714375"/>
            <a:ext cx="6143625" cy="609600"/>
            <a:chOff x="1680" y="3024"/>
            <a:chExt cx="2352" cy="384"/>
          </a:xfrm>
        </p:grpSpPr>
        <p:sp>
          <p:nvSpPr>
            <p:cNvPr id="7173" name="Rectangle 18"/>
            <p:cNvSpPr>
              <a:spLocks noChangeArrowheads="1"/>
            </p:cNvSpPr>
            <p:nvPr/>
          </p:nvSpPr>
          <p:spPr bwMode="auto">
            <a:xfrm>
              <a:off x="1680" y="3024"/>
              <a:ext cx="2352" cy="38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871" y="3069"/>
              <a:ext cx="2082" cy="29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8" charset="0"/>
                </a:rPr>
                <a:t>KEWAJIBAN PEMEGANG SAHAM</a:t>
              </a:r>
            </a:p>
          </p:txBody>
        </p:sp>
      </p:grpSp>
      <p:pic>
        <p:nvPicPr>
          <p:cNvPr id="7171" name="Picture 4" descr="angel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714875"/>
            <a:ext cx="1714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63" y="1643063"/>
            <a:ext cx="6786562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Perusahaan.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56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36_3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56435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36_3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78631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57438" y="785813"/>
            <a:ext cx="4724400" cy="533400"/>
            <a:chOff x="1440" y="2400"/>
            <a:chExt cx="2976" cy="336"/>
          </a:xfrm>
        </p:grpSpPr>
        <p:sp>
          <p:nvSpPr>
            <p:cNvPr id="8198" name="Rectangle 3"/>
            <p:cNvSpPr>
              <a:spLocks noChangeArrowheads="1"/>
            </p:cNvSpPr>
            <p:nvPr/>
          </p:nvSpPr>
          <p:spPr bwMode="auto">
            <a:xfrm>
              <a:off x="1440" y="2400"/>
              <a:ext cx="297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Text Box 4"/>
            <p:cNvSpPr txBox="1">
              <a:spLocks noChangeArrowheads="1"/>
            </p:cNvSpPr>
            <p:nvPr/>
          </p:nvSpPr>
          <p:spPr bwMode="auto">
            <a:xfrm>
              <a:off x="1575" y="2400"/>
              <a:ext cx="27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Times New Roman" pitchFamily="18" charset="0"/>
                </a:rPr>
                <a:t>HAK PEMEGANG SAHAM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25" y="1857375"/>
            <a:ext cx="65008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Menghadiri dan memberi suara dalam RUPS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Memperoleh penjelasan tentang penerapan GCG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Menerima pembagian keuntungan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Memperoleh informasi material mengenai perusahaan secara tepat waktu dan teratur </a:t>
            </a:r>
          </a:p>
        </p:txBody>
      </p:sp>
    </p:spTree>
    <p:extLst>
      <p:ext uri="{BB962C8B-B14F-4D97-AF65-F5344CB8AC3E}">
        <p14:creationId xmlns:p14="http://schemas.microsoft.com/office/powerpoint/2010/main" val="397102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786063" y="714375"/>
            <a:ext cx="402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DEWAN KOMISARIS</a:t>
            </a: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357313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4" descr="MANCOM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643063"/>
            <a:ext cx="2811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928688" y="1714500"/>
            <a:ext cx="3500437" cy="3500438"/>
          </a:xfrm>
          <a:prstGeom prst="wedgeRoundRectCallout">
            <a:avLst>
              <a:gd name="adj1" fmla="val 105635"/>
              <a:gd name="adj2" fmla="val -3171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Dewan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Komisaris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Organ Perusahaan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diangkat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RUPS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bertugas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perusahaan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0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292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Organ Perusahaan &amp; Pemangku Kepentingan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18</cp:revision>
  <dcterms:created xsi:type="dcterms:W3CDTF">2017-09-09T11:34:57Z</dcterms:created>
  <dcterms:modified xsi:type="dcterms:W3CDTF">2018-09-12T04:31:40Z</dcterms:modified>
</cp:coreProperties>
</file>