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70" r:id="rId3"/>
    <p:sldId id="271" r:id="rId4"/>
    <p:sldId id="272" r:id="rId5"/>
    <p:sldId id="273" r:id="rId6"/>
    <p:sldId id="277" r:id="rId7"/>
    <p:sldId id="278" r:id="rId8"/>
    <p:sldId id="279" r:id="rId9"/>
    <p:sldId id="280" r:id="rId10"/>
    <p:sldId id="281" r:id="rId11"/>
    <p:sldId id="282" r:id="rId12"/>
    <p:sldId id="283" r:id="rId13"/>
    <p:sldId id="284" r:id="rId14"/>
    <p:sldId id="285" r:id="rId15"/>
    <p:sldId id="259" r:id="rId16"/>
    <p:sldId id="260" r:id="rId17"/>
    <p:sldId id="261" r:id="rId18"/>
    <p:sldId id="262" r:id="rId19"/>
    <p:sldId id="263" r:id="rId20"/>
    <p:sldId id="264" r:id="rId21"/>
    <p:sldId id="265" r:id="rId22"/>
    <p:sldId id="266" r:id="rId23"/>
    <p:sldId id="267" r:id="rId24"/>
    <p:sldId id="268" r:id="rId25"/>
    <p:sldId id="269" r:id="rId26"/>
  </p:sldIdLst>
  <p:sldSz cx="10693400" cy="7569200"/>
  <p:notesSz cx="10693400" cy="7569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171"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6C7E5EC-3CF9-4F64-93DD-10BFBA1321AE}" type="datetimeFigureOut">
              <a:rPr lang="en-US" smtClean="0"/>
              <a:t>9/3/2018</a:t>
            </a:fld>
            <a:endParaRPr lang="en-US"/>
          </a:p>
        </p:txBody>
      </p:sp>
      <p:sp>
        <p:nvSpPr>
          <p:cNvPr id="4" name="Slide Image Placeholder 3"/>
          <p:cNvSpPr>
            <a:spLocks noGrp="1" noRot="1" noChangeAspect="1"/>
          </p:cNvSpPr>
          <p:nvPr>
            <p:ph type="sldImg" idx="2"/>
          </p:nvPr>
        </p:nvSpPr>
        <p:spPr>
          <a:xfrm>
            <a:off x="3541713" y="946150"/>
            <a:ext cx="3609975" cy="2554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3313"/>
            <a:ext cx="8553450" cy="29797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8978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9788"/>
            <a:ext cx="4632325" cy="379412"/>
          </a:xfrm>
          <a:prstGeom prst="rect">
            <a:avLst/>
          </a:prstGeom>
        </p:spPr>
        <p:txBody>
          <a:bodyPr vert="horz" lIns="91440" tIns="45720" rIns="91440" bIns="45720" rtlCol="0" anchor="b"/>
          <a:lstStyle>
            <a:lvl1pPr algn="r">
              <a:defRPr sz="1200"/>
            </a:lvl1pPr>
          </a:lstStyle>
          <a:p>
            <a:fld id="{EA0863D4-9B19-45B7-8269-6AE16A46B08F}" type="slidenum">
              <a:rPr lang="en-US" smtClean="0"/>
              <a:t>‹#›</a:t>
            </a:fld>
            <a:endParaRPr lang="en-US"/>
          </a:p>
        </p:txBody>
      </p:sp>
    </p:spTree>
    <p:extLst>
      <p:ext uri="{BB962C8B-B14F-4D97-AF65-F5344CB8AC3E}">
        <p14:creationId xmlns:p14="http://schemas.microsoft.com/office/powerpoint/2010/main" val="95981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F4603-425B-4130-BECD-ABED7ABF593E}" type="slidenum">
              <a:rPr lang="en-US" altLang="id-ID"/>
              <a:pPr/>
              <a:t>2</a:t>
            </a:fld>
            <a:endParaRPr lang="en-US" altLang="id-ID"/>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310262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005" y="168204"/>
            <a:ext cx="8034902" cy="1766147"/>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802005" y="2018453"/>
            <a:ext cx="9000278" cy="40369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xfrm>
            <a:off x="1604010" y="6896382"/>
            <a:ext cx="2227792" cy="504613"/>
          </a:xfrm>
          <a:prstGeom prst="rect">
            <a:avLst/>
          </a:prstGeom>
          <a:ln/>
        </p:spPr>
        <p:txBody>
          <a:bodyPr/>
          <a:lstStyle>
            <a:lvl1pPr>
              <a:defRPr/>
            </a:lvl1pPr>
          </a:lstStyle>
          <a:p>
            <a:pPr>
              <a:defRPr/>
            </a:pPr>
            <a:endParaRPr lang="th-TH" altLang="id-ID"/>
          </a:p>
        </p:txBody>
      </p:sp>
      <p:sp>
        <p:nvSpPr>
          <p:cNvPr id="5" name="Rectangle 6"/>
          <p:cNvSpPr>
            <a:spLocks noGrp="1" noChangeArrowheads="1"/>
          </p:cNvSpPr>
          <p:nvPr>
            <p:ph type="ftr" sz="quarter" idx="11"/>
          </p:nvPr>
        </p:nvSpPr>
        <p:spPr>
          <a:xfrm>
            <a:off x="4158545" y="6896382"/>
            <a:ext cx="3386243" cy="504613"/>
          </a:xfrm>
          <a:prstGeom prst="rect">
            <a:avLst/>
          </a:prstGeom>
          <a:ln/>
        </p:spPr>
        <p:txBody>
          <a:bodyPr/>
          <a:lstStyle>
            <a:lvl1pPr>
              <a:defRPr/>
            </a:lvl1pPr>
          </a:lstStyle>
          <a:p>
            <a:pPr>
              <a:defRPr/>
            </a:pPr>
            <a:endParaRPr lang="th-TH" altLang="id-ID"/>
          </a:p>
        </p:txBody>
      </p:sp>
      <p:sp>
        <p:nvSpPr>
          <p:cNvPr id="6" name="Rectangle 7"/>
          <p:cNvSpPr>
            <a:spLocks noGrp="1" noChangeArrowheads="1"/>
          </p:cNvSpPr>
          <p:nvPr>
            <p:ph type="sldNum" sz="quarter" idx="12"/>
          </p:nvPr>
        </p:nvSpPr>
        <p:spPr>
          <a:xfrm>
            <a:off x="7856678" y="6896382"/>
            <a:ext cx="2227792" cy="504613"/>
          </a:xfrm>
          <a:prstGeom prst="rect">
            <a:avLst/>
          </a:prstGeom>
          <a:ln/>
        </p:spPr>
        <p:txBody>
          <a:bodyPr/>
          <a:lstStyle>
            <a:lvl1pPr>
              <a:defRPr/>
            </a:lvl1pPr>
          </a:lstStyle>
          <a:p>
            <a:fld id="{C7C79266-885D-4779-96E5-CFA13EF0F772}" type="slidenum">
              <a:rPr lang="en-US" altLang="id-ID"/>
              <a:pPr/>
              <a:t>‹#›</a:t>
            </a:fld>
            <a:endParaRPr lang="th-TH" altLang="id-ID"/>
          </a:p>
        </p:txBody>
      </p:sp>
    </p:spTree>
    <p:extLst>
      <p:ext uri="{BB962C8B-B14F-4D97-AF65-F5344CB8AC3E}">
        <p14:creationId xmlns:p14="http://schemas.microsoft.com/office/powerpoint/2010/main" val="902065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774191" y="809243"/>
            <a:ext cx="9144000" cy="914400"/>
          </a:xfrm>
          <a:custGeom>
            <a:avLst/>
            <a:gdLst/>
            <a:ahLst/>
            <a:cxnLst/>
            <a:rect l="l" t="t" r="r" b="b"/>
            <a:pathLst>
              <a:path w="9144000" h="914400">
                <a:moveTo>
                  <a:pt x="0" y="0"/>
                </a:moveTo>
                <a:lnTo>
                  <a:pt x="9144000" y="0"/>
                </a:lnTo>
                <a:lnTo>
                  <a:pt x="9144000" y="914400"/>
                </a:lnTo>
                <a:lnTo>
                  <a:pt x="0" y="914400"/>
                </a:lnTo>
                <a:lnTo>
                  <a:pt x="0" y="0"/>
                </a:lnTo>
                <a:close/>
              </a:path>
            </a:pathLst>
          </a:custGeom>
          <a:solidFill>
            <a:srgbClr val="000000"/>
          </a:solidFill>
        </p:spPr>
        <p:txBody>
          <a:bodyPr wrap="square" lIns="0" tIns="0" rIns="0" bIns="0" rtlCol="0">
            <a:noAutofit/>
          </a:bodyPr>
          <a:lstStyle/>
          <a:p>
            <a:endParaRPr/>
          </a:p>
        </p:txBody>
      </p:sp>
      <p:sp>
        <p:nvSpPr>
          <p:cNvPr id="2" name="object 2"/>
          <p:cNvSpPr txBox="1"/>
          <p:nvPr/>
        </p:nvSpPr>
        <p:spPr>
          <a:xfrm>
            <a:off x="774191" y="809243"/>
            <a:ext cx="9144000" cy="914400"/>
          </a:xfrm>
          <a:prstGeom prst="rect">
            <a:avLst/>
          </a:prstGeom>
        </p:spPr>
        <p:txBody>
          <a:bodyPr wrap="square" lIns="0" tIns="1970" rIns="0" bIns="0" rtlCol="0">
            <a:noAutofit/>
          </a:bodyPr>
          <a:lstStyle/>
          <a:p>
            <a:pPr>
              <a:lnSpc>
                <a:spcPts val="700"/>
              </a:lnSpc>
            </a:pPr>
            <a:endParaRPr sz="700"/>
          </a:p>
          <a:p>
            <a:pPr marL="1103248">
              <a:lnSpc>
                <a:spcPct val="95825"/>
              </a:lnSpc>
            </a:pPr>
            <a:r>
              <a:rPr sz="4400" spc="0" dirty="0" smtClean="0">
                <a:solidFill>
                  <a:srgbClr val="FFFFFF"/>
                </a:solidFill>
                <a:latin typeface="Times New Roman"/>
                <a:cs typeface="Times New Roman"/>
              </a:rPr>
              <a:t>T</a:t>
            </a:r>
            <a:r>
              <a:rPr sz="4400" spc="44" dirty="0" smtClean="0">
                <a:solidFill>
                  <a:srgbClr val="FFFFFF"/>
                </a:solidFill>
                <a:latin typeface="Times New Roman"/>
                <a:cs typeface="Times New Roman"/>
              </a:rPr>
              <a:t> </a:t>
            </a:r>
            <a:r>
              <a:rPr sz="4400" spc="0" dirty="0" smtClean="0">
                <a:solidFill>
                  <a:srgbClr val="FFFFFF"/>
                </a:solidFill>
                <a:latin typeface="Times New Roman"/>
                <a:cs typeface="Times New Roman"/>
              </a:rPr>
              <a:t>h</a:t>
            </a:r>
            <a:r>
              <a:rPr sz="4400" spc="346" dirty="0" smtClean="0">
                <a:solidFill>
                  <a:srgbClr val="FFFFFF"/>
                </a:solidFill>
                <a:latin typeface="Times New Roman"/>
                <a:cs typeface="Times New Roman"/>
              </a:rPr>
              <a:t> </a:t>
            </a:r>
            <a:r>
              <a:rPr sz="4400" spc="0" dirty="0" smtClean="0">
                <a:solidFill>
                  <a:srgbClr val="FFFFFF"/>
                </a:solidFill>
                <a:latin typeface="Times New Roman"/>
                <a:cs typeface="Times New Roman"/>
              </a:rPr>
              <a:t>e  </a:t>
            </a:r>
            <a:r>
              <a:rPr sz="4400" spc="862" dirty="0" smtClean="0">
                <a:solidFill>
                  <a:srgbClr val="FFFFFF"/>
                </a:solidFill>
                <a:latin typeface="Times New Roman"/>
                <a:cs typeface="Times New Roman"/>
              </a:rPr>
              <a:t> </a:t>
            </a:r>
            <a:r>
              <a:rPr sz="4400" spc="0" dirty="0" smtClean="0">
                <a:solidFill>
                  <a:srgbClr val="FFFFFF"/>
                </a:solidFill>
                <a:latin typeface="Times New Roman"/>
                <a:cs typeface="Times New Roman"/>
              </a:rPr>
              <a:t>W</a:t>
            </a:r>
            <a:r>
              <a:rPr sz="4400" spc="119" dirty="0" smtClean="0">
                <a:solidFill>
                  <a:srgbClr val="FFFFFF"/>
                </a:solidFill>
                <a:latin typeface="Times New Roman"/>
                <a:cs typeface="Times New Roman"/>
              </a:rPr>
              <a:t> </a:t>
            </a:r>
            <a:r>
              <a:rPr sz="4400" spc="-243" dirty="0" smtClean="0">
                <a:solidFill>
                  <a:srgbClr val="FFFFFF"/>
                </a:solidFill>
                <a:latin typeface="Times New Roman"/>
                <a:cs typeface="Times New Roman"/>
              </a:rPr>
              <a:t>i</a:t>
            </a:r>
            <a:r>
              <a:rPr sz="4400" spc="123" dirty="0" smtClean="0">
                <a:solidFill>
                  <a:srgbClr val="FFFFFF"/>
                </a:solidFill>
                <a:latin typeface="Times New Roman"/>
                <a:cs typeface="Times New Roman"/>
              </a:rPr>
              <a:t> </a:t>
            </a:r>
            <a:r>
              <a:rPr sz="4400" spc="0" dirty="0" smtClean="0">
                <a:solidFill>
                  <a:srgbClr val="FFFFFF"/>
                </a:solidFill>
                <a:latin typeface="Times New Roman"/>
                <a:cs typeface="Times New Roman"/>
              </a:rPr>
              <a:t>n</a:t>
            </a:r>
            <a:r>
              <a:rPr sz="4400" spc="346" dirty="0" smtClean="0">
                <a:solidFill>
                  <a:srgbClr val="FFFFFF"/>
                </a:solidFill>
                <a:latin typeface="Times New Roman"/>
                <a:cs typeface="Times New Roman"/>
              </a:rPr>
              <a:t> </a:t>
            </a:r>
            <a:r>
              <a:rPr sz="4400" spc="0" dirty="0" smtClean="0">
                <a:solidFill>
                  <a:srgbClr val="FFFFFF"/>
                </a:solidFill>
                <a:latin typeface="Times New Roman"/>
                <a:cs typeface="Times New Roman"/>
              </a:rPr>
              <a:t>n</a:t>
            </a:r>
            <a:r>
              <a:rPr sz="4400" spc="346" dirty="0" smtClean="0">
                <a:solidFill>
                  <a:srgbClr val="FFFFFF"/>
                </a:solidFill>
                <a:latin typeface="Times New Roman"/>
                <a:cs typeface="Times New Roman"/>
              </a:rPr>
              <a:t> </a:t>
            </a:r>
            <a:r>
              <a:rPr sz="4400" spc="-243" dirty="0" smtClean="0">
                <a:solidFill>
                  <a:srgbClr val="FFFFFF"/>
                </a:solidFill>
                <a:latin typeface="Times New Roman"/>
                <a:cs typeface="Times New Roman"/>
              </a:rPr>
              <a:t>i</a:t>
            </a:r>
            <a:r>
              <a:rPr sz="4400" spc="123" dirty="0" smtClean="0">
                <a:solidFill>
                  <a:srgbClr val="FFFFFF"/>
                </a:solidFill>
                <a:latin typeface="Times New Roman"/>
                <a:cs typeface="Times New Roman"/>
              </a:rPr>
              <a:t> </a:t>
            </a:r>
            <a:r>
              <a:rPr sz="4400" spc="0" dirty="0" smtClean="0">
                <a:solidFill>
                  <a:srgbClr val="FFFFFF"/>
                </a:solidFill>
                <a:latin typeface="Times New Roman"/>
                <a:cs typeface="Times New Roman"/>
              </a:rPr>
              <a:t>n</a:t>
            </a:r>
            <a:r>
              <a:rPr sz="4400" spc="346" dirty="0" smtClean="0">
                <a:solidFill>
                  <a:srgbClr val="FFFFFF"/>
                </a:solidFill>
                <a:latin typeface="Times New Roman"/>
                <a:cs typeface="Times New Roman"/>
              </a:rPr>
              <a:t> </a:t>
            </a:r>
            <a:r>
              <a:rPr sz="4400" spc="0" dirty="0" smtClean="0">
                <a:solidFill>
                  <a:srgbClr val="FFFFFF"/>
                </a:solidFill>
                <a:latin typeface="Times New Roman"/>
                <a:cs typeface="Times New Roman"/>
              </a:rPr>
              <a:t>g  </a:t>
            </a:r>
            <a:r>
              <a:rPr sz="4400" spc="526" dirty="0" smtClean="0">
                <a:solidFill>
                  <a:srgbClr val="FFFFFF"/>
                </a:solidFill>
                <a:latin typeface="Times New Roman"/>
                <a:cs typeface="Times New Roman"/>
              </a:rPr>
              <a:t> </a:t>
            </a:r>
            <a:r>
              <a:rPr sz="4400" spc="0" dirty="0" smtClean="0">
                <a:solidFill>
                  <a:srgbClr val="FFFFFF"/>
                </a:solidFill>
                <a:latin typeface="Times New Roman"/>
                <a:cs typeface="Times New Roman"/>
              </a:rPr>
              <a:t>T</a:t>
            </a:r>
            <a:r>
              <a:rPr sz="4400" spc="44" dirty="0" smtClean="0">
                <a:solidFill>
                  <a:srgbClr val="FFFFFF"/>
                </a:solidFill>
                <a:latin typeface="Times New Roman"/>
                <a:cs typeface="Times New Roman"/>
              </a:rPr>
              <a:t> </a:t>
            </a:r>
            <a:r>
              <a:rPr sz="4400" spc="0" dirty="0" smtClean="0">
                <a:solidFill>
                  <a:srgbClr val="FFFFFF"/>
                </a:solidFill>
                <a:latin typeface="Times New Roman"/>
                <a:cs typeface="Times New Roman"/>
              </a:rPr>
              <a:t>e</a:t>
            </a:r>
            <a:r>
              <a:rPr sz="4400" spc="592" dirty="0" smtClean="0">
                <a:solidFill>
                  <a:srgbClr val="FFFFFF"/>
                </a:solidFill>
                <a:latin typeface="Times New Roman"/>
                <a:cs typeface="Times New Roman"/>
              </a:rPr>
              <a:t> </a:t>
            </a:r>
            <a:r>
              <a:rPr sz="4400" spc="0" dirty="0" smtClean="0">
                <a:solidFill>
                  <a:srgbClr val="FFFFFF"/>
                </a:solidFill>
                <a:latin typeface="Times New Roman"/>
                <a:cs typeface="Times New Roman"/>
              </a:rPr>
              <a:t>a</a:t>
            </a:r>
            <a:r>
              <a:rPr sz="4400" spc="592" dirty="0" smtClean="0">
                <a:solidFill>
                  <a:srgbClr val="FFFFFF"/>
                </a:solidFill>
                <a:latin typeface="Times New Roman"/>
                <a:cs typeface="Times New Roman"/>
              </a:rPr>
              <a:t> </a:t>
            </a:r>
            <a:r>
              <a:rPr sz="4400" spc="238" dirty="0" smtClean="0">
                <a:solidFill>
                  <a:srgbClr val="FFFFFF"/>
                </a:solidFill>
                <a:latin typeface="Times New Roman"/>
                <a:cs typeface="Times New Roman"/>
              </a:rPr>
              <a:t>m</a:t>
            </a:r>
            <a:endParaRPr sz="44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id-ID" smtClean="0">
                <a:solidFill>
                  <a:schemeClr val="folHlink"/>
                </a:solidFill>
              </a:rPr>
              <a:t>Team  learning</a:t>
            </a:r>
            <a:endParaRPr lang="th-TH" altLang="id-ID" smtClean="0">
              <a:solidFill>
                <a:schemeClr val="folHlink"/>
              </a:solidFill>
            </a:endParaRPr>
          </a:p>
        </p:txBody>
      </p:sp>
      <p:sp>
        <p:nvSpPr>
          <p:cNvPr id="15363" name="Rectangle 3"/>
          <p:cNvSpPr>
            <a:spLocks noGrp="1" noChangeArrowheads="1"/>
          </p:cNvSpPr>
          <p:nvPr>
            <p:ph type="body" idx="1"/>
          </p:nvPr>
        </p:nvSpPr>
        <p:spPr/>
        <p:txBody>
          <a:bodyPr/>
          <a:lstStyle/>
          <a:p>
            <a:pPr eaLnBrk="1" hangingPunct="1">
              <a:buFontTx/>
              <a:buNone/>
            </a:pPr>
            <a:r>
              <a:rPr lang="en-US" altLang="id-ID" smtClean="0"/>
              <a:t>  Team learning  is  vital   because  teams, not  individuals, are  the  fundamental  learning  unit  in  modern  organizations.  This  where  “the  rubber  meets  the  road"; unless  teams  can  learn, the  organization  cannot learn.</a:t>
            </a:r>
            <a:endParaRPr lang="th-TH" altLang="id-ID" smtClean="0"/>
          </a:p>
        </p:txBody>
      </p:sp>
    </p:spTree>
    <p:extLst>
      <p:ext uri="{BB962C8B-B14F-4D97-AF65-F5344CB8AC3E}">
        <p14:creationId xmlns:p14="http://schemas.microsoft.com/office/powerpoint/2010/main" val="337153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057487" y="756920"/>
            <a:ext cx="8494324" cy="6055360"/>
          </a:xfrm>
        </p:spPr>
        <p:txBody>
          <a:bodyPr/>
          <a:lstStyle/>
          <a:p>
            <a:pPr eaLnBrk="1" hangingPunct="1"/>
            <a:endParaRPr lang="id-ID" altLang="id-ID" smtClean="0"/>
          </a:p>
        </p:txBody>
      </p:sp>
      <p:sp>
        <p:nvSpPr>
          <p:cNvPr id="32771" name="Oval 3"/>
          <p:cNvSpPr>
            <a:spLocks noChangeArrowheads="1"/>
          </p:cNvSpPr>
          <p:nvPr/>
        </p:nvSpPr>
        <p:spPr bwMode="auto">
          <a:xfrm>
            <a:off x="5514904" y="2691271"/>
            <a:ext cx="3700498" cy="1766147"/>
          </a:xfrm>
          <a:prstGeom prst="ellipse">
            <a:avLst/>
          </a:prstGeom>
          <a:gradFill rotWithShape="1">
            <a:gsLst>
              <a:gs pos="0">
                <a:srgbClr val="FF66FF"/>
              </a:gs>
              <a:gs pos="50000">
                <a:schemeClr val="bg1"/>
              </a:gs>
              <a:gs pos="100000">
                <a:srgbClr val="FF66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id-ID" altLang="id-ID" sz="1987"/>
          </a:p>
        </p:txBody>
      </p:sp>
      <p:sp>
        <p:nvSpPr>
          <p:cNvPr id="32772" name="Rectangle 4"/>
          <p:cNvSpPr>
            <a:spLocks noChangeArrowheads="1"/>
          </p:cNvSpPr>
          <p:nvPr/>
        </p:nvSpPr>
        <p:spPr bwMode="auto">
          <a:xfrm>
            <a:off x="1057487" y="841022"/>
            <a:ext cx="4036907" cy="1429738"/>
          </a:xfrm>
          <a:prstGeom prst="rect">
            <a:avLst/>
          </a:prstGeom>
          <a:gradFill rotWithShape="1">
            <a:gsLst>
              <a:gs pos="0">
                <a:srgbClr val="00FFFF"/>
              </a:gs>
              <a:gs pos="50000">
                <a:schemeClr val="bg1"/>
              </a:gs>
              <a:gs pos="100000">
                <a:srgbClr val="00FFFF"/>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a:defRPr sz="2800">
                <a:solidFill>
                  <a:schemeClr val="tx1"/>
                </a:solidFill>
                <a:latin typeface="Arial" charset="0"/>
                <a:cs typeface="Angsana New" pitchFamily="18" charset="-34"/>
              </a:defRPr>
            </a:lvl1pPr>
            <a:lvl2pPr marL="990600" indent="-533400">
              <a:defRPr sz="2800">
                <a:solidFill>
                  <a:schemeClr val="tx1"/>
                </a:solidFill>
                <a:latin typeface="Arial" charset="0"/>
                <a:cs typeface="Angsana New" pitchFamily="18" charset="-34"/>
              </a:defRPr>
            </a:lvl2pPr>
            <a:lvl3pPr marL="1447800" indent="-533400">
              <a:defRPr sz="2800">
                <a:solidFill>
                  <a:schemeClr val="tx1"/>
                </a:solidFill>
                <a:latin typeface="Arial" charset="0"/>
                <a:cs typeface="Angsana New" pitchFamily="18" charset="-34"/>
              </a:defRPr>
            </a:lvl3pPr>
            <a:lvl4pPr marL="1905000" indent="-533400">
              <a:defRPr sz="2800">
                <a:solidFill>
                  <a:schemeClr val="tx1"/>
                </a:solidFill>
                <a:latin typeface="Arial" charset="0"/>
                <a:cs typeface="Angsana New" pitchFamily="18" charset="-34"/>
              </a:defRPr>
            </a:lvl4pPr>
            <a:lvl5pPr marL="2362200" indent="-533400">
              <a:defRPr sz="2800">
                <a:solidFill>
                  <a:schemeClr val="tx1"/>
                </a:solidFill>
                <a:latin typeface="Arial" charset="0"/>
                <a:cs typeface="Angsana New" pitchFamily="18" charset="-34"/>
              </a:defRPr>
            </a:lvl5pPr>
            <a:lvl6pPr marL="2819400" indent="-533400" fontAlgn="base">
              <a:spcBef>
                <a:spcPct val="0"/>
              </a:spcBef>
              <a:spcAft>
                <a:spcPct val="0"/>
              </a:spcAft>
              <a:defRPr sz="2800">
                <a:solidFill>
                  <a:schemeClr val="tx1"/>
                </a:solidFill>
                <a:latin typeface="Arial" charset="0"/>
                <a:cs typeface="Angsana New" pitchFamily="18" charset="-34"/>
              </a:defRPr>
            </a:lvl6pPr>
            <a:lvl7pPr marL="3276600" indent="-533400" fontAlgn="base">
              <a:spcBef>
                <a:spcPct val="0"/>
              </a:spcBef>
              <a:spcAft>
                <a:spcPct val="0"/>
              </a:spcAft>
              <a:defRPr sz="2800">
                <a:solidFill>
                  <a:schemeClr val="tx1"/>
                </a:solidFill>
                <a:latin typeface="Arial" charset="0"/>
                <a:cs typeface="Angsana New" pitchFamily="18" charset="-34"/>
              </a:defRPr>
            </a:lvl7pPr>
            <a:lvl8pPr marL="3733800" indent="-533400" fontAlgn="base">
              <a:spcBef>
                <a:spcPct val="0"/>
              </a:spcBef>
              <a:spcAft>
                <a:spcPct val="0"/>
              </a:spcAft>
              <a:defRPr sz="2800">
                <a:solidFill>
                  <a:schemeClr val="tx1"/>
                </a:solidFill>
                <a:latin typeface="Arial" charset="0"/>
                <a:cs typeface="Angsana New" pitchFamily="18" charset="-34"/>
              </a:defRPr>
            </a:lvl8pPr>
            <a:lvl9pPr marL="4191000" indent="-533400" fontAlgn="base">
              <a:spcBef>
                <a:spcPct val="0"/>
              </a:spcBef>
              <a:spcAft>
                <a:spcPct val="0"/>
              </a:spcAft>
              <a:defRPr sz="2800">
                <a:solidFill>
                  <a:schemeClr val="tx1"/>
                </a:solidFill>
                <a:latin typeface="Arial" charset="0"/>
                <a:cs typeface="Angsana New" pitchFamily="18" charset="-34"/>
              </a:defRPr>
            </a:lvl9pPr>
          </a:lstStyle>
          <a:p>
            <a:pPr algn="ctr">
              <a:spcBef>
                <a:spcPct val="20000"/>
              </a:spcBef>
              <a:defRPr/>
            </a:pPr>
            <a:r>
              <a:rPr lang="en-US" altLang="zh-CN" sz="3090" b="1">
                <a:latin typeface="Comic Sans MS" pitchFamily="66" charset="0"/>
                <a:ea typeface="SimSun" pitchFamily="2" charset="-122"/>
              </a:rPr>
              <a:t>Dialogue and  </a:t>
            </a:r>
          </a:p>
          <a:p>
            <a:pPr algn="ctr">
              <a:spcBef>
                <a:spcPct val="20000"/>
              </a:spcBef>
              <a:defRPr/>
            </a:pPr>
            <a:r>
              <a:rPr lang="en-US" altLang="zh-CN" sz="3090" b="1">
                <a:latin typeface="Comic Sans MS" pitchFamily="66" charset="0"/>
                <a:ea typeface="SimSun" pitchFamily="2" charset="-122"/>
              </a:rPr>
              <a:t>Discussion</a:t>
            </a:r>
            <a:r>
              <a:rPr lang="th-TH" altLang="zh-CN" sz="2207">
                <a:latin typeface="Comic Sans MS" pitchFamily="66" charset="0"/>
              </a:rPr>
              <a:t> </a:t>
            </a:r>
          </a:p>
          <a:p>
            <a:pPr algn="ctr">
              <a:defRPr/>
            </a:pPr>
            <a:endParaRPr lang="th-TH" altLang="id-ID" sz="2207">
              <a:latin typeface="Comic Sans MS" pitchFamily="66" charset="0"/>
            </a:endParaRPr>
          </a:p>
        </p:txBody>
      </p:sp>
      <p:sp>
        <p:nvSpPr>
          <p:cNvPr id="32773" name="Rectangle 5"/>
          <p:cNvSpPr>
            <a:spLocks noChangeArrowheads="1"/>
          </p:cNvSpPr>
          <p:nvPr/>
        </p:nvSpPr>
        <p:spPr bwMode="auto">
          <a:xfrm>
            <a:off x="1057487" y="4625622"/>
            <a:ext cx="4036907" cy="2018453"/>
          </a:xfrm>
          <a:prstGeom prst="rect">
            <a:avLst/>
          </a:prstGeom>
          <a:gradFill rotWithShape="1">
            <a:gsLst>
              <a:gs pos="0">
                <a:srgbClr val="FFFF00"/>
              </a:gs>
              <a:gs pos="50000">
                <a:schemeClr val="bg1"/>
              </a:gs>
              <a:gs pos="100000">
                <a:srgbClr val="FFFF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a:defRPr sz="2800">
                <a:solidFill>
                  <a:schemeClr val="tx1"/>
                </a:solidFill>
                <a:latin typeface="Arial" charset="0"/>
                <a:cs typeface="Angsana New" pitchFamily="18" charset="-34"/>
              </a:defRPr>
            </a:lvl1pPr>
            <a:lvl2pPr marL="990600" indent="-533400">
              <a:defRPr sz="2800">
                <a:solidFill>
                  <a:schemeClr val="tx1"/>
                </a:solidFill>
                <a:latin typeface="Arial" charset="0"/>
                <a:cs typeface="Angsana New" pitchFamily="18" charset="-34"/>
              </a:defRPr>
            </a:lvl2pPr>
            <a:lvl3pPr marL="1447800" indent="-533400">
              <a:defRPr sz="2800">
                <a:solidFill>
                  <a:schemeClr val="tx1"/>
                </a:solidFill>
                <a:latin typeface="Arial" charset="0"/>
                <a:cs typeface="Angsana New" pitchFamily="18" charset="-34"/>
              </a:defRPr>
            </a:lvl3pPr>
            <a:lvl4pPr marL="1905000" indent="-533400">
              <a:defRPr sz="2800">
                <a:solidFill>
                  <a:schemeClr val="tx1"/>
                </a:solidFill>
                <a:latin typeface="Arial" charset="0"/>
                <a:cs typeface="Angsana New" pitchFamily="18" charset="-34"/>
              </a:defRPr>
            </a:lvl4pPr>
            <a:lvl5pPr marL="2362200" indent="-533400">
              <a:defRPr sz="2800">
                <a:solidFill>
                  <a:schemeClr val="tx1"/>
                </a:solidFill>
                <a:latin typeface="Arial" charset="0"/>
                <a:cs typeface="Angsana New" pitchFamily="18" charset="-34"/>
              </a:defRPr>
            </a:lvl5pPr>
            <a:lvl6pPr marL="2819400" indent="-533400" fontAlgn="base">
              <a:spcBef>
                <a:spcPct val="0"/>
              </a:spcBef>
              <a:spcAft>
                <a:spcPct val="0"/>
              </a:spcAft>
              <a:defRPr sz="2800">
                <a:solidFill>
                  <a:schemeClr val="tx1"/>
                </a:solidFill>
                <a:latin typeface="Arial" charset="0"/>
                <a:cs typeface="Angsana New" pitchFamily="18" charset="-34"/>
              </a:defRPr>
            </a:lvl6pPr>
            <a:lvl7pPr marL="3276600" indent="-533400" fontAlgn="base">
              <a:spcBef>
                <a:spcPct val="0"/>
              </a:spcBef>
              <a:spcAft>
                <a:spcPct val="0"/>
              </a:spcAft>
              <a:defRPr sz="2800">
                <a:solidFill>
                  <a:schemeClr val="tx1"/>
                </a:solidFill>
                <a:latin typeface="Arial" charset="0"/>
                <a:cs typeface="Angsana New" pitchFamily="18" charset="-34"/>
              </a:defRPr>
            </a:lvl7pPr>
            <a:lvl8pPr marL="3733800" indent="-533400" fontAlgn="base">
              <a:spcBef>
                <a:spcPct val="0"/>
              </a:spcBef>
              <a:spcAft>
                <a:spcPct val="0"/>
              </a:spcAft>
              <a:defRPr sz="2800">
                <a:solidFill>
                  <a:schemeClr val="tx1"/>
                </a:solidFill>
                <a:latin typeface="Arial" charset="0"/>
                <a:cs typeface="Angsana New" pitchFamily="18" charset="-34"/>
              </a:defRPr>
            </a:lvl8pPr>
            <a:lvl9pPr marL="4191000" indent="-533400" fontAlgn="base">
              <a:spcBef>
                <a:spcPct val="0"/>
              </a:spcBef>
              <a:spcAft>
                <a:spcPct val="0"/>
              </a:spcAft>
              <a:defRPr sz="2800">
                <a:solidFill>
                  <a:schemeClr val="tx1"/>
                </a:solidFill>
                <a:latin typeface="Arial" charset="0"/>
                <a:cs typeface="Angsana New" pitchFamily="18" charset="-34"/>
              </a:defRPr>
            </a:lvl9pPr>
          </a:lstStyle>
          <a:p>
            <a:pPr algn="ctr">
              <a:spcBef>
                <a:spcPct val="20000"/>
              </a:spcBef>
              <a:defRPr/>
            </a:pPr>
            <a:endParaRPr lang="th-TH" altLang="zh-CN" sz="2649" b="1">
              <a:latin typeface="Angsana New" pitchFamily="18" charset="-34"/>
            </a:endParaRPr>
          </a:p>
          <a:p>
            <a:pPr algn="ctr">
              <a:spcBef>
                <a:spcPct val="20000"/>
              </a:spcBef>
              <a:defRPr/>
            </a:pPr>
            <a:r>
              <a:rPr lang="en-US" altLang="zh-CN" sz="3532" b="1">
                <a:latin typeface="Comic Sans MS" pitchFamily="66" charset="0"/>
                <a:ea typeface="SimSun" pitchFamily="2" charset="-122"/>
              </a:rPr>
              <a:t>Conflict</a:t>
            </a:r>
            <a:r>
              <a:rPr lang="th-TH" altLang="zh-CN" sz="3532" b="1">
                <a:latin typeface="Comic Sans MS" pitchFamily="66" charset="0"/>
              </a:rPr>
              <a:t> </a:t>
            </a:r>
            <a:r>
              <a:rPr lang="en-US" altLang="zh-CN" sz="3532" b="1">
                <a:latin typeface="Comic Sans MS" pitchFamily="66" charset="0"/>
                <a:ea typeface="SimSun" pitchFamily="2" charset="-122"/>
              </a:rPr>
              <a:t>and</a:t>
            </a:r>
            <a:r>
              <a:rPr lang="th-TH" altLang="zh-CN" sz="3532" b="1">
                <a:latin typeface="Comic Sans MS" pitchFamily="66" charset="0"/>
              </a:rPr>
              <a:t> </a:t>
            </a:r>
          </a:p>
          <a:p>
            <a:pPr algn="ctr">
              <a:spcBef>
                <a:spcPct val="20000"/>
              </a:spcBef>
              <a:defRPr/>
            </a:pPr>
            <a:r>
              <a:rPr lang="en-US" altLang="zh-CN" sz="3532" b="1">
                <a:latin typeface="Comic Sans MS" pitchFamily="66" charset="0"/>
                <a:ea typeface="SimSun" pitchFamily="2" charset="-122"/>
              </a:rPr>
              <a:t>Defensive</a:t>
            </a:r>
            <a:r>
              <a:rPr lang="th-TH" altLang="zh-CN" sz="3532" b="1">
                <a:latin typeface="Comic Sans MS" pitchFamily="66" charset="0"/>
              </a:rPr>
              <a:t>  </a:t>
            </a:r>
            <a:endParaRPr lang="en-US" altLang="zh-CN" sz="3532" b="1">
              <a:latin typeface="Comic Sans MS" pitchFamily="66" charset="0"/>
              <a:ea typeface="SimSun" pitchFamily="2" charset="-122"/>
            </a:endParaRPr>
          </a:p>
          <a:p>
            <a:pPr algn="ctr">
              <a:spcBef>
                <a:spcPct val="20000"/>
              </a:spcBef>
              <a:defRPr/>
            </a:pPr>
            <a:r>
              <a:rPr lang="en-US" altLang="zh-CN" sz="3532" b="1">
                <a:latin typeface="Comic Sans MS" pitchFamily="66" charset="0"/>
                <a:ea typeface="SimSun" pitchFamily="2" charset="-122"/>
              </a:rPr>
              <a:t>routines</a:t>
            </a:r>
            <a:r>
              <a:rPr lang="th-TH" altLang="zh-CN" sz="2649">
                <a:latin typeface="Comic Sans MS" pitchFamily="66" charset="0"/>
              </a:rPr>
              <a:t> </a:t>
            </a:r>
            <a:endParaRPr lang="th-TH" altLang="id-ID" sz="2649">
              <a:latin typeface="Comic Sans MS" pitchFamily="66" charset="0"/>
            </a:endParaRPr>
          </a:p>
          <a:p>
            <a:pPr algn="ctr">
              <a:defRPr/>
            </a:pPr>
            <a:endParaRPr lang="th-TH" altLang="id-ID" sz="2649">
              <a:latin typeface="Comic Sans MS" pitchFamily="66" charset="0"/>
            </a:endParaRPr>
          </a:p>
        </p:txBody>
      </p:sp>
      <p:sp>
        <p:nvSpPr>
          <p:cNvPr id="16390" name="Text Box 6"/>
          <p:cNvSpPr txBox="1">
            <a:spLocks noChangeArrowheads="1"/>
          </p:cNvSpPr>
          <p:nvPr/>
        </p:nvSpPr>
        <p:spPr bwMode="auto">
          <a:xfrm>
            <a:off x="6440029" y="2943578"/>
            <a:ext cx="2859476" cy="131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eaLnBrk="1" hangingPunct="1"/>
            <a:r>
              <a:rPr lang="th-TH" altLang="id-ID" sz="2649" b="1">
                <a:latin typeface="Angsana New" panose="02020603050405020304" pitchFamily="18" charset="-34"/>
              </a:rPr>
              <a:t> </a:t>
            </a:r>
            <a:r>
              <a:rPr lang="th-TH" altLang="id-ID" sz="3973" b="1"/>
              <a:t>Team  Learning</a:t>
            </a:r>
          </a:p>
        </p:txBody>
      </p:sp>
      <p:sp>
        <p:nvSpPr>
          <p:cNvPr id="16391" name="Line 7"/>
          <p:cNvSpPr>
            <a:spLocks noChangeShapeType="1"/>
          </p:cNvSpPr>
          <p:nvPr/>
        </p:nvSpPr>
        <p:spPr bwMode="auto">
          <a:xfrm>
            <a:off x="5094394" y="1513840"/>
            <a:ext cx="1682044" cy="1177431"/>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6392" name="Line 8"/>
          <p:cNvSpPr>
            <a:spLocks noChangeShapeType="1"/>
          </p:cNvSpPr>
          <p:nvPr/>
        </p:nvSpPr>
        <p:spPr bwMode="auto">
          <a:xfrm flipV="1">
            <a:off x="5094393" y="4457418"/>
            <a:ext cx="1766147" cy="1009227"/>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Tree>
    <p:extLst>
      <p:ext uri="{BB962C8B-B14F-4D97-AF65-F5344CB8AC3E}">
        <p14:creationId xmlns:p14="http://schemas.microsoft.com/office/powerpoint/2010/main" val="113839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id-ID" smtClean="0">
                <a:solidFill>
                  <a:schemeClr val="folHlink"/>
                </a:solidFill>
              </a:rPr>
              <a:t>Systems  Thinking</a:t>
            </a:r>
            <a:endParaRPr lang="th-TH" altLang="id-ID" smtClean="0">
              <a:solidFill>
                <a:schemeClr val="folHlink"/>
              </a:solidFill>
            </a:endParaRPr>
          </a:p>
        </p:txBody>
      </p:sp>
      <p:sp>
        <p:nvSpPr>
          <p:cNvPr id="17411" name="Rectangle 3"/>
          <p:cNvSpPr>
            <a:spLocks noGrp="1" noChangeArrowheads="1"/>
          </p:cNvSpPr>
          <p:nvPr>
            <p:ph type="body" idx="1"/>
          </p:nvPr>
        </p:nvSpPr>
        <p:spPr/>
        <p:txBody>
          <a:bodyPr/>
          <a:lstStyle/>
          <a:p>
            <a:pPr eaLnBrk="1" hangingPunct="1"/>
            <a:r>
              <a:rPr lang="en-US" altLang="id-ID" smtClean="0">
                <a:solidFill>
                  <a:srgbClr val="660033"/>
                </a:solidFill>
              </a:rPr>
              <a:t>Systems  thinking  is  a  conceptual  framework, a  body  of  knowledge  and  tools  that  has  been  developed  over  the  past  fifty  years,  to  make  the  full  patterns  clearer, and  to  help  us  see  how  to  change  them  effectively.</a:t>
            </a:r>
            <a:endParaRPr lang="th-TH" altLang="id-ID" smtClean="0">
              <a:solidFill>
                <a:srgbClr val="660033"/>
              </a:solidFill>
            </a:endParaRPr>
          </a:p>
        </p:txBody>
      </p:sp>
    </p:spTree>
    <p:extLst>
      <p:ext uri="{BB962C8B-B14F-4D97-AF65-F5344CB8AC3E}">
        <p14:creationId xmlns:p14="http://schemas.microsoft.com/office/powerpoint/2010/main" val="272038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057487" y="672818"/>
            <a:ext cx="8494324" cy="6139462"/>
          </a:xfrm>
        </p:spPr>
        <p:txBody>
          <a:bodyPr/>
          <a:lstStyle/>
          <a:p>
            <a:pPr eaLnBrk="1" hangingPunct="1"/>
            <a:endParaRPr lang="id-ID" altLang="id-ID" smtClean="0"/>
          </a:p>
        </p:txBody>
      </p:sp>
      <p:sp>
        <p:nvSpPr>
          <p:cNvPr id="18435" name="Oval 3"/>
          <p:cNvSpPr>
            <a:spLocks noChangeArrowheads="1"/>
          </p:cNvSpPr>
          <p:nvPr/>
        </p:nvSpPr>
        <p:spPr bwMode="auto">
          <a:xfrm>
            <a:off x="6355927" y="3279987"/>
            <a:ext cx="3195884" cy="1429738"/>
          </a:xfrm>
          <a:prstGeom prst="ellipse">
            <a:avLst/>
          </a:prstGeom>
          <a:gradFill rotWithShape="1">
            <a:gsLst>
              <a:gs pos="0">
                <a:srgbClr val="FFFFFF"/>
              </a:gs>
              <a:gs pos="100000">
                <a:srgbClr val="FF99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algn="ctr" eaLnBrk="1" hangingPunct="1"/>
            <a:r>
              <a:rPr lang="th-TH" altLang="id-ID" sz="3090" b="1"/>
              <a:t>System</a:t>
            </a:r>
            <a:r>
              <a:rPr lang="en-US" altLang="id-ID" sz="3090" b="1"/>
              <a:t>s</a:t>
            </a:r>
            <a:r>
              <a:rPr lang="th-TH" altLang="id-ID" sz="3090" b="1"/>
              <a:t> </a:t>
            </a:r>
          </a:p>
          <a:p>
            <a:pPr algn="ctr" eaLnBrk="1" hangingPunct="1"/>
            <a:r>
              <a:rPr lang="th-TH" altLang="id-ID" sz="3090" b="1"/>
              <a:t> Thinking</a:t>
            </a:r>
          </a:p>
        </p:txBody>
      </p:sp>
      <p:sp>
        <p:nvSpPr>
          <p:cNvPr id="18436" name="Rectangle 4"/>
          <p:cNvSpPr>
            <a:spLocks noChangeArrowheads="1"/>
          </p:cNvSpPr>
          <p:nvPr/>
        </p:nvSpPr>
        <p:spPr bwMode="auto">
          <a:xfrm>
            <a:off x="1057487" y="756920"/>
            <a:ext cx="3448191" cy="1429738"/>
          </a:xfrm>
          <a:prstGeom prst="rect">
            <a:avLst/>
          </a:prstGeom>
          <a:gradFill rotWithShape="1">
            <a:gsLst>
              <a:gs pos="0">
                <a:srgbClr val="FFFFFF"/>
              </a:gs>
              <a:gs pos="100000">
                <a:srgbClr val="CC99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eaLnBrk="0" hangingPunct="0">
              <a:defRPr>
                <a:solidFill>
                  <a:schemeClr val="tx1"/>
                </a:solidFill>
                <a:latin typeface="Comic Sans MS" panose="030F0702030302020204" pitchFamily="66" charset="0"/>
                <a:cs typeface="Angsana New" panose="02020603050405020304" pitchFamily="18" charset="-34"/>
              </a:defRPr>
            </a:lvl1pPr>
            <a:lvl2pPr marL="990600" indent="-533400" eaLnBrk="0" hangingPunct="0">
              <a:defRPr>
                <a:solidFill>
                  <a:schemeClr val="tx1"/>
                </a:solidFill>
                <a:latin typeface="Comic Sans MS" panose="030F0702030302020204" pitchFamily="66" charset="0"/>
                <a:cs typeface="Angsana New" panose="02020603050405020304" pitchFamily="18" charset="-34"/>
              </a:defRPr>
            </a:lvl2pPr>
            <a:lvl3pPr marL="1447800" indent="-533400" eaLnBrk="0" hangingPunct="0">
              <a:defRPr>
                <a:solidFill>
                  <a:schemeClr val="tx1"/>
                </a:solidFill>
                <a:latin typeface="Comic Sans MS" panose="030F0702030302020204" pitchFamily="66" charset="0"/>
                <a:cs typeface="Angsana New" panose="02020603050405020304" pitchFamily="18" charset="-34"/>
              </a:defRPr>
            </a:lvl3pPr>
            <a:lvl4pPr marL="1905000" indent="-533400" eaLnBrk="0" hangingPunct="0">
              <a:defRPr>
                <a:solidFill>
                  <a:schemeClr val="tx1"/>
                </a:solidFill>
                <a:latin typeface="Comic Sans MS" panose="030F0702030302020204" pitchFamily="66" charset="0"/>
                <a:cs typeface="Angsana New" panose="02020603050405020304" pitchFamily="18" charset="-34"/>
              </a:defRPr>
            </a:lvl4pPr>
            <a:lvl5pPr marL="2362200" indent="-533400" eaLnBrk="0" hangingPunct="0">
              <a:defRPr>
                <a:solidFill>
                  <a:schemeClr val="tx1"/>
                </a:solidFill>
                <a:latin typeface="Comic Sans MS" panose="030F0702030302020204" pitchFamily="66" charset="0"/>
                <a:cs typeface="Angsana New" panose="02020603050405020304" pitchFamily="18" charset="-34"/>
              </a:defRPr>
            </a:lvl5pPr>
            <a:lvl6pPr marL="2819400" indent="-5334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3276600" indent="-5334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733800" indent="-5334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4191000" indent="-5334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algn="ctr" eaLnBrk="1" hangingPunct="1">
              <a:spcBef>
                <a:spcPct val="20000"/>
              </a:spcBef>
            </a:pPr>
            <a:r>
              <a:rPr lang="th-TH" altLang="zh-CN" sz="2649" b="1">
                <a:latin typeface="Angsana New" panose="02020603050405020304" pitchFamily="18" charset="-34"/>
              </a:rPr>
              <a:t> </a:t>
            </a:r>
            <a:endParaRPr lang="en-US" altLang="zh-CN" sz="2649" b="1">
              <a:latin typeface="Angsana New" panose="02020603050405020304" pitchFamily="18" charset="-34"/>
              <a:ea typeface="SimSun" panose="02010600030101010101" pitchFamily="2" charset="-122"/>
            </a:endParaRPr>
          </a:p>
          <a:p>
            <a:pPr algn="ctr" eaLnBrk="1" hangingPunct="1">
              <a:spcBef>
                <a:spcPct val="20000"/>
              </a:spcBef>
            </a:pPr>
            <a:r>
              <a:rPr lang="en-US" altLang="zh-CN" sz="2649" b="1">
                <a:latin typeface="Angsana New" panose="02020603050405020304" pitchFamily="18" charset="-34"/>
                <a:ea typeface="SimSun" panose="02010600030101010101" pitchFamily="2" charset="-122"/>
              </a:rPr>
              <a:t> </a:t>
            </a:r>
            <a:r>
              <a:rPr lang="en-US" altLang="zh-CN" sz="2649" b="1">
                <a:ea typeface="SimSun" panose="02010600030101010101" pitchFamily="2" charset="-122"/>
              </a:rPr>
              <a:t>Reinforcing</a:t>
            </a:r>
            <a:r>
              <a:rPr lang="th-TH" altLang="zh-CN" sz="2649" b="1"/>
              <a:t>  </a:t>
            </a:r>
            <a:endParaRPr lang="en-US" altLang="zh-CN" sz="2649" b="1">
              <a:ea typeface="SimSun" panose="02010600030101010101" pitchFamily="2" charset="-122"/>
            </a:endParaRPr>
          </a:p>
          <a:p>
            <a:pPr algn="ctr" eaLnBrk="1" hangingPunct="1">
              <a:spcBef>
                <a:spcPct val="20000"/>
              </a:spcBef>
            </a:pPr>
            <a:r>
              <a:rPr lang="en-US" altLang="zh-CN" sz="2649" b="1">
                <a:ea typeface="SimSun" panose="02010600030101010101" pitchFamily="2" charset="-122"/>
              </a:rPr>
              <a:t>Feedback</a:t>
            </a:r>
            <a:r>
              <a:rPr lang="th-TH" altLang="zh-CN" sz="1987"/>
              <a:t> </a:t>
            </a:r>
          </a:p>
          <a:p>
            <a:pPr algn="ctr" eaLnBrk="1" hangingPunct="1"/>
            <a:endParaRPr lang="th-TH" altLang="id-ID" sz="1987"/>
          </a:p>
        </p:txBody>
      </p:sp>
      <p:sp>
        <p:nvSpPr>
          <p:cNvPr id="18437" name="Rectangle 5"/>
          <p:cNvSpPr>
            <a:spLocks noChangeArrowheads="1"/>
          </p:cNvSpPr>
          <p:nvPr/>
        </p:nvSpPr>
        <p:spPr bwMode="auto">
          <a:xfrm>
            <a:off x="1057487" y="3448191"/>
            <a:ext cx="3195884" cy="1009227"/>
          </a:xfrm>
          <a:prstGeom prst="rect">
            <a:avLst/>
          </a:prstGeom>
          <a:gradFill rotWithShape="1">
            <a:gsLst>
              <a:gs pos="0">
                <a:schemeClr val="bg1"/>
              </a:gs>
              <a:gs pos="100000">
                <a:srgbClr val="FF66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algn="ctr" eaLnBrk="1" hangingPunct="1"/>
            <a:r>
              <a:rPr lang="en-US" altLang="zh-CN" sz="2649" b="1">
                <a:ea typeface="SimSun" panose="02010600030101010101" pitchFamily="2" charset="-122"/>
              </a:rPr>
              <a:t>Balancing</a:t>
            </a:r>
            <a:r>
              <a:rPr lang="th-TH" altLang="zh-CN" sz="2649" b="1"/>
              <a:t>  </a:t>
            </a:r>
            <a:r>
              <a:rPr lang="en-US" altLang="zh-CN" sz="2649" b="1">
                <a:ea typeface="SimSun" panose="02010600030101010101" pitchFamily="2" charset="-122"/>
              </a:rPr>
              <a:t>Process</a:t>
            </a:r>
            <a:endParaRPr lang="th-TH" altLang="id-ID" sz="2649" b="1"/>
          </a:p>
        </p:txBody>
      </p:sp>
      <p:sp>
        <p:nvSpPr>
          <p:cNvPr id="18438" name="Rectangle 6"/>
          <p:cNvSpPr>
            <a:spLocks noChangeArrowheads="1"/>
          </p:cNvSpPr>
          <p:nvPr/>
        </p:nvSpPr>
        <p:spPr bwMode="auto">
          <a:xfrm>
            <a:off x="1057487" y="5634849"/>
            <a:ext cx="3111782" cy="1177431"/>
          </a:xfrm>
          <a:prstGeom prst="rect">
            <a:avLst/>
          </a:prstGeom>
          <a:gradFill rotWithShape="1">
            <a:gsLst>
              <a:gs pos="0">
                <a:schemeClr val="bg1"/>
              </a:gs>
              <a:gs pos="100000">
                <a:srgbClr val="FFCC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algn="ctr" eaLnBrk="1" hangingPunct="1"/>
            <a:r>
              <a:rPr lang="en-US" altLang="zh-CN" sz="2649" b="1">
                <a:ea typeface="SimSun" panose="02010600030101010101" pitchFamily="2" charset="-122"/>
              </a:rPr>
              <a:t>Delays</a:t>
            </a:r>
            <a:endParaRPr lang="th-TH" altLang="id-ID" sz="2649" b="1"/>
          </a:p>
        </p:txBody>
      </p:sp>
      <p:sp>
        <p:nvSpPr>
          <p:cNvPr id="18439" name="Line 7"/>
          <p:cNvSpPr>
            <a:spLocks noChangeShapeType="1"/>
          </p:cNvSpPr>
          <p:nvPr/>
        </p:nvSpPr>
        <p:spPr bwMode="auto">
          <a:xfrm>
            <a:off x="4505678" y="1850249"/>
            <a:ext cx="2438964" cy="1513840"/>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8440" name="Line 8"/>
          <p:cNvSpPr>
            <a:spLocks noChangeShapeType="1"/>
          </p:cNvSpPr>
          <p:nvPr/>
        </p:nvSpPr>
        <p:spPr bwMode="auto">
          <a:xfrm flipV="1">
            <a:off x="4169269" y="4541520"/>
            <a:ext cx="2523067" cy="1682044"/>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8441" name="Line 9"/>
          <p:cNvSpPr>
            <a:spLocks noChangeShapeType="1"/>
          </p:cNvSpPr>
          <p:nvPr/>
        </p:nvSpPr>
        <p:spPr bwMode="auto">
          <a:xfrm>
            <a:off x="4253371" y="3952804"/>
            <a:ext cx="2018453" cy="0"/>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Tree>
    <p:extLst>
      <p:ext uri="{BB962C8B-B14F-4D97-AF65-F5344CB8AC3E}">
        <p14:creationId xmlns:p14="http://schemas.microsoft.com/office/powerpoint/2010/main" val="360606573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500" fill="hold"/>
                                        <p:tgtEl>
                                          <p:spTgt spid="337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805180" y="420511"/>
            <a:ext cx="8746631" cy="6475871"/>
          </a:xfrm>
        </p:spPr>
        <p:txBody>
          <a:bodyPr/>
          <a:lstStyle/>
          <a:p>
            <a:pPr eaLnBrk="1" hangingPunct="1">
              <a:buFontTx/>
              <a:buNone/>
            </a:pPr>
            <a:endParaRPr lang="id-ID" altLang="id-ID" smtClean="0"/>
          </a:p>
        </p:txBody>
      </p:sp>
      <p:sp>
        <p:nvSpPr>
          <p:cNvPr id="47108" name="Oval 4"/>
          <p:cNvSpPr>
            <a:spLocks noChangeArrowheads="1"/>
          </p:cNvSpPr>
          <p:nvPr/>
        </p:nvSpPr>
        <p:spPr bwMode="auto">
          <a:xfrm>
            <a:off x="4169269" y="3952804"/>
            <a:ext cx="2186658" cy="1009227"/>
          </a:xfrm>
          <a:prstGeom prst="ellipse">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id-ID" sz="2649" b="1">
                <a:solidFill>
                  <a:srgbClr val="000000"/>
                </a:solidFill>
              </a:rPr>
              <a:t>Systems</a:t>
            </a:r>
          </a:p>
          <a:p>
            <a:pPr algn="ctr">
              <a:defRPr/>
            </a:pPr>
            <a:r>
              <a:rPr lang="en-US" altLang="id-ID" sz="2649" b="1">
                <a:solidFill>
                  <a:srgbClr val="000000"/>
                </a:solidFill>
              </a:rPr>
              <a:t>Thinking</a:t>
            </a:r>
            <a:endParaRPr lang="th-TH" altLang="id-ID" sz="2649" b="1">
              <a:solidFill>
                <a:srgbClr val="000000"/>
              </a:solidFill>
            </a:endParaRPr>
          </a:p>
        </p:txBody>
      </p:sp>
      <p:sp>
        <p:nvSpPr>
          <p:cNvPr id="47109" name="Oval 5"/>
          <p:cNvSpPr>
            <a:spLocks noChangeArrowheads="1"/>
          </p:cNvSpPr>
          <p:nvPr/>
        </p:nvSpPr>
        <p:spPr bwMode="auto">
          <a:xfrm>
            <a:off x="4085167" y="2102556"/>
            <a:ext cx="2438964" cy="1177431"/>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ltLang="id-ID" sz="2207" b="1">
              <a:solidFill>
                <a:srgbClr val="006600"/>
              </a:solidFill>
            </a:endParaRPr>
          </a:p>
          <a:p>
            <a:pPr algn="ctr">
              <a:defRPr/>
            </a:pPr>
            <a:r>
              <a:rPr lang="en-US" altLang="id-ID" sz="2207" b="1">
                <a:solidFill>
                  <a:srgbClr val="006600"/>
                </a:solidFill>
              </a:rPr>
              <a:t>Personal</a:t>
            </a:r>
          </a:p>
          <a:p>
            <a:pPr algn="ctr">
              <a:defRPr/>
            </a:pPr>
            <a:r>
              <a:rPr lang="en-US" altLang="id-ID" sz="2207" b="1">
                <a:solidFill>
                  <a:srgbClr val="006600"/>
                </a:solidFill>
              </a:rPr>
              <a:t>Mastery</a:t>
            </a:r>
            <a:endParaRPr lang="th-TH" altLang="id-ID" sz="2207" b="1">
              <a:solidFill>
                <a:srgbClr val="006600"/>
              </a:solidFill>
            </a:endParaRPr>
          </a:p>
          <a:p>
            <a:pPr algn="ctr">
              <a:defRPr/>
            </a:pPr>
            <a:endParaRPr lang="th-TH" altLang="id-ID" sz="2649" b="1">
              <a:solidFill>
                <a:srgbClr val="006600"/>
              </a:solidFill>
            </a:endParaRPr>
          </a:p>
        </p:txBody>
      </p:sp>
      <p:sp>
        <p:nvSpPr>
          <p:cNvPr id="47110" name="Oval 6"/>
          <p:cNvSpPr>
            <a:spLocks noChangeArrowheads="1"/>
          </p:cNvSpPr>
          <p:nvPr/>
        </p:nvSpPr>
        <p:spPr bwMode="auto">
          <a:xfrm>
            <a:off x="1141589" y="3868702"/>
            <a:ext cx="2186658" cy="1009227"/>
          </a:xfrm>
          <a:prstGeom prst="ellipse">
            <a:avLst/>
          </a:prstGeom>
          <a:gradFill rotWithShape="1">
            <a:gsLst>
              <a:gs pos="0">
                <a:srgbClr val="99FF66"/>
              </a:gs>
              <a:gs pos="50000">
                <a:schemeClr val="bg1"/>
              </a:gs>
              <a:gs pos="100000">
                <a:srgbClr val="99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id-ID" sz="2649" b="1">
                <a:solidFill>
                  <a:srgbClr val="CC6600"/>
                </a:solidFill>
              </a:rPr>
              <a:t>Shared Vision</a:t>
            </a:r>
            <a:endParaRPr lang="th-TH" altLang="id-ID" sz="2649" b="1">
              <a:solidFill>
                <a:srgbClr val="CC6600"/>
              </a:solidFill>
            </a:endParaRPr>
          </a:p>
        </p:txBody>
      </p:sp>
      <p:sp>
        <p:nvSpPr>
          <p:cNvPr id="47111" name="Oval 7"/>
          <p:cNvSpPr>
            <a:spLocks noChangeArrowheads="1"/>
          </p:cNvSpPr>
          <p:nvPr/>
        </p:nvSpPr>
        <p:spPr bwMode="auto">
          <a:xfrm>
            <a:off x="7196949" y="4036907"/>
            <a:ext cx="2270760" cy="1009227"/>
          </a:xfrm>
          <a:prstGeom prst="ellipse">
            <a:avLst/>
          </a:prstGeom>
          <a:gradFill rotWithShape="1">
            <a:gsLst>
              <a:gs pos="0">
                <a:srgbClr val="00FFFF"/>
              </a:gs>
              <a:gs pos="50000">
                <a:schemeClr val="bg1"/>
              </a:gs>
              <a:gs pos="100000">
                <a:srgbClr val="00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id-ID" altLang="id-ID" sz="1987"/>
          </a:p>
        </p:txBody>
      </p:sp>
      <p:sp>
        <p:nvSpPr>
          <p:cNvPr id="47112" name="Oval 8"/>
          <p:cNvSpPr>
            <a:spLocks noChangeArrowheads="1"/>
          </p:cNvSpPr>
          <p:nvPr/>
        </p:nvSpPr>
        <p:spPr bwMode="auto">
          <a:xfrm>
            <a:off x="4253371" y="5803053"/>
            <a:ext cx="2354862" cy="1009227"/>
          </a:xfrm>
          <a:prstGeom prst="ellipse">
            <a:avLst/>
          </a:prstGeom>
          <a:gradFill rotWithShape="1">
            <a:gsLst>
              <a:gs pos="0">
                <a:srgbClr val="FF99FF"/>
              </a:gs>
              <a:gs pos="50000">
                <a:schemeClr val="bg1"/>
              </a:gs>
              <a:gs pos="100000">
                <a:srgbClr val="FF99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id-ID" sz="2649" b="1">
                <a:solidFill>
                  <a:srgbClr val="003399"/>
                </a:solidFill>
              </a:rPr>
              <a:t>Team Learning</a:t>
            </a:r>
            <a:endParaRPr lang="th-TH" altLang="id-ID" sz="2649" b="1">
              <a:solidFill>
                <a:srgbClr val="003399"/>
              </a:solidFill>
            </a:endParaRPr>
          </a:p>
        </p:txBody>
      </p:sp>
      <p:sp>
        <p:nvSpPr>
          <p:cNvPr id="19464" name="Text Box 9"/>
          <p:cNvSpPr txBox="1">
            <a:spLocks noChangeArrowheads="1"/>
          </p:cNvSpPr>
          <p:nvPr/>
        </p:nvSpPr>
        <p:spPr bwMode="auto">
          <a:xfrm>
            <a:off x="7701562" y="3700498"/>
            <a:ext cx="1682044" cy="13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eaLnBrk="1" hangingPunct="1"/>
            <a:endParaRPr lang="th-TH" altLang="id-ID" sz="2649" b="1"/>
          </a:p>
          <a:p>
            <a:pPr eaLnBrk="1" hangingPunct="1"/>
            <a:r>
              <a:rPr lang="en-US" altLang="id-ID" sz="2649" b="1">
                <a:solidFill>
                  <a:srgbClr val="D60093"/>
                </a:solidFill>
              </a:rPr>
              <a:t>Mental Models</a:t>
            </a:r>
            <a:endParaRPr lang="th-TH" altLang="id-ID" sz="2649" b="1">
              <a:solidFill>
                <a:srgbClr val="D60093"/>
              </a:solidFill>
            </a:endParaRPr>
          </a:p>
        </p:txBody>
      </p:sp>
      <p:sp>
        <p:nvSpPr>
          <p:cNvPr id="19465" name="Line 10"/>
          <p:cNvSpPr>
            <a:spLocks noChangeShapeType="1"/>
          </p:cNvSpPr>
          <p:nvPr/>
        </p:nvSpPr>
        <p:spPr bwMode="auto">
          <a:xfrm>
            <a:off x="5346700" y="4962031"/>
            <a:ext cx="0" cy="84102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66" name="Line 11"/>
          <p:cNvSpPr>
            <a:spLocks noChangeShapeType="1"/>
          </p:cNvSpPr>
          <p:nvPr/>
        </p:nvSpPr>
        <p:spPr bwMode="auto">
          <a:xfrm>
            <a:off x="5346700" y="3279987"/>
            <a:ext cx="0" cy="67281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67" name="Line 12"/>
          <p:cNvSpPr>
            <a:spLocks noChangeShapeType="1"/>
          </p:cNvSpPr>
          <p:nvPr/>
        </p:nvSpPr>
        <p:spPr bwMode="auto">
          <a:xfrm>
            <a:off x="3328247" y="4373316"/>
            <a:ext cx="84102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68" name="Line 13"/>
          <p:cNvSpPr>
            <a:spLocks noChangeShapeType="1"/>
          </p:cNvSpPr>
          <p:nvPr/>
        </p:nvSpPr>
        <p:spPr bwMode="auto">
          <a:xfrm>
            <a:off x="6355927" y="4457418"/>
            <a:ext cx="84102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69" name="Line 14"/>
          <p:cNvSpPr>
            <a:spLocks noChangeShapeType="1"/>
          </p:cNvSpPr>
          <p:nvPr/>
        </p:nvSpPr>
        <p:spPr bwMode="auto">
          <a:xfrm>
            <a:off x="2403122" y="6223564"/>
            <a:ext cx="185024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0" name="Line 15"/>
          <p:cNvSpPr>
            <a:spLocks noChangeShapeType="1"/>
          </p:cNvSpPr>
          <p:nvPr/>
        </p:nvSpPr>
        <p:spPr bwMode="auto">
          <a:xfrm flipH="1" flipV="1">
            <a:off x="2403122" y="4877929"/>
            <a:ext cx="0" cy="13456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1" name="Line 16"/>
          <p:cNvSpPr>
            <a:spLocks noChangeShapeType="1"/>
          </p:cNvSpPr>
          <p:nvPr/>
        </p:nvSpPr>
        <p:spPr bwMode="auto">
          <a:xfrm>
            <a:off x="2403122" y="2607169"/>
            <a:ext cx="16820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2" name="Line 17"/>
          <p:cNvSpPr>
            <a:spLocks noChangeShapeType="1"/>
          </p:cNvSpPr>
          <p:nvPr/>
        </p:nvSpPr>
        <p:spPr bwMode="auto">
          <a:xfrm>
            <a:off x="2403122" y="2607169"/>
            <a:ext cx="0" cy="117743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3" name="Line 18"/>
          <p:cNvSpPr>
            <a:spLocks noChangeShapeType="1"/>
          </p:cNvSpPr>
          <p:nvPr/>
        </p:nvSpPr>
        <p:spPr bwMode="auto">
          <a:xfrm>
            <a:off x="8290278" y="2691271"/>
            <a:ext cx="0" cy="13456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4" name="Line 19"/>
          <p:cNvSpPr>
            <a:spLocks noChangeShapeType="1"/>
          </p:cNvSpPr>
          <p:nvPr/>
        </p:nvSpPr>
        <p:spPr bwMode="auto">
          <a:xfrm flipH="1">
            <a:off x="6524131" y="2691271"/>
            <a:ext cx="176614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5" name="Line 20"/>
          <p:cNvSpPr>
            <a:spLocks noChangeShapeType="1"/>
          </p:cNvSpPr>
          <p:nvPr/>
        </p:nvSpPr>
        <p:spPr bwMode="auto">
          <a:xfrm flipV="1">
            <a:off x="8290278" y="5130236"/>
            <a:ext cx="0" cy="109332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9476" name="Line 21"/>
          <p:cNvSpPr>
            <a:spLocks noChangeShapeType="1"/>
          </p:cNvSpPr>
          <p:nvPr/>
        </p:nvSpPr>
        <p:spPr bwMode="auto">
          <a:xfrm flipH="1">
            <a:off x="6608234" y="6223564"/>
            <a:ext cx="16820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Tree>
    <p:extLst>
      <p:ext uri="{BB962C8B-B14F-4D97-AF65-F5344CB8AC3E}">
        <p14:creationId xmlns:p14="http://schemas.microsoft.com/office/powerpoint/2010/main" val="2077503640"/>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5647367" y="830936"/>
            <a:ext cx="3589721" cy="482598"/>
          </a:xfrm>
          <a:prstGeom prst="rect">
            <a:avLst/>
          </a:prstGeom>
        </p:spPr>
        <p:txBody>
          <a:bodyPr wrap="square" lIns="0" tIns="23971" rIns="0" bIns="0" rtlCol="0">
            <a:noAutofit/>
          </a:bodyPr>
          <a:lstStyle/>
          <a:p>
            <a:pPr marL="12700">
              <a:lnSpc>
                <a:spcPts val="3775"/>
              </a:lnSpc>
            </a:pPr>
            <a:r>
              <a:rPr sz="3600" spc="63" dirty="0" smtClean="0">
                <a:solidFill>
                  <a:srgbClr val="FF6600"/>
                </a:solidFill>
                <a:latin typeface="Times New Roman"/>
                <a:cs typeface="Times New Roman"/>
              </a:rPr>
              <a:t>Vision and Action</a:t>
            </a:r>
            <a:endParaRPr sz="3600">
              <a:latin typeface="Times New Roman"/>
              <a:cs typeface="Times New Roman"/>
            </a:endParaRPr>
          </a:p>
        </p:txBody>
      </p:sp>
      <p:sp>
        <p:nvSpPr>
          <p:cNvPr id="4" name="object 4"/>
          <p:cNvSpPr txBox="1"/>
          <p:nvPr/>
        </p:nvSpPr>
        <p:spPr>
          <a:xfrm>
            <a:off x="5744916" y="2153842"/>
            <a:ext cx="3640723" cy="1660529"/>
          </a:xfrm>
          <a:prstGeom prst="rect">
            <a:avLst/>
          </a:prstGeom>
        </p:spPr>
        <p:txBody>
          <a:bodyPr wrap="square" lIns="0" tIns="18764" rIns="0" bIns="0" rtlCol="0">
            <a:noAutofit/>
          </a:bodyPr>
          <a:lstStyle/>
          <a:p>
            <a:pPr algn="ctr">
              <a:lnSpc>
                <a:spcPts val="2955"/>
              </a:lnSpc>
            </a:pPr>
            <a:r>
              <a:rPr sz="2800" spc="58" dirty="0" smtClean="0">
                <a:latin typeface="Times New Roman"/>
                <a:cs typeface="Times New Roman"/>
              </a:rPr>
              <a:t>Vision without action is</a:t>
            </a:r>
            <a:endParaRPr sz="2800">
              <a:latin typeface="Times New Roman"/>
              <a:cs typeface="Times New Roman"/>
            </a:endParaRPr>
          </a:p>
          <a:p>
            <a:pPr marR="15226" indent="65" algn="ctr">
              <a:lnSpc>
                <a:spcPct val="100041"/>
              </a:lnSpc>
            </a:pPr>
            <a:r>
              <a:rPr sz="2800" spc="171" dirty="0" smtClean="0">
                <a:latin typeface="Times New Roman"/>
                <a:cs typeface="Times New Roman"/>
              </a:rPr>
              <a:t>m</a:t>
            </a:r>
            <a:r>
              <a:rPr sz="2800" spc="295" dirty="0" smtClean="0">
                <a:latin typeface="Times New Roman"/>
                <a:cs typeface="Times New Roman"/>
              </a:rPr>
              <a:t>e</a:t>
            </a:r>
            <a:r>
              <a:rPr sz="2800" spc="9" dirty="0" smtClean="0">
                <a:latin typeface="Times New Roman"/>
                <a:cs typeface="Times New Roman"/>
              </a:rPr>
              <a:t>r</a:t>
            </a:r>
            <a:r>
              <a:rPr sz="2800" spc="295" dirty="0" smtClean="0">
                <a:latin typeface="Times New Roman"/>
                <a:cs typeface="Times New Roman"/>
              </a:rPr>
              <a:t>e</a:t>
            </a:r>
            <a:r>
              <a:rPr sz="2800" spc="-160" dirty="0" smtClean="0">
                <a:latin typeface="Times New Roman"/>
                <a:cs typeface="Times New Roman"/>
              </a:rPr>
              <a:t>l</a:t>
            </a:r>
            <a:r>
              <a:rPr sz="2800" spc="-14" dirty="0" smtClean="0">
                <a:latin typeface="Times New Roman"/>
                <a:cs typeface="Times New Roman"/>
              </a:rPr>
              <a:t>y</a:t>
            </a:r>
            <a:r>
              <a:rPr sz="2800" spc="84" dirty="0" smtClean="0">
                <a:latin typeface="Times New Roman"/>
                <a:cs typeface="Times New Roman"/>
              </a:rPr>
              <a:t> </a:t>
            </a:r>
            <a:r>
              <a:rPr sz="2800" spc="0" dirty="0" smtClean="0">
                <a:latin typeface="Times New Roman"/>
                <a:cs typeface="Times New Roman"/>
              </a:rPr>
              <a:t>a</a:t>
            </a:r>
            <a:r>
              <a:rPr sz="2800" spc="404" dirty="0" smtClean="0">
                <a:latin typeface="Times New Roman"/>
                <a:cs typeface="Times New Roman"/>
              </a:rPr>
              <a:t> </a:t>
            </a:r>
            <a:r>
              <a:rPr sz="2800" spc="193" dirty="0" smtClean="0">
                <a:latin typeface="Times New Roman"/>
                <a:cs typeface="Times New Roman"/>
              </a:rPr>
              <a:t>d</a:t>
            </a:r>
            <a:r>
              <a:rPr sz="2800" spc="109" dirty="0" smtClean="0">
                <a:latin typeface="Times New Roman"/>
                <a:cs typeface="Times New Roman"/>
              </a:rPr>
              <a:t>r</a:t>
            </a:r>
            <a:r>
              <a:rPr sz="2800" spc="144" dirty="0" smtClean="0">
                <a:latin typeface="Times New Roman"/>
                <a:cs typeface="Times New Roman"/>
              </a:rPr>
              <a:t>e</a:t>
            </a:r>
            <a:r>
              <a:rPr sz="2800" spc="172" dirty="0" smtClean="0">
                <a:latin typeface="Times New Roman"/>
                <a:cs typeface="Times New Roman"/>
              </a:rPr>
              <a:t>a</a:t>
            </a:r>
            <a:r>
              <a:rPr sz="2800" spc="281" dirty="0" smtClean="0">
                <a:latin typeface="Times New Roman"/>
                <a:cs typeface="Times New Roman"/>
              </a:rPr>
              <a:t>m</a:t>
            </a:r>
            <a:r>
              <a:rPr sz="2800" spc="58" dirty="0" smtClean="0">
                <a:latin typeface="Times New Roman"/>
                <a:cs typeface="Times New Roman"/>
              </a:rPr>
              <a:t> </a:t>
            </a:r>
            <a:r>
              <a:rPr sz="2800" spc="-151" dirty="0" smtClean="0">
                <a:latin typeface="Times New Roman"/>
                <a:cs typeface="Times New Roman"/>
              </a:rPr>
              <a:t>A</a:t>
            </a:r>
            <a:r>
              <a:rPr sz="2800" spc="147" dirty="0" smtClean="0">
                <a:latin typeface="Times New Roman"/>
                <a:cs typeface="Times New Roman"/>
              </a:rPr>
              <a:t>c</a:t>
            </a:r>
            <a:r>
              <a:rPr sz="2800" spc="1" dirty="0" smtClean="0">
                <a:latin typeface="Times New Roman"/>
                <a:cs typeface="Times New Roman"/>
              </a:rPr>
              <a:t>t</a:t>
            </a:r>
            <a:r>
              <a:rPr sz="2800" spc="-160" dirty="0" smtClean="0">
                <a:latin typeface="Times New Roman"/>
                <a:cs typeface="Times New Roman"/>
              </a:rPr>
              <a:t>i</a:t>
            </a:r>
            <a:r>
              <a:rPr sz="2800" spc="138" dirty="0" smtClean="0">
                <a:latin typeface="Times New Roman"/>
                <a:cs typeface="Times New Roman"/>
              </a:rPr>
              <a:t>o</a:t>
            </a:r>
            <a:r>
              <a:rPr sz="2800" spc="153" dirty="0" smtClean="0">
                <a:latin typeface="Times New Roman"/>
                <a:cs typeface="Times New Roman"/>
              </a:rPr>
              <a:t>n</a:t>
            </a:r>
            <a:r>
              <a:rPr sz="2800" spc="94" dirty="0" smtClean="0">
                <a:latin typeface="Times New Roman"/>
                <a:cs typeface="Times New Roman"/>
              </a:rPr>
              <a:t> </a:t>
            </a:r>
            <a:r>
              <a:rPr sz="2800" spc="-25" dirty="0" smtClean="0">
                <a:latin typeface="Times New Roman"/>
                <a:cs typeface="Times New Roman"/>
              </a:rPr>
              <a:t>w</a:t>
            </a:r>
            <a:r>
              <a:rPr sz="2800" spc="-136" dirty="0" smtClean="0">
                <a:latin typeface="Times New Roman"/>
                <a:cs typeface="Times New Roman"/>
              </a:rPr>
              <a:t>i</a:t>
            </a:r>
            <a:r>
              <a:rPr sz="2800" spc="1" dirty="0" smtClean="0">
                <a:latin typeface="Times New Roman"/>
                <a:cs typeface="Times New Roman"/>
              </a:rPr>
              <a:t>t</a:t>
            </a:r>
            <a:r>
              <a:rPr sz="2800" spc="138" dirty="0" smtClean="0">
                <a:latin typeface="Times New Roman"/>
                <a:cs typeface="Times New Roman"/>
              </a:rPr>
              <a:t>h</a:t>
            </a:r>
            <a:r>
              <a:rPr sz="2800" spc="163" dirty="0" smtClean="0">
                <a:latin typeface="Times New Roman"/>
                <a:cs typeface="Times New Roman"/>
              </a:rPr>
              <a:t>ou</a:t>
            </a:r>
            <a:r>
              <a:rPr sz="2800" spc="-7" dirty="0" smtClean="0">
                <a:latin typeface="Times New Roman"/>
                <a:cs typeface="Times New Roman"/>
              </a:rPr>
              <a:t>t</a:t>
            </a:r>
            <a:r>
              <a:rPr sz="2800" spc="64" dirty="0" smtClean="0">
                <a:latin typeface="Times New Roman"/>
                <a:cs typeface="Times New Roman"/>
              </a:rPr>
              <a:t> </a:t>
            </a:r>
            <a:r>
              <a:rPr sz="2800" spc="-14" dirty="0" smtClean="0">
                <a:latin typeface="Times New Roman"/>
                <a:cs typeface="Times New Roman"/>
              </a:rPr>
              <a:t>v</a:t>
            </a:r>
            <a:r>
              <a:rPr sz="2800" spc="-160" dirty="0" smtClean="0">
                <a:latin typeface="Times New Roman"/>
                <a:cs typeface="Times New Roman"/>
              </a:rPr>
              <a:t>i</a:t>
            </a:r>
            <a:r>
              <a:rPr sz="2800" spc="333" dirty="0" smtClean="0">
                <a:latin typeface="Times New Roman"/>
                <a:cs typeface="Times New Roman"/>
              </a:rPr>
              <a:t>s</a:t>
            </a:r>
            <a:r>
              <a:rPr sz="2800" spc="-160" dirty="0" smtClean="0">
                <a:latin typeface="Times New Roman"/>
                <a:cs typeface="Times New Roman"/>
              </a:rPr>
              <a:t>i</a:t>
            </a:r>
            <a:r>
              <a:rPr sz="2800" spc="138" dirty="0" smtClean="0">
                <a:latin typeface="Times New Roman"/>
                <a:cs typeface="Times New Roman"/>
              </a:rPr>
              <a:t>o</a:t>
            </a:r>
            <a:r>
              <a:rPr sz="2800" spc="153" dirty="0" smtClean="0">
                <a:latin typeface="Times New Roman"/>
                <a:cs typeface="Times New Roman"/>
              </a:rPr>
              <a:t>n</a:t>
            </a:r>
            <a:r>
              <a:rPr sz="2800" spc="94" dirty="0" smtClean="0">
                <a:latin typeface="Times New Roman"/>
                <a:cs typeface="Times New Roman"/>
              </a:rPr>
              <a:t> </a:t>
            </a:r>
            <a:r>
              <a:rPr sz="2800" spc="-160" dirty="0" smtClean="0">
                <a:latin typeface="Times New Roman"/>
                <a:cs typeface="Times New Roman"/>
              </a:rPr>
              <a:t>i</a:t>
            </a:r>
            <a:r>
              <a:rPr sz="2800" spc="303" dirty="0" smtClean="0">
                <a:latin typeface="Times New Roman"/>
                <a:cs typeface="Times New Roman"/>
              </a:rPr>
              <a:t>s</a:t>
            </a:r>
            <a:r>
              <a:rPr sz="2800" spc="195" dirty="0" smtClean="0">
                <a:latin typeface="Times New Roman"/>
                <a:cs typeface="Times New Roman"/>
              </a:rPr>
              <a:t> </a:t>
            </a:r>
            <a:r>
              <a:rPr sz="2800" spc="-160" dirty="0" smtClean="0">
                <a:latin typeface="Times New Roman"/>
                <a:cs typeface="Times New Roman"/>
              </a:rPr>
              <a:t>j</a:t>
            </a:r>
            <a:r>
              <a:rPr sz="2800" spc="163" dirty="0" smtClean="0">
                <a:latin typeface="Times New Roman"/>
                <a:cs typeface="Times New Roman"/>
              </a:rPr>
              <a:t>u</a:t>
            </a:r>
            <a:r>
              <a:rPr sz="2800" spc="303" dirty="0" smtClean="0">
                <a:latin typeface="Times New Roman"/>
                <a:cs typeface="Times New Roman"/>
              </a:rPr>
              <a:t>s</a:t>
            </a:r>
            <a:r>
              <a:rPr sz="2800" spc="-7" dirty="0" smtClean="0">
                <a:latin typeface="Times New Roman"/>
                <a:cs typeface="Times New Roman"/>
              </a:rPr>
              <a:t>t</a:t>
            </a:r>
            <a:r>
              <a:rPr sz="2800" spc="89" dirty="0" smtClean="0">
                <a:latin typeface="Times New Roman"/>
                <a:cs typeface="Times New Roman"/>
              </a:rPr>
              <a:t> </a:t>
            </a:r>
            <a:r>
              <a:rPr sz="2800" spc="309" dirty="0" smtClean="0">
                <a:latin typeface="Times New Roman"/>
                <a:cs typeface="Times New Roman"/>
              </a:rPr>
              <a:t>a</a:t>
            </a:r>
            <a:r>
              <a:rPr sz="2800" spc="64" dirty="0" smtClean="0">
                <a:latin typeface="Times New Roman"/>
                <a:cs typeface="Times New Roman"/>
              </a:rPr>
              <a:t> </a:t>
            </a:r>
            <a:r>
              <a:rPr sz="2800" spc="291" dirty="0" smtClean="0">
                <a:latin typeface="Times New Roman"/>
                <a:cs typeface="Times New Roman"/>
              </a:rPr>
              <a:t>ph</a:t>
            </a:r>
            <a:r>
              <a:rPr sz="2800" spc="230" dirty="0" smtClean="0">
                <a:latin typeface="Times New Roman"/>
                <a:cs typeface="Times New Roman"/>
              </a:rPr>
              <a:t>a</a:t>
            </a:r>
            <a:r>
              <a:rPr sz="2800" spc="216" dirty="0" smtClean="0">
                <a:latin typeface="Times New Roman"/>
                <a:cs typeface="Times New Roman"/>
              </a:rPr>
              <a:t>s</a:t>
            </a:r>
            <a:r>
              <a:rPr sz="2800" spc="259" dirty="0" smtClean="0">
                <a:latin typeface="Times New Roman"/>
                <a:cs typeface="Times New Roman"/>
              </a:rPr>
              <a:t>e</a:t>
            </a:r>
            <a:r>
              <a:rPr sz="2800" spc="216" dirty="0" smtClean="0">
                <a:latin typeface="Times New Roman"/>
                <a:cs typeface="Times New Roman"/>
              </a:rPr>
              <a:t>s</a:t>
            </a:r>
            <a:r>
              <a:rPr sz="2800" spc="128" dirty="0" smtClean="0">
                <a:latin typeface="Times New Roman"/>
                <a:cs typeface="Times New Roman"/>
              </a:rPr>
              <a:t> </a:t>
            </a:r>
            <a:r>
              <a:rPr sz="2800" spc="-5" dirty="0" smtClean="0">
                <a:latin typeface="Times New Roman"/>
                <a:cs typeface="Times New Roman"/>
              </a:rPr>
              <a:t>o</a:t>
            </a:r>
            <a:r>
              <a:rPr sz="2800" spc="-9" dirty="0" smtClean="0">
                <a:latin typeface="Times New Roman"/>
                <a:cs typeface="Times New Roman"/>
              </a:rPr>
              <a:t>f</a:t>
            </a:r>
            <a:r>
              <a:rPr sz="2800" spc="82" dirty="0" smtClean="0">
                <a:latin typeface="Times New Roman"/>
                <a:cs typeface="Times New Roman"/>
              </a:rPr>
              <a:t> </a:t>
            </a:r>
            <a:r>
              <a:rPr sz="2800" spc="1" dirty="0" smtClean="0">
                <a:latin typeface="Times New Roman"/>
                <a:cs typeface="Times New Roman"/>
              </a:rPr>
              <a:t>t</a:t>
            </a:r>
            <a:r>
              <a:rPr sz="2800" spc="-136" dirty="0" smtClean="0">
                <a:latin typeface="Times New Roman"/>
                <a:cs typeface="Times New Roman"/>
              </a:rPr>
              <a:t>i</a:t>
            </a:r>
            <a:r>
              <a:rPr sz="2800" spc="141" dirty="0" smtClean="0">
                <a:latin typeface="Times New Roman"/>
                <a:cs typeface="Times New Roman"/>
              </a:rPr>
              <a:t>m</a:t>
            </a:r>
            <a:r>
              <a:rPr sz="2800" spc="309" dirty="0" smtClean="0">
                <a:latin typeface="Times New Roman"/>
                <a:cs typeface="Times New Roman"/>
              </a:rPr>
              <a:t>e</a:t>
            </a:r>
            <a:endParaRPr sz="2800">
              <a:latin typeface="Times New Roman"/>
              <a:cs typeface="Times New Roman"/>
            </a:endParaRPr>
          </a:p>
        </p:txBody>
      </p:sp>
      <p:sp>
        <p:nvSpPr>
          <p:cNvPr id="3" name="object 3"/>
          <p:cNvSpPr txBox="1"/>
          <p:nvPr/>
        </p:nvSpPr>
        <p:spPr>
          <a:xfrm>
            <a:off x="7273625" y="4287448"/>
            <a:ext cx="610028" cy="380365"/>
          </a:xfrm>
          <a:prstGeom prst="rect">
            <a:avLst/>
          </a:prstGeom>
        </p:spPr>
        <p:txBody>
          <a:bodyPr wrap="square" lIns="0" tIns="18764" rIns="0" bIns="0" rtlCol="0">
            <a:noAutofit/>
          </a:bodyPr>
          <a:lstStyle/>
          <a:p>
            <a:pPr marL="12700">
              <a:lnSpc>
                <a:spcPts val="2955"/>
              </a:lnSpc>
            </a:pPr>
            <a:r>
              <a:rPr sz="2800" spc="40" dirty="0" smtClean="0">
                <a:latin typeface="Times New Roman"/>
                <a:cs typeface="Times New Roman"/>
              </a:rPr>
              <a:t>But</a:t>
            </a:r>
            <a:endParaRPr sz="2800">
              <a:latin typeface="Times New Roman"/>
              <a:cs typeface="Times New Roman"/>
            </a:endParaRPr>
          </a:p>
        </p:txBody>
      </p:sp>
      <p:sp>
        <p:nvSpPr>
          <p:cNvPr id="2" name="object 2"/>
          <p:cNvSpPr txBox="1"/>
          <p:nvPr/>
        </p:nvSpPr>
        <p:spPr>
          <a:xfrm>
            <a:off x="5824298" y="5140890"/>
            <a:ext cx="3483118" cy="866051"/>
          </a:xfrm>
          <a:prstGeom prst="rect">
            <a:avLst/>
          </a:prstGeom>
        </p:spPr>
        <p:txBody>
          <a:bodyPr wrap="square" lIns="0" tIns="18764" rIns="0" bIns="0" rtlCol="0">
            <a:noAutofit/>
          </a:bodyPr>
          <a:lstStyle/>
          <a:p>
            <a:pPr algn="ctr">
              <a:lnSpc>
                <a:spcPts val="2955"/>
              </a:lnSpc>
            </a:pPr>
            <a:r>
              <a:rPr sz="2800" spc="41" dirty="0" smtClean="0">
                <a:latin typeface="Times New Roman"/>
                <a:cs typeface="Times New Roman"/>
              </a:rPr>
              <a:t>Vision with Action can</a:t>
            </a:r>
            <a:endParaRPr sz="2800">
              <a:latin typeface="Times New Roman"/>
              <a:cs typeface="Times New Roman"/>
            </a:endParaRPr>
          </a:p>
          <a:p>
            <a:pPr marL="137045" marR="163705" algn="ctr">
              <a:lnSpc>
                <a:spcPct val="95825"/>
              </a:lnSpc>
              <a:spcBef>
                <a:spcPts val="2"/>
              </a:spcBef>
            </a:pPr>
            <a:r>
              <a:rPr sz="3200" spc="143" dirty="0" smtClean="0">
                <a:latin typeface="Times New Roman"/>
                <a:cs typeface="Times New Roman"/>
              </a:rPr>
              <a:t>change the world</a:t>
            </a:r>
            <a:endParaRPr sz="32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774191" y="352043"/>
            <a:ext cx="9144000" cy="6857999"/>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3462147" y="821045"/>
            <a:ext cx="2012091" cy="635001"/>
          </a:xfrm>
          <a:prstGeom prst="rect">
            <a:avLst/>
          </a:prstGeom>
        </p:spPr>
        <p:txBody>
          <a:bodyPr wrap="square" lIns="0" tIns="31750" rIns="0" bIns="0" rtlCol="0">
            <a:noAutofit/>
          </a:bodyPr>
          <a:lstStyle/>
          <a:p>
            <a:pPr marL="12700">
              <a:lnSpc>
                <a:spcPts val="5000"/>
              </a:lnSpc>
            </a:pPr>
            <a:r>
              <a:rPr sz="4800" spc="364" dirty="0" smtClean="0">
                <a:latin typeface="Times New Roman"/>
                <a:cs typeface="Times New Roman"/>
              </a:rPr>
              <a:t>Dream</a:t>
            </a:r>
            <a:endParaRPr sz="4800">
              <a:latin typeface="Times New Roman"/>
              <a:cs typeface="Times New Roman"/>
            </a:endParaRPr>
          </a:p>
        </p:txBody>
      </p:sp>
      <p:sp>
        <p:nvSpPr>
          <p:cNvPr id="6" name="object 6"/>
          <p:cNvSpPr txBox="1"/>
          <p:nvPr/>
        </p:nvSpPr>
        <p:spPr>
          <a:xfrm>
            <a:off x="5528697" y="821045"/>
            <a:ext cx="556972" cy="635001"/>
          </a:xfrm>
          <a:prstGeom prst="rect">
            <a:avLst/>
          </a:prstGeom>
        </p:spPr>
        <p:txBody>
          <a:bodyPr wrap="square" lIns="0" tIns="31750" rIns="0" bIns="0" rtlCol="0">
            <a:noAutofit/>
          </a:bodyPr>
          <a:lstStyle/>
          <a:p>
            <a:pPr marL="12700">
              <a:lnSpc>
                <a:spcPts val="5000"/>
              </a:lnSpc>
            </a:pPr>
            <a:r>
              <a:rPr sz="4800" dirty="0" smtClean="0">
                <a:latin typeface="Times New Roman"/>
                <a:cs typeface="Times New Roman"/>
              </a:rPr>
              <a:t>&amp;</a:t>
            </a:r>
            <a:endParaRPr sz="4800">
              <a:latin typeface="Times New Roman"/>
              <a:cs typeface="Times New Roman"/>
            </a:endParaRPr>
          </a:p>
        </p:txBody>
      </p:sp>
      <p:sp>
        <p:nvSpPr>
          <p:cNvPr id="5" name="object 5"/>
          <p:cNvSpPr txBox="1"/>
          <p:nvPr/>
        </p:nvSpPr>
        <p:spPr>
          <a:xfrm>
            <a:off x="6138298" y="821045"/>
            <a:ext cx="1945644" cy="635001"/>
          </a:xfrm>
          <a:prstGeom prst="rect">
            <a:avLst/>
          </a:prstGeom>
        </p:spPr>
        <p:txBody>
          <a:bodyPr wrap="square" lIns="0" tIns="31750" rIns="0" bIns="0" rtlCol="0">
            <a:noAutofit/>
          </a:bodyPr>
          <a:lstStyle/>
          <a:p>
            <a:pPr marL="12700">
              <a:lnSpc>
                <a:spcPts val="5000"/>
              </a:lnSpc>
            </a:pPr>
            <a:r>
              <a:rPr sz="4800" spc="263" dirty="0" smtClean="0">
                <a:latin typeface="Times New Roman"/>
                <a:cs typeface="Times New Roman"/>
              </a:rPr>
              <a:t>Vision</a:t>
            </a:r>
            <a:endParaRPr sz="4800">
              <a:latin typeface="Times New Roman"/>
              <a:cs typeface="Times New Roman"/>
            </a:endParaRPr>
          </a:p>
        </p:txBody>
      </p:sp>
      <p:sp>
        <p:nvSpPr>
          <p:cNvPr id="4" name="object 4"/>
          <p:cNvSpPr txBox="1"/>
          <p:nvPr/>
        </p:nvSpPr>
        <p:spPr>
          <a:xfrm>
            <a:off x="1834462" y="4785079"/>
            <a:ext cx="4175942" cy="432435"/>
          </a:xfrm>
          <a:prstGeom prst="rect">
            <a:avLst/>
          </a:prstGeom>
        </p:spPr>
        <p:txBody>
          <a:bodyPr wrap="square" lIns="0" tIns="21399" rIns="0" bIns="0" rtlCol="0">
            <a:noAutofit/>
          </a:bodyPr>
          <a:lstStyle/>
          <a:p>
            <a:pPr marL="12700">
              <a:lnSpc>
                <a:spcPts val="3370"/>
              </a:lnSpc>
            </a:pPr>
            <a:r>
              <a:rPr sz="3200" spc="123" dirty="0" smtClean="0">
                <a:solidFill>
                  <a:srgbClr val="FFFF00"/>
                </a:solidFill>
                <a:latin typeface="Times New Roman"/>
                <a:cs typeface="Times New Roman"/>
              </a:rPr>
              <a:t>When I dream alone, it</a:t>
            </a:r>
            <a:endParaRPr sz="3200">
              <a:latin typeface="Times New Roman"/>
              <a:cs typeface="Times New Roman"/>
            </a:endParaRPr>
          </a:p>
        </p:txBody>
      </p:sp>
      <p:sp>
        <p:nvSpPr>
          <p:cNvPr id="3" name="object 3"/>
          <p:cNvSpPr txBox="1"/>
          <p:nvPr/>
        </p:nvSpPr>
        <p:spPr>
          <a:xfrm>
            <a:off x="6039141" y="4785079"/>
            <a:ext cx="2729337" cy="432435"/>
          </a:xfrm>
          <a:prstGeom prst="rect">
            <a:avLst/>
          </a:prstGeom>
        </p:spPr>
        <p:txBody>
          <a:bodyPr wrap="square" lIns="0" tIns="21399" rIns="0" bIns="0" rtlCol="0">
            <a:noAutofit/>
          </a:bodyPr>
          <a:lstStyle/>
          <a:p>
            <a:pPr marL="12700">
              <a:lnSpc>
                <a:spcPts val="3370"/>
              </a:lnSpc>
            </a:pPr>
            <a:r>
              <a:rPr sz="3200" spc="144" dirty="0" smtClean="0">
                <a:solidFill>
                  <a:srgbClr val="FFFF00"/>
                </a:solidFill>
                <a:latin typeface="Times New Roman"/>
                <a:cs typeface="Times New Roman"/>
              </a:rPr>
              <a:t>is just a dream</a:t>
            </a:r>
            <a:endParaRPr sz="3200">
              <a:latin typeface="Times New Roman"/>
              <a:cs typeface="Times New Roman"/>
            </a:endParaRPr>
          </a:p>
        </p:txBody>
      </p:sp>
      <p:sp>
        <p:nvSpPr>
          <p:cNvPr id="2" name="object 2"/>
          <p:cNvSpPr txBox="1"/>
          <p:nvPr/>
        </p:nvSpPr>
        <p:spPr>
          <a:xfrm>
            <a:off x="2658869" y="5370193"/>
            <a:ext cx="5250923" cy="1086828"/>
          </a:xfrm>
          <a:prstGeom prst="rect">
            <a:avLst/>
          </a:prstGeom>
        </p:spPr>
        <p:txBody>
          <a:bodyPr wrap="square" lIns="0" tIns="21399" rIns="0" bIns="0" rtlCol="0">
            <a:noAutofit/>
          </a:bodyPr>
          <a:lstStyle/>
          <a:p>
            <a:pPr algn="ctr">
              <a:lnSpc>
                <a:spcPts val="3370"/>
              </a:lnSpc>
            </a:pPr>
            <a:r>
              <a:rPr sz="3200" spc="152" dirty="0" smtClean="0">
                <a:solidFill>
                  <a:srgbClr val="FFFF00"/>
                </a:solidFill>
                <a:latin typeface="Times New Roman"/>
                <a:cs typeface="Times New Roman"/>
              </a:rPr>
              <a:t>But when we dream together</a:t>
            </a:r>
            <a:endParaRPr sz="3200">
              <a:latin typeface="Times New Roman"/>
              <a:cs typeface="Times New Roman"/>
            </a:endParaRPr>
          </a:p>
          <a:p>
            <a:pPr marL="78400" marR="105567" algn="ctr">
              <a:lnSpc>
                <a:spcPct val="95825"/>
              </a:lnSpc>
              <a:spcBef>
                <a:spcPts val="855"/>
              </a:spcBef>
            </a:pPr>
            <a:r>
              <a:rPr sz="3200" spc="80" dirty="0" smtClean="0">
                <a:solidFill>
                  <a:srgbClr val="FFFF00"/>
                </a:solidFill>
                <a:latin typeface="Times New Roman"/>
                <a:cs typeface="Times New Roman"/>
              </a:rPr>
              <a:t>It is the beginning of </a:t>
            </a:r>
            <a:r>
              <a:rPr sz="3600" spc="80" dirty="0" smtClean="0">
                <a:solidFill>
                  <a:srgbClr val="FFFF00"/>
                </a:solidFill>
                <a:latin typeface="Times New Roman"/>
                <a:cs typeface="Times New Roman"/>
              </a:rPr>
              <a:t>reality</a:t>
            </a:r>
            <a:endParaRPr sz="36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1279628" y="486647"/>
            <a:ext cx="4552350" cy="584835"/>
          </a:xfrm>
          <a:prstGeom prst="rect">
            <a:avLst/>
          </a:prstGeom>
        </p:spPr>
        <p:txBody>
          <a:bodyPr wrap="square" lIns="0" tIns="29178" rIns="0" bIns="0" rtlCol="0">
            <a:noAutofit/>
          </a:bodyPr>
          <a:lstStyle/>
          <a:p>
            <a:pPr marL="12700">
              <a:lnSpc>
                <a:spcPts val="4595"/>
              </a:lnSpc>
            </a:pPr>
            <a:r>
              <a:rPr sz="4400" spc="109" dirty="0" smtClean="0">
                <a:solidFill>
                  <a:srgbClr val="FFFF00"/>
                </a:solidFill>
                <a:latin typeface="Times New Roman"/>
                <a:cs typeface="Times New Roman"/>
              </a:rPr>
              <a:t>BUDAYA KERJA</a:t>
            </a:r>
            <a:endParaRPr sz="4400">
              <a:latin typeface="Times New Roman"/>
              <a:cs typeface="Times New Roman"/>
            </a:endParaRPr>
          </a:p>
        </p:txBody>
      </p:sp>
      <p:sp>
        <p:nvSpPr>
          <p:cNvPr id="7" name="object 7"/>
          <p:cNvSpPr txBox="1"/>
          <p:nvPr/>
        </p:nvSpPr>
        <p:spPr>
          <a:xfrm>
            <a:off x="5878186" y="486647"/>
            <a:ext cx="3618093" cy="584835"/>
          </a:xfrm>
          <a:prstGeom prst="rect">
            <a:avLst/>
          </a:prstGeom>
        </p:spPr>
        <p:txBody>
          <a:bodyPr wrap="square" lIns="0" tIns="29178" rIns="0" bIns="0" rtlCol="0">
            <a:noAutofit/>
          </a:bodyPr>
          <a:lstStyle/>
          <a:p>
            <a:pPr marL="12700">
              <a:lnSpc>
                <a:spcPts val="4595"/>
              </a:lnSpc>
            </a:pPr>
            <a:r>
              <a:rPr sz="4400" spc="44" dirty="0" smtClean="0">
                <a:solidFill>
                  <a:srgbClr val="FFFF00"/>
                </a:solidFill>
                <a:latin typeface="Times New Roman"/>
                <a:cs typeface="Times New Roman"/>
              </a:rPr>
              <a:t>MAHASISWA</a:t>
            </a:r>
            <a:endParaRPr sz="4400">
              <a:latin typeface="Times New Roman"/>
              <a:cs typeface="Times New Roman"/>
            </a:endParaRPr>
          </a:p>
        </p:txBody>
      </p:sp>
      <p:sp>
        <p:nvSpPr>
          <p:cNvPr id="6" name="object 6"/>
          <p:cNvSpPr txBox="1"/>
          <p:nvPr/>
        </p:nvSpPr>
        <p:spPr>
          <a:xfrm>
            <a:off x="1793172" y="1157259"/>
            <a:ext cx="1257276" cy="584835"/>
          </a:xfrm>
          <a:prstGeom prst="rect">
            <a:avLst/>
          </a:prstGeom>
        </p:spPr>
        <p:txBody>
          <a:bodyPr wrap="square" lIns="0" tIns="29178" rIns="0" bIns="0" rtlCol="0">
            <a:noAutofit/>
          </a:bodyPr>
          <a:lstStyle/>
          <a:p>
            <a:pPr marL="12700">
              <a:lnSpc>
                <a:spcPts val="4595"/>
              </a:lnSpc>
            </a:pPr>
            <a:r>
              <a:rPr sz="4400" spc="233" dirty="0" smtClean="0">
                <a:solidFill>
                  <a:srgbClr val="FFFF00"/>
                </a:solidFill>
                <a:latin typeface="Times New Roman"/>
                <a:cs typeface="Times New Roman"/>
              </a:rPr>
              <a:t>ESA</a:t>
            </a:r>
            <a:endParaRPr sz="4400">
              <a:latin typeface="Times New Roman"/>
              <a:cs typeface="Times New Roman"/>
            </a:endParaRPr>
          </a:p>
        </p:txBody>
      </p:sp>
      <p:sp>
        <p:nvSpPr>
          <p:cNvPr id="5" name="object 5"/>
          <p:cNvSpPr txBox="1"/>
          <p:nvPr/>
        </p:nvSpPr>
        <p:spPr>
          <a:xfrm>
            <a:off x="3096656" y="1157259"/>
            <a:ext cx="2531670" cy="584835"/>
          </a:xfrm>
          <a:prstGeom prst="rect">
            <a:avLst/>
          </a:prstGeom>
        </p:spPr>
        <p:txBody>
          <a:bodyPr wrap="square" lIns="0" tIns="29178" rIns="0" bIns="0" rtlCol="0">
            <a:noAutofit/>
          </a:bodyPr>
          <a:lstStyle/>
          <a:p>
            <a:pPr marL="12700">
              <a:lnSpc>
                <a:spcPts val="4595"/>
              </a:lnSpc>
            </a:pPr>
            <a:r>
              <a:rPr sz="4400" spc="73" dirty="0" smtClean="0">
                <a:solidFill>
                  <a:srgbClr val="FFFF00"/>
                </a:solidFill>
                <a:latin typeface="Times New Roman"/>
                <a:cs typeface="Times New Roman"/>
              </a:rPr>
              <a:t>UNGGUL</a:t>
            </a:r>
            <a:endParaRPr sz="4400">
              <a:latin typeface="Times New Roman"/>
              <a:cs typeface="Times New Roman"/>
            </a:endParaRPr>
          </a:p>
        </p:txBody>
      </p:sp>
      <p:sp>
        <p:nvSpPr>
          <p:cNvPr id="4" name="object 4"/>
          <p:cNvSpPr txBox="1"/>
          <p:nvPr/>
        </p:nvSpPr>
        <p:spPr>
          <a:xfrm>
            <a:off x="5675653" y="1157259"/>
            <a:ext cx="3307047" cy="584835"/>
          </a:xfrm>
          <a:prstGeom prst="rect">
            <a:avLst/>
          </a:prstGeom>
        </p:spPr>
        <p:txBody>
          <a:bodyPr wrap="square" lIns="0" tIns="29178" rIns="0" bIns="0" rtlCol="0">
            <a:noAutofit/>
          </a:bodyPr>
          <a:lstStyle/>
          <a:p>
            <a:pPr marL="12700">
              <a:lnSpc>
                <a:spcPts val="4595"/>
              </a:lnSpc>
            </a:pPr>
            <a:r>
              <a:rPr sz="4400" spc="19" dirty="0" smtClean="0">
                <a:solidFill>
                  <a:srgbClr val="FFFF00"/>
                </a:solidFill>
                <a:latin typeface="Times New Roman"/>
                <a:cs typeface="Times New Roman"/>
              </a:rPr>
              <a:t>UNIVERSTY</a:t>
            </a:r>
            <a:endParaRPr sz="4400">
              <a:latin typeface="Times New Roman"/>
              <a:cs typeface="Times New Roman"/>
            </a:endParaRPr>
          </a:p>
        </p:txBody>
      </p:sp>
      <p:sp>
        <p:nvSpPr>
          <p:cNvPr id="3" name="object 3"/>
          <p:cNvSpPr txBox="1"/>
          <p:nvPr/>
        </p:nvSpPr>
        <p:spPr>
          <a:xfrm>
            <a:off x="3824724" y="2316034"/>
            <a:ext cx="228917" cy="3942323"/>
          </a:xfrm>
          <a:prstGeom prst="rect">
            <a:avLst/>
          </a:prstGeom>
        </p:spPr>
        <p:txBody>
          <a:bodyPr wrap="square" lIns="0" tIns="21399" rIns="0" bIns="0" rtlCol="0">
            <a:noAutofit/>
          </a:bodyPr>
          <a:lstStyle/>
          <a:p>
            <a:pPr marL="12700" marR="0">
              <a:lnSpc>
                <a:spcPts val="3370"/>
              </a:lnSpc>
            </a:pPr>
            <a:r>
              <a:rPr sz="3200" dirty="0" smtClean="0">
                <a:latin typeface="Times New Roman"/>
                <a:cs typeface="Times New Roman"/>
              </a:rPr>
              <a:t>•</a:t>
            </a:r>
            <a:endParaRPr sz="3200">
              <a:latin typeface="Times New Roman"/>
              <a:cs typeface="Times New Roman"/>
            </a:endParaRPr>
          </a:p>
          <a:p>
            <a:pPr marL="12700" marR="0">
              <a:lnSpc>
                <a:spcPct val="95825"/>
              </a:lnSpc>
              <a:spcBef>
                <a:spcPts val="760"/>
              </a:spcBef>
            </a:pPr>
            <a:r>
              <a:rPr sz="3200" dirty="0" smtClean="0">
                <a:latin typeface="Times New Roman"/>
                <a:cs typeface="Times New Roman"/>
              </a:rPr>
              <a:t>•</a:t>
            </a:r>
            <a:endParaRPr sz="3200">
              <a:latin typeface="Times New Roman"/>
              <a:cs typeface="Times New Roman"/>
            </a:endParaRPr>
          </a:p>
          <a:p>
            <a:pPr marL="12700">
              <a:lnSpc>
                <a:spcPct val="95825"/>
              </a:lnSpc>
              <a:spcBef>
                <a:spcPts val="927"/>
              </a:spcBef>
            </a:pPr>
            <a:r>
              <a:rPr sz="3200" dirty="0" smtClean="0">
                <a:latin typeface="Times New Roman"/>
                <a:cs typeface="Times New Roman"/>
              </a:rPr>
              <a:t>•</a:t>
            </a:r>
            <a:endParaRPr sz="3200">
              <a:latin typeface="Times New Roman"/>
              <a:cs typeface="Times New Roman"/>
            </a:endParaRPr>
          </a:p>
          <a:p>
            <a:pPr marL="12700" marR="0">
              <a:lnSpc>
                <a:spcPct val="95825"/>
              </a:lnSpc>
              <a:spcBef>
                <a:spcPts val="916"/>
              </a:spcBef>
            </a:pPr>
            <a:r>
              <a:rPr sz="3200" dirty="0" smtClean="0">
                <a:latin typeface="Times New Roman"/>
                <a:cs typeface="Times New Roman"/>
              </a:rPr>
              <a:t>•</a:t>
            </a:r>
            <a:endParaRPr sz="3200">
              <a:latin typeface="Times New Roman"/>
              <a:cs typeface="Times New Roman"/>
            </a:endParaRPr>
          </a:p>
          <a:p>
            <a:pPr marL="12700" marR="0">
              <a:lnSpc>
                <a:spcPct val="95825"/>
              </a:lnSpc>
              <a:spcBef>
                <a:spcPts val="929"/>
              </a:spcBef>
            </a:pPr>
            <a:r>
              <a:rPr sz="3200" dirty="0" smtClean="0">
                <a:latin typeface="Times New Roman"/>
                <a:cs typeface="Times New Roman"/>
              </a:rPr>
              <a:t>•</a:t>
            </a:r>
            <a:endParaRPr sz="3200">
              <a:latin typeface="Times New Roman"/>
              <a:cs typeface="Times New Roman"/>
            </a:endParaRPr>
          </a:p>
          <a:p>
            <a:pPr marL="12700" marR="0">
              <a:lnSpc>
                <a:spcPct val="95825"/>
              </a:lnSpc>
              <a:spcBef>
                <a:spcPts val="927"/>
              </a:spcBef>
            </a:pPr>
            <a:r>
              <a:rPr sz="3200" dirty="0" smtClean="0">
                <a:latin typeface="Times New Roman"/>
                <a:cs typeface="Times New Roman"/>
              </a:rPr>
              <a:t>•</a:t>
            </a:r>
            <a:endParaRPr sz="3200">
              <a:latin typeface="Times New Roman"/>
              <a:cs typeface="Times New Roman"/>
            </a:endParaRPr>
          </a:p>
          <a:p>
            <a:pPr marL="12700">
              <a:lnSpc>
                <a:spcPct val="95825"/>
              </a:lnSpc>
              <a:spcBef>
                <a:spcPts val="929"/>
              </a:spcBef>
            </a:pPr>
            <a:r>
              <a:rPr sz="3200" dirty="0" smtClean="0">
                <a:latin typeface="Times New Roman"/>
                <a:cs typeface="Times New Roman"/>
              </a:rPr>
              <a:t>•</a:t>
            </a:r>
            <a:endParaRPr sz="3200">
              <a:latin typeface="Times New Roman"/>
              <a:cs typeface="Times New Roman"/>
            </a:endParaRPr>
          </a:p>
        </p:txBody>
      </p:sp>
      <p:sp>
        <p:nvSpPr>
          <p:cNvPr id="2" name="object 2"/>
          <p:cNvSpPr txBox="1"/>
          <p:nvPr/>
        </p:nvSpPr>
        <p:spPr>
          <a:xfrm>
            <a:off x="4167564" y="2316034"/>
            <a:ext cx="5254798" cy="3942323"/>
          </a:xfrm>
          <a:prstGeom prst="rect">
            <a:avLst/>
          </a:prstGeom>
        </p:spPr>
        <p:txBody>
          <a:bodyPr wrap="square" lIns="0" tIns="21399" rIns="0" bIns="0" rtlCol="0">
            <a:noAutofit/>
          </a:bodyPr>
          <a:lstStyle/>
          <a:p>
            <a:pPr marL="12700" marR="57398">
              <a:lnSpc>
                <a:spcPts val="3370"/>
              </a:lnSpc>
            </a:pPr>
            <a:r>
              <a:rPr sz="3200" spc="-2" dirty="0" smtClean="0">
                <a:latin typeface="Times New Roman"/>
                <a:cs typeface="Times New Roman"/>
              </a:rPr>
              <a:t>Extra  Effort</a:t>
            </a:r>
            <a:endParaRPr sz="3200">
              <a:latin typeface="Times New Roman"/>
              <a:cs typeface="Times New Roman"/>
            </a:endParaRPr>
          </a:p>
          <a:p>
            <a:pPr marL="12700">
              <a:lnSpc>
                <a:spcPts val="3679"/>
              </a:lnSpc>
              <a:spcBef>
                <a:spcPts val="760"/>
              </a:spcBef>
            </a:pPr>
            <a:r>
              <a:rPr sz="3200" spc="154" dirty="0" smtClean="0">
                <a:latin typeface="Times New Roman"/>
                <a:cs typeface="Times New Roman"/>
              </a:rPr>
              <a:t>Creating Performance </a:t>
            </a:r>
            <a:endParaRPr sz="3200">
              <a:latin typeface="Times New Roman"/>
              <a:cs typeface="Times New Roman"/>
            </a:endParaRPr>
          </a:p>
          <a:p>
            <a:pPr marL="12700">
              <a:lnSpc>
                <a:spcPts val="3679"/>
              </a:lnSpc>
              <a:spcBef>
                <a:spcPts val="923"/>
              </a:spcBef>
            </a:pPr>
            <a:r>
              <a:rPr sz="3200" spc="175" dirty="0" smtClean="0">
                <a:latin typeface="Times New Roman"/>
                <a:cs typeface="Times New Roman"/>
              </a:rPr>
              <a:t>E</a:t>
            </a:r>
            <a:r>
              <a:rPr sz="3200" spc="212" dirty="0" smtClean="0">
                <a:latin typeface="Times New Roman"/>
                <a:cs typeface="Times New Roman"/>
              </a:rPr>
              <a:t>m</a:t>
            </a:r>
            <a:r>
              <a:rPr sz="3200" spc="160" dirty="0" smtClean="0">
                <a:latin typeface="Times New Roman"/>
                <a:cs typeface="Times New Roman"/>
              </a:rPr>
              <a:t>p</a:t>
            </a:r>
            <a:r>
              <a:rPr sz="3200" spc="122" dirty="0" smtClean="0">
                <a:latin typeface="Times New Roman"/>
                <a:cs typeface="Times New Roman"/>
              </a:rPr>
              <a:t>o</a:t>
            </a:r>
            <a:r>
              <a:rPr sz="3200" spc="201" dirty="0" smtClean="0">
                <a:latin typeface="Times New Roman"/>
                <a:cs typeface="Times New Roman"/>
              </a:rPr>
              <a:t>w</a:t>
            </a:r>
            <a:r>
              <a:rPr sz="3200" spc="143" dirty="0" smtClean="0">
                <a:latin typeface="Times New Roman"/>
                <a:cs typeface="Times New Roman"/>
              </a:rPr>
              <a:t>e</a:t>
            </a:r>
            <a:r>
              <a:rPr sz="3200" spc="84" dirty="0" smtClean="0">
                <a:latin typeface="Times New Roman"/>
                <a:cs typeface="Times New Roman"/>
              </a:rPr>
              <a:t>r</a:t>
            </a:r>
            <a:r>
              <a:rPr sz="3200" spc="212" dirty="0" smtClean="0">
                <a:latin typeface="Times New Roman"/>
                <a:cs typeface="Times New Roman"/>
              </a:rPr>
              <a:t>m</a:t>
            </a:r>
            <a:r>
              <a:rPr sz="3200" spc="143" dirty="0" smtClean="0">
                <a:latin typeface="Times New Roman"/>
                <a:cs typeface="Times New Roman"/>
              </a:rPr>
              <a:t>e</a:t>
            </a:r>
            <a:r>
              <a:rPr sz="3200" spc="122" dirty="0" smtClean="0">
                <a:latin typeface="Times New Roman"/>
                <a:cs typeface="Times New Roman"/>
              </a:rPr>
              <a:t>n</a:t>
            </a:r>
            <a:r>
              <a:rPr sz="3200" spc="78" dirty="0" smtClean="0">
                <a:latin typeface="Times New Roman"/>
                <a:cs typeface="Times New Roman"/>
              </a:rPr>
              <a:t>t</a:t>
            </a:r>
            <a:r>
              <a:rPr sz="3200" spc="174" dirty="0" smtClean="0">
                <a:latin typeface="Times New Roman"/>
                <a:cs typeface="Times New Roman"/>
              </a:rPr>
              <a:t> </a:t>
            </a:r>
            <a:r>
              <a:rPr sz="3200" spc="-19" dirty="0" smtClean="0">
                <a:latin typeface="Times New Roman"/>
                <a:cs typeface="Times New Roman"/>
              </a:rPr>
              <a:t>b</a:t>
            </a:r>
            <a:r>
              <a:rPr sz="3200" spc="0" dirty="0" smtClean="0">
                <a:latin typeface="Times New Roman"/>
                <a:cs typeface="Times New Roman"/>
              </a:rPr>
              <a:t>y</a:t>
            </a:r>
            <a:r>
              <a:rPr sz="3200" spc="270" dirty="0" smtClean="0">
                <a:latin typeface="Times New Roman"/>
                <a:cs typeface="Times New Roman"/>
              </a:rPr>
              <a:t> </a:t>
            </a:r>
            <a:r>
              <a:rPr sz="3200" spc="0" dirty="0" smtClean="0">
                <a:latin typeface="Times New Roman"/>
                <a:cs typeface="Times New Roman"/>
              </a:rPr>
              <a:t>T</a:t>
            </a:r>
            <a:r>
              <a:rPr sz="3200" spc="333" dirty="0" smtClean="0">
                <a:latin typeface="Times New Roman"/>
                <a:cs typeface="Times New Roman"/>
              </a:rPr>
              <a:t>e</a:t>
            </a:r>
            <a:r>
              <a:rPr sz="3200" spc="368" dirty="0" smtClean="0">
                <a:latin typeface="Times New Roman"/>
                <a:cs typeface="Times New Roman"/>
              </a:rPr>
              <a:t>a</a:t>
            </a:r>
            <a:r>
              <a:rPr sz="3200" spc="163" dirty="0" smtClean="0">
                <a:latin typeface="Times New Roman"/>
                <a:cs typeface="Times New Roman"/>
              </a:rPr>
              <a:t>m</a:t>
            </a:r>
            <a:r>
              <a:rPr sz="3200" spc="-4" dirty="0" smtClean="0">
                <a:latin typeface="Times New Roman"/>
                <a:cs typeface="Times New Roman"/>
              </a:rPr>
              <a:t>w</a:t>
            </a:r>
            <a:r>
              <a:rPr sz="3200" spc="190" dirty="0" smtClean="0">
                <a:latin typeface="Times New Roman"/>
                <a:cs typeface="Times New Roman"/>
              </a:rPr>
              <a:t>o</a:t>
            </a:r>
            <a:r>
              <a:rPr sz="3200" spc="-9" dirty="0" smtClean="0">
                <a:latin typeface="Times New Roman"/>
                <a:cs typeface="Times New Roman"/>
              </a:rPr>
              <a:t>r</a:t>
            </a:r>
            <a:r>
              <a:rPr sz="3200" spc="0" dirty="0" smtClean="0">
                <a:latin typeface="Times New Roman"/>
                <a:cs typeface="Times New Roman"/>
              </a:rPr>
              <a:t>k </a:t>
            </a:r>
            <a:endParaRPr sz="3200">
              <a:latin typeface="Times New Roman"/>
              <a:cs typeface="Times New Roman"/>
            </a:endParaRPr>
          </a:p>
          <a:p>
            <a:pPr marL="12700">
              <a:lnSpc>
                <a:spcPts val="3679"/>
              </a:lnSpc>
              <a:spcBef>
                <a:spcPts val="923"/>
              </a:spcBef>
            </a:pPr>
            <a:r>
              <a:rPr sz="3200" spc="121" dirty="0" smtClean="0">
                <a:latin typeface="Times New Roman"/>
                <a:cs typeface="Times New Roman"/>
              </a:rPr>
              <a:t>Learning from Others</a:t>
            </a:r>
            <a:endParaRPr sz="3200">
              <a:latin typeface="Times New Roman"/>
              <a:cs typeface="Times New Roman"/>
            </a:endParaRPr>
          </a:p>
          <a:p>
            <a:pPr marL="12700" marR="57398">
              <a:lnSpc>
                <a:spcPct val="95825"/>
              </a:lnSpc>
              <a:spcBef>
                <a:spcPts val="963"/>
              </a:spcBef>
            </a:pPr>
            <a:r>
              <a:rPr sz="3200" spc="66" dirty="0" smtClean="0">
                <a:latin typeface="Times New Roman"/>
                <a:cs typeface="Times New Roman"/>
              </a:rPr>
              <a:t>Limited Time</a:t>
            </a:r>
            <a:endParaRPr sz="3200">
              <a:latin typeface="Times New Roman"/>
              <a:cs typeface="Times New Roman"/>
            </a:endParaRPr>
          </a:p>
          <a:p>
            <a:pPr marL="12700" marR="57398">
              <a:lnSpc>
                <a:spcPct val="95825"/>
              </a:lnSpc>
              <a:spcBef>
                <a:spcPts val="927"/>
              </a:spcBef>
            </a:pPr>
            <a:r>
              <a:rPr sz="3200" spc="113" dirty="0" smtClean="0">
                <a:latin typeface="Times New Roman"/>
                <a:cs typeface="Times New Roman"/>
              </a:rPr>
              <a:t>Enjoyment</a:t>
            </a:r>
            <a:endParaRPr sz="3200">
              <a:latin typeface="Times New Roman"/>
              <a:cs typeface="Times New Roman"/>
            </a:endParaRPr>
          </a:p>
          <a:p>
            <a:pPr marL="12700" marR="57398">
              <a:lnSpc>
                <a:spcPct val="95825"/>
              </a:lnSpc>
              <a:spcBef>
                <a:spcPts val="929"/>
              </a:spcBef>
            </a:pPr>
            <a:r>
              <a:rPr sz="3200" spc="127" dirty="0" smtClean="0">
                <a:latin typeface="Times New Roman"/>
                <a:cs typeface="Times New Roman"/>
              </a:rPr>
              <a:t>Trustworthiness</a:t>
            </a:r>
            <a:endParaRPr sz="32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3689188" y="928623"/>
            <a:ext cx="1724785" cy="584835"/>
          </a:xfrm>
          <a:prstGeom prst="rect">
            <a:avLst/>
          </a:prstGeom>
        </p:spPr>
        <p:txBody>
          <a:bodyPr wrap="square" lIns="0" tIns="29178" rIns="0" bIns="0" rtlCol="0">
            <a:noAutofit/>
          </a:bodyPr>
          <a:lstStyle/>
          <a:p>
            <a:pPr marL="12700">
              <a:lnSpc>
                <a:spcPts val="4595"/>
              </a:lnSpc>
            </a:pPr>
            <a:r>
              <a:rPr sz="4400" spc="200" dirty="0" smtClean="0">
                <a:latin typeface="Times New Roman"/>
                <a:cs typeface="Times New Roman"/>
              </a:rPr>
              <a:t>“Extra</a:t>
            </a:r>
            <a:endParaRPr sz="4400">
              <a:latin typeface="Times New Roman"/>
              <a:cs typeface="Times New Roman"/>
            </a:endParaRPr>
          </a:p>
        </p:txBody>
      </p:sp>
      <p:sp>
        <p:nvSpPr>
          <p:cNvPr id="6" name="object 6"/>
          <p:cNvSpPr txBox="1"/>
          <p:nvPr/>
        </p:nvSpPr>
        <p:spPr>
          <a:xfrm>
            <a:off x="5457943" y="928623"/>
            <a:ext cx="1627063" cy="584835"/>
          </a:xfrm>
          <a:prstGeom prst="rect">
            <a:avLst/>
          </a:prstGeom>
        </p:spPr>
        <p:txBody>
          <a:bodyPr wrap="square" lIns="0" tIns="29178" rIns="0" bIns="0" rtlCol="0">
            <a:noAutofit/>
          </a:bodyPr>
          <a:lstStyle/>
          <a:p>
            <a:pPr marL="12700">
              <a:lnSpc>
                <a:spcPts val="4595"/>
              </a:lnSpc>
            </a:pPr>
            <a:r>
              <a:rPr sz="4400" spc="-75" dirty="0" smtClean="0">
                <a:latin typeface="Times New Roman"/>
                <a:cs typeface="Times New Roman"/>
              </a:rPr>
              <a:t>Effort”</a:t>
            </a:r>
            <a:endParaRPr sz="4400">
              <a:latin typeface="Times New Roman"/>
              <a:cs typeface="Times New Roman"/>
            </a:endParaRPr>
          </a:p>
        </p:txBody>
      </p:sp>
      <p:sp>
        <p:nvSpPr>
          <p:cNvPr id="5" name="object 5"/>
          <p:cNvSpPr txBox="1"/>
          <p:nvPr/>
        </p:nvSpPr>
        <p:spPr>
          <a:xfrm>
            <a:off x="1310165" y="2041762"/>
            <a:ext cx="228917" cy="432435"/>
          </a:xfrm>
          <a:prstGeom prst="rect">
            <a:avLst/>
          </a:prstGeom>
        </p:spPr>
        <p:txBody>
          <a:bodyPr wrap="square" lIns="0" tIns="21399" rIns="0" bIns="0" rtlCol="0">
            <a:noAutofit/>
          </a:bodyPr>
          <a:lstStyle/>
          <a:p>
            <a:pPr marL="12700">
              <a:lnSpc>
                <a:spcPts val="3370"/>
              </a:lnSpc>
            </a:pPr>
            <a:r>
              <a:rPr sz="3200" dirty="0" smtClean="0">
                <a:latin typeface="Times New Roman"/>
                <a:cs typeface="Times New Roman"/>
              </a:rPr>
              <a:t>•</a:t>
            </a:r>
            <a:endParaRPr sz="3200">
              <a:latin typeface="Times New Roman"/>
              <a:cs typeface="Times New Roman"/>
            </a:endParaRPr>
          </a:p>
        </p:txBody>
      </p:sp>
      <p:sp>
        <p:nvSpPr>
          <p:cNvPr id="4" name="object 4"/>
          <p:cNvSpPr txBox="1"/>
          <p:nvPr/>
        </p:nvSpPr>
        <p:spPr>
          <a:xfrm>
            <a:off x="1652075" y="2041762"/>
            <a:ext cx="7520153" cy="3553572"/>
          </a:xfrm>
          <a:prstGeom prst="rect">
            <a:avLst/>
          </a:prstGeom>
        </p:spPr>
        <p:txBody>
          <a:bodyPr wrap="square" lIns="0" tIns="21399" rIns="0" bIns="0" rtlCol="0">
            <a:noAutofit/>
          </a:bodyPr>
          <a:lstStyle/>
          <a:p>
            <a:pPr marL="12700" marR="57398">
              <a:lnSpc>
                <a:spcPts val="3370"/>
              </a:lnSpc>
            </a:pPr>
            <a:r>
              <a:rPr sz="3200" spc="100" dirty="0" smtClean="0">
                <a:latin typeface="Times New Roman"/>
                <a:cs typeface="Times New Roman"/>
              </a:rPr>
              <a:t>Keinginan untuk bekerja lebih baik dari</a:t>
            </a:r>
            <a:endParaRPr sz="3200">
              <a:latin typeface="Times New Roman"/>
              <a:cs typeface="Times New Roman"/>
            </a:endParaRPr>
          </a:p>
          <a:p>
            <a:pPr marL="13630" marR="57398">
              <a:lnSpc>
                <a:spcPct val="95825"/>
              </a:lnSpc>
            </a:pPr>
            <a:r>
              <a:rPr sz="3200" spc="133" dirty="0" smtClean="0">
                <a:latin typeface="Times New Roman"/>
                <a:cs typeface="Times New Roman"/>
              </a:rPr>
              <a:t>yang dibutuhkan</a:t>
            </a:r>
            <a:endParaRPr sz="3200">
              <a:latin typeface="Times New Roman"/>
              <a:cs typeface="Times New Roman"/>
            </a:endParaRPr>
          </a:p>
          <a:p>
            <a:pPr marL="13630" indent="-930">
              <a:lnSpc>
                <a:spcPct val="100041"/>
              </a:lnSpc>
              <a:spcBef>
                <a:spcPts val="927"/>
              </a:spcBef>
            </a:pPr>
            <a:r>
              <a:rPr sz="3200" spc="-170" dirty="0" smtClean="0">
                <a:latin typeface="Times New Roman"/>
                <a:cs typeface="Times New Roman"/>
              </a:rPr>
              <a:t>K</a:t>
            </a:r>
            <a:r>
              <a:rPr sz="3200" spc="333" dirty="0" smtClean="0">
                <a:latin typeface="Times New Roman"/>
                <a:cs typeface="Times New Roman"/>
              </a:rPr>
              <a:t>e</a:t>
            </a:r>
            <a:r>
              <a:rPr sz="3200" spc="-182" dirty="0" smtClean="0">
                <a:latin typeface="Times New Roman"/>
                <a:cs typeface="Times New Roman"/>
              </a:rPr>
              <a:t>i</a:t>
            </a:r>
            <a:r>
              <a:rPr sz="3200" spc="190" dirty="0" smtClean="0">
                <a:latin typeface="Times New Roman"/>
                <a:cs typeface="Times New Roman"/>
              </a:rPr>
              <a:t>ng</a:t>
            </a:r>
            <a:r>
              <a:rPr sz="3200" spc="-182" dirty="0" smtClean="0">
                <a:latin typeface="Times New Roman"/>
                <a:cs typeface="Times New Roman"/>
              </a:rPr>
              <a:t>i</a:t>
            </a:r>
            <a:r>
              <a:rPr sz="3200" spc="156" dirty="0" smtClean="0">
                <a:latin typeface="Times New Roman"/>
                <a:cs typeface="Times New Roman"/>
              </a:rPr>
              <a:t>n</a:t>
            </a:r>
            <a:r>
              <a:rPr sz="3200" spc="368" dirty="0" smtClean="0">
                <a:latin typeface="Times New Roman"/>
                <a:cs typeface="Times New Roman"/>
              </a:rPr>
              <a:t>a</a:t>
            </a:r>
            <a:r>
              <a:rPr sz="3200" spc="175" dirty="0" smtClean="0">
                <a:latin typeface="Times New Roman"/>
                <a:cs typeface="Times New Roman"/>
              </a:rPr>
              <a:t>n</a:t>
            </a:r>
            <a:r>
              <a:rPr sz="3200" spc="79" dirty="0" smtClean="0">
                <a:latin typeface="Times New Roman"/>
                <a:cs typeface="Times New Roman"/>
              </a:rPr>
              <a:t> </a:t>
            </a:r>
            <a:r>
              <a:rPr sz="3200" spc="14" dirty="0" smtClean="0">
                <a:latin typeface="Times New Roman"/>
                <a:cs typeface="Times New Roman"/>
              </a:rPr>
              <a:t>u</a:t>
            </a:r>
            <a:r>
              <a:rPr sz="3200" spc="-19" dirty="0" smtClean="0">
                <a:latin typeface="Times New Roman"/>
                <a:cs typeface="Times New Roman"/>
              </a:rPr>
              <a:t>n</a:t>
            </a:r>
            <a:r>
              <a:rPr sz="3200" spc="9" dirty="0" smtClean="0">
                <a:latin typeface="Times New Roman"/>
                <a:cs typeface="Times New Roman"/>
              </a:rPr>
              <a:t>t</a:t>
            </a:r>
            <a:r>
              <a:rPr sz="3200" spc="14" dirty="0" smtClean="0">
                <a:latin typeface="Times New Roman"/>
                <a:cs typeface="Times New Roman"/>
              </a:rPr>
              <a:t>u</a:t>
            </a:r>
            <a:r>
              <a:rPr sz="3200" spc="0" dirty="0" smtClean="0">
                <a:latin typeface="Times New Roman"/>
                <a:cs typeface="Times New Roman"/>
              </a:rPr>
              <a:t>k</a:t>
            </a:r>
            <a:r>
              <a:rPr sz="3200" spc="592" dirty="0" smtClean="0">
                <a:latin typeface="Times New Roman"/>
                <a:cs typeface="Times New Roman"/>
              </a:rPr>
              <a:t> </a:t>
            </a:r>
            <a:r>
              <a:rPr sz="3200" spc="190" dirty="0" smtClean="0">
                <a:latin typeface="Times New Roman"/>
                <a:cs typeface="Times New Roman"/>
              </a:rPr>
              <a:t>b</a:t>
            </a:r>
            <a:r>
              <a:rPr sz="3200" spc="333" dirty="0" smtClean="0">
                <a:latin typeface="Times New Roman"/>
                <a:cs typeface="Times New Roman"/>
              </a:rPr>
              <a:t>e</a:t>
            </a:r>
            <a:r>
              <a:rPr sz="3200" spc="-182" dirty="0" smtClean="0">
                <a:latin typeface="Times New Roman"/>
                <a:cs typeface="Times New Roman"/>
              </a:rPr>
              <a:t>l</a:t>
            </a:r>
            <a:r>
              <a:rPr sz="3200" spc="368" dirty="0" smtClean="0">
                <a:latin typeface="Times New Roman"/>
                <a:cs typeface="Times New Roman"/>
              </a:rPr>
              <a:t>a</a:t>
            </a:r>
            <a:r>
              <a:rPr sz="3200" spc="-182" dirty="0" smtClean="0">
                <a:latin typeface="Times New Roman"/>
                <a:cs typeface="Times New Roman"/>
              </a:rPr>
              <a:t>j</a:t>
            </a:r>
            <a:r>
              <a:rPr sz="3200" spc="368" dirty="0" smtClean="0">
                <a:latin typeface="Times New Roman"/>
                <a:cs typeface="Times New Roman"/>
              </a:rPr>
              <a:t>a</a:t>
            </a:r>
            <a:r>
              <a:rPr sz="3200" spc="0" dirty="0" smtClean="0">
                <a:latin typeface="Times New Roman"/>
                <a:cs typeface="Times New Roman"/>
              </a:rPr>
              <a:t>r</a:t>
            </a:r>
            <a:r>
              <a:rPr sz="3200" spc="89" dirty="0" smtClean="0">
                <a:latin typeface="Times New Roman"/>
                <a:cs typeface="Times New Roman"/>
              </a:rPr>
              <a:t> </a:t>
            </a:r>
            <a:r>
              <a:rPr sz="3200" spc="-182" dirty="0" smtClean="0">
                <a:latin typeface="Times New Roman"/>
                <a:cs typeface="Times New Roman"/>
              </a:rPr>
              <a:t>l</a:t>
            </a:r>
            <a:r>
              <a:rPr sz="3200" spc="333" dirty="0" smtClean="0">
                <a:latin typeface="Times New Roman"/>
                <a:cs typeface="Times New Roman"/>
              </a:rPr>
              <a:t>e</a:t>
            </a:r>
            <a:r>
              <a:rPr sz="3200" spc="190" dirty="0" smtClean="0">
                <a:latin typeface="Times New Roman"/>
                <a:cs typeface="Times New Roman"/>
              </a:rPr>
              <a:t>b</a:t>
            </a:r>
            <a:r>
              <a:rPr sz="3200" spc="-182" dirty="0" smtClean="0">
                <a:latin typeface="Times New Roman"/>
                <a:cs typeface="Times New Roman"/>
              </a:rPr>
              <a:t>i</a:t>
            </a:r>
            <a:r>
              <a:rPr sz="3200" spc="175" dirty="0" smtClean="0">
                <a:latin typeface="Times New Roman"/>
                <a:cs typeface="Times New Roman"/>
              </a:rPr>
              <a:t>h</a:t>
            </a:r>
            <a:r>
              <a:rPr sz="3200" spc="79" dirty="0" smtClean="0">
                <a:latin typeface="Times New Roman"/>
                <a:cs typeface="Times New Roman"/>
              </a:rPr>
              <a:t> </a:t>
            </a:r>
            <a:r>
              <a:rPr sz="3200" spc="192" dirty="0" smtClean="0">
                <a:latin typeface="Times New Roman"/>
                <a:cs typeface="Times New Roman"/>
              </a:rPr>
              <a:t>b</a:t>
            </a:r>
            <a:r>
              <a:rPr sz="3200" spc="171" dirty="0" smtClean="0">
                <a:latin typeface="Times New Roman"/>
                <a:cs typeface="Times New Roman"/>
              </a:rPr>
              <a:t>a</a:t>
            </a:r>
            <a:r>
              <a:rPr sz="3200" spc="153" dirty="0" smtClean="0">
                <a:latin typeface="Times New Roman"/>
                <a:cs typeface="Times New Roman"/>
              </a:rPr>
              <a:t>n</a:t>
            </a:r>
            <a:r>
              <a:rPr sz="3200" spc="175" dirty="0" smtClean="0">
                <a:latin typeface="Times New Roman"/>
                <a:cs typeface="Times New Roman"/>
              </a:rPr>
              <a:t>y</a:t>
            </a:r>
            <a:r>
              <a:rPr sz="3200" spc="171" dirty="0" smtClean="0">
                <a:latin typeface="Times New Roman"/>
                <a:cs typeface="Times New Roman"/>
              </a:rPr>
              <a:t>a</a:t>
            </a:r>
            <a:r>
              <a:rPr sz="3200" spc="175" dirty="0" smtClean="0">
                <a:latin typeface="Times New Roman"/>
                <a:cs typeface="Times New Roman"/>
              </a:rPr>
              <a:t>k</a:t>
            </a:r>
            <a:r>
              <a:rPr sz="3200" spc="107" dirty="0" smtClean="0">
                <a:latin typeface="Times New Roman"/>
                <a:cs typeface="Times New Roman"/>
              </a:rPr>
              <a:t> </a:t>
            </a:r>
            <a:r>
              <a:rPr sz="3200" spc="190" dirty="0" smtClean="0">
                <a:latin typeface="Times New Roman"/>
                <a:cs typeface="Times New Roman"/>
              </a:rPr>
              <a:t>d</a:t>
            </a:r>
            <a:r>
              <a:rPr sz="3200" spc="333" dirty="0" smtClean="0">
                <a:latin typeface="Times New Roman"/>
                <a:cs typeface="Times New Roman"/>
              </a:rPr>
              <a:t>a</a:t>
            </a:r>
            <a:r>
              <a:rPr sz="3200" spc="19" dirty="0" smtClean="0">
                <a:latin typeface="Times New Roman"/>
                <a:cs typeface="Times New Roman"/>
              </a:rPr>
              <a:t>r</a:t>
            </a:r>
            <a:r>
              <a:rPr sz="3200" spc="-177" dirty="0" smtClean="0">
                <a:latin typeface="Times New Roman"/>
                <a:cs typeface="Times New Roman"/>
              </a:rPr>
              <a:t>i</a:t>
            </a:r>
            <a:r>
              <a:rPr sz="3200" spc="-159" dirty="0" smtClean="0">
                <a:latin typeface="Times New Roman"/>
                <a:cs typeface="Times New Roman"/>
              </a:rPr>
              <a:t> </a:t>
            </a:r>
            <a:r>
              <a:rPr sz="3200" spc="0" dirty="0" smtClean="0">
                <a:latin typeface="Times New Roman"/>
                <a:cs typeface="Times New Roman"/>
              </a:rPr>
              <a:t>y</a:t>
            </a:r>
            <a:r>
              <a:rPr sz="3200" spc="14" dirty="0" smtClean="0">
                <a:latin typeface="Times New Roman"/>
                <a:cs typeface="Times New Roman"/>
              </a:rPr>
              <a:t>a</a:t>
            </a:r>
            <a:r>
              <a:rPr sz="3200" spc="-19" dirty="0" smtClean="0">
                <a:latin typeface="Times New Roman"/>
                <a:cs typeface="Times New Roman"/>
              </a:rPr>
              <a:t>n</a:t>
            </a:r>
            <a:r>
              <a:rPr sz="3200" spc="0" dirty="0" smtClean="0">
                <a:latin typeface="Times New Roman"/>
                <a:cs typeface="Times New Roman"/>
              </a:rPr>
              <a:t>g</a:t>
            </a:r>
            <a:r>
              <a:rPr sz="3200" spc="786" dirty="0" smtClean="0">
                <a:latin typeface="Times New Roman"/>
                <a:cs typeface="Times New Roman"/>
              </a:rPr>
              <a:t> </a:t>
            </a:r>
            <a:r>
              <a:rPr sz="3200" spc="190" dirty="0" smtClean="0">
                <a:latin typeface="Times New Roman"/>
                <a:cs typeface="Times New Roman"/>
              </a:rPr>
              <a:t>d</a:t>
            </a:r>
            <a:r>
              <a:rPr sz="3200" spc="-182" dirty="0" smtClean="0">
                <a:latin typeface="Times New Roman"/>
                <a:cs typeface="Times New Roman"/>
              </a:rPr>
              <a:t>i</a:t>
            </a:r>
            <a:r>
              <a:rPr sz="3200" spc="156" dirty="0" smtClean="0">
                <a:latin typeface="Times New Roman"/>
                <a:cs typeface="Times New Roman"/>
              </a:rPr>
              <a:t>p</a:t>
            </a:r>
            <a:r>
              <a:rPr sz="3200" spc="368" dirty="0" smtClean="0">
                <a:latin typeface="Times New Roman"/>
                <a:cs typeface="Times New Roman"/>
              </a:rPr>
              <a:t>e</a:t>
            </a:r>
            <a:r>
              <a:rPr sz="3200" spc="-9" dirty="0" smtClean="0">
                <a:latin typeface="Times New Roman"/>
                <a:cs typeface="Times New Roman"/>
              </a:rPr>
              <a:t>r</a:t>
            </a:r>
            <a:r>
              <a:rPr sz="3200" spc="-152" dirty="0" smtClean="0">
                <a:latin typeface="Times New Roman"/>
                <a:cs typeface="Times New Roman"/>
              </a:rPr>
              <a:t>l</a:t>
            </a:r>
            <a:r>
              <a:rPr sz="3200" spc="156" dirty="0" smtClean="0">
                <a:latin typeface="Times New Roman"/>
                <a:cs typeface="Times New Roman"/>
              </a:rPr>
              <a:t>u</a:t>
            </a:r>
            <a:r>
              <a:rPr sz="3200" spc="0" dirty="0" smtClean="0">
                <a:latin typeface="Times New Roman"/>
                <a:cs typeface="Times New Roman"/>
              </a:rPr>
              <a:t>k</a:t>
            </a:r>
            <a:r>
              <a:rPr sz="3200" spc="368" dirty="0" smtClean="0">
                <a:latin typeface="Times New Roman"/>
                <a:cs typeface="Times New Roman"/>
              </a:rPr>
              <a:t>a</a:t>
            </a:r>
            <a:r>
              <a:rPr sz="3200" spc="175" dirty="0" smtClean="0">
                <a:latin typeface="Times New Roman"/>
                <a:cs typeface="Times New Roman"/>
              </a:rPr>
              <a:t>n</a:t>
            </a:r>
            <a:endParaRPr sz="3200">
              <a:latin typeface="Times New Roman"/>
              <a:cs typeface="Times New Roman"/>
            </a:endParaRPr>
          </a:p>
          <a:p>
            <a:pPr marL="13630" marR="838377" indent="-930">
              <a:lnSpc>
                <a:spcPct val="99945"/>
              </a:lnSpc>
              <a:spcBef>
                <a:spcPts val="773"/>
              </a:spcBef>
            </a:pPr>
            <a:r>
              <a:rPr sz="3200" spc="128" dirty="0" smtClean="0">
                <a:latin typeface="Times New Roman"/>
                <a:cs typeface="Times New Roman"/>
              </a:rPr>
              <a:t>Keinginan untuk mengetahui dan berpartisipasi dalam kelompok untuk membuat karya yang lebih baik.</a:t>
            </a:r>
            <a:endParaRPr sz="3200">
              <a:latin typeface="Times New Roman"/>
              <a:cs typeface="Times New Roman"/>
            </a:endParaRPr>
          </a:p>
        </p:txBody>
      </p:sp>
      <p:sp>
        <p:nvSpPr>
          <p:cNvPr id="3" name="object 3"/>
          <p:cNvSpPr txBox="1"/>
          <p:nvPr/>
        </p:nvSpPr>
        <p:spPr>
          <a:xfrm>
            <a:off x="1310165" y="3114603"/>
            <a:ext cx="228917" cy="432435"/>
          </a:xfrm>
          <a:prstGeom prst="rect">
            <a:avLst/>
          </a:prstGeom>
        </p:spPr>
        <p:txBody>
          <a:bodyPr wrap="square" lIns="0" tIns="21399" rIns="0" bIns="0" rtlCol="0">
            <a:noAutofit/>
          </a:bodyPr>
          <a:lstStyle/>
          <a:p>
            <a:pPr marL="12700">
              <a:lnSpc>
                <a:spcPts val="3370"/>
              </a:lnSpc>
            </a:pPr>
            <a:r>
              <a:rPr sz="3200" dirty="0" smtClean="0">
                <a:latin typeface="Times New Roman"/>
                <a:cs typeface="Times New Roman"/>
              </a:rPr>
              <a:t>•</a:t>
            </a:r>
            <a:endParaRPr sz="3200">
              <a:latin typeface="Times New Roman"/>
              <a:cs typeface="Times New Roman"/>
            </a:endParaRPr>
          </a:p>
        </p:txBody>
      </p:sp>
      <p:sp>
        <p:nvSpPr>
          <p:cNvPr id="2" name="object 2"/>
          <p:cNvSpPr txBox="1"/>
          <p:nvPr/>
        </p:nvSpPr>
        <p:spPr>
          <a:xfrm>
            <a:off x="1310165" y="4187643"/>
            <a:ext cx="228917" cy="432435"/>
          </a:xfrm>
          <a:prstGeom prst="rect">
            <a:avLst/>
          </a:prstGeom>
        </p:spPr>
        <p:txBody>
          <a:bodyPr wrap="square" lIns="0" tIns="21399" rIns="0" bIns="0" rtlCol="0">
            <a:noAutofit/>
          </a:bodyPr>
          <a:lstStyle/>
          <a:p>
            <a:pPr marL="12700">
              <a:lnSpc>
                <a:spcPts val="3370"/>
              </a:lnSpc>
            </a:pPr>
            <a:r>
              <a:rPr sz="3200" dirty="0" smtClean="0">
                <a:latin typeface="Times New Roman"/>
                <a:cs typeface="Times New Roman"/>
              </a:rPr>
              <a:t>•</a:t>
            </a:r>
            <a:endParaRPr sz="32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774191" y="352043"/>
            <a:ext cx="4648200" cy="6858000"/>
          </a:xfrm>
          <a:custGeom>
            <a:avLst/>
            <a:gdLst/>
            <a:ahLst/>
            <a:cxnLst/>
            <a:rect l="l" t="t" r="r" b="b"/>
            <a:pathLst>
              <a:path w="4648200" h="6858000">
                <a:moveTo>
                  <a:pt x="0" y="0"/>
                </a:moveTo>
                <a:lnTo>
                  <a:pt x="4648200" y="0"/>
                </a:lnTo>
                <a:lnTo>
                  <a:pt x="4648200" y="6858000"/>
                </a:lnTo>
                <a:lnTo>
                  <a:pt x="0" y="6858000"/>
                </a:lnTo>
                <a:lnTo>
                  <a:pt x="0" y="0"/>
                </a:lnTo>
                <a:close/>
              </a:path>
            </a:pathLst>
          </a:custGeom>
          <a:solidFill>
            <a:srgbClr val="959595"/>
          </a:solidFill>
        </p:spPr>
        <p:txBody>
          <a:bodyPr wrap="square" lIns="0" tIns="0" rIns="0" bIns="0" rtlCol="0">
            <a:noAutofit/>
          </a:bodyPr>
          <a:lstStyle/>
          <a:p>
            <a:endParaRPr/>
          </a:p>
        </p:txBody>
      </p:sp>
      <p:sp>
        <p:nvSpPr>
          <p:cNvPr id="11" name="object 11"/>
          <p:cNvSpPr/>
          <p:nvPr/>
        </p:nvSpPr>
        <p:spPr>
          <a:xfrm>
            <a:off x="5650992" y="2761488"/>
            <a:ext cx="4166616" cy="3534156"/>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5638463" y="939662"/>
            <a:ext cx="3553963" cy="711201"/>
          </a:xfrm>
          <a:prstGeom prst="rect">
            <a:avLst/>
          </a:prstGeom>
        </p:spPr>
        <p:txBody>
          <a:bodyPr wrap="square" lIns="0" tIns="35560" rIns="0" bIns="0" rtlCol="0">
            <a:noAutofit/>
          </a:bodyPr>
          <a:lstStyle/>
          <a:p>
            <a:pPr marL="12700">
              <a:lnSpc>
                <a:spcPts val="5600"/>
              </a:lnSpc>
            </a:pPr>
            <a:r>
              <a:rPr sz="5400" spc="37" dirty="0" smtClean="0">
                <a:solidFill>
                  <a:srgbClr val="FF6600"/>
                </a:solidFill>
                <a:latin typeface="Times New Roman"/>
                <a:cs typeface="Times New Roman"/>
              </a:rPr>
              <a:t>“Creativity”</a:t>
            </a:r>
            <a:endParaRPr sz="5400">
              <a:latin typeface="Times New Roman"/>
              <a:cs typeface="Times New Roman"/>
            </a:endParaRPr>
          </a:p>
        </p:txBody>
      </p:sp>
      <p:sp>
        <p:nvSpPr>
          <p:cNvPr id="7" name="object 7"/>
          <p:cNvSpPr txBox="1"/>
          <p:nvPr/>
        </p:nvSpPr>
        <p:spPr>
          <a:xfrm>
            <a:off x="1424489" y="2120422"/>
            <a:ext cx="2490614" cy="342265"/>
          </a:xfrm>
          <a:prstGeom prst="rect">
            <a:avLst/>
          </a:prstGeom>
        </p:spPr>
        <p:txBody>
          <a:bodyPr wrap="square" lIns="0" tIns="16827" rIns="0" bIns="0" rtlCol="0">
            <a:noAutofit/>
          </a:bodyPr>
          <a:lstStyle/>
          <a:p>
            <a:pPr marL="12700">
              <a:lnSpc>
                <a:spcPts val="2650"/>
              </a:lnSpc>
            </a:pPr>
            <a:r>
              <a:rPr sz="2500" spc="218" dirty="0" smtClean="0">
                <a:latin typeface="Times New Roman"/>
                <a:cs typeface="Times New Roman"/>
              </a:rPr>
              <a:t>membangkitkan</a:t>
            </a:r>
            <a:endParaRPr sz="2500">
              <a:latin typeface="Times New Roman"/>
              <a:cs typeface="Times New Roman"/>
            </a:endParaRPr>
          </a:p>
        </p:txBody>
      </p:sp>
      <p:sp>
        <p:nvSpPr>
          <p:cNvPr id="6" name="object 6"/>
          <p:cNvSpPr txBox="1"/>
          <p:nvPr/>
        </p:nvSpPr>
        <p:spPr>
          <a:xfrm>
            <a:off x="3930896" y="2120422"/>
            <a:ext cx="828971" cy="342265"/>
          </a:xfrm>
          <a:prstGeom prst="rect">
            <a:avLst/>
          </a:prstGeom>
        </p:spPr>
        <p:txBody>
          <a:bodyPr wrap="square" lIns="0" tIns="16827" rIns="0" bIns="0" rtlCol="0">
            <a:noAutofit/>
          </a:bodyPr>
          <a:lstStyle/>
          <a:p>
            <a:pPr marL="12700">
              <a:lnSpc>
                <a:spcPts val="2650"/>
              </a:lnSpc>
            </a:pPr>
            <a:r>
              <a:rPr sz="2500" spc="81" dirty="0" smtClean="0">
                <a:latin typeface="Times New Roman"/>
                <a:cs typeface="Times New Roman"/>
              </a:rPr>
              <a:t>kritik</a:t>
            </a:r>
            <a:endParaRPr sz="2500">
              <a:latin typeface="Times New Roman"/>
              <a:cs typeface="Times New Roman"/>
            </a:endParaRPr>
          </a:p>
        </p:txBody>
      </p:sp>
      <p:sp>
        <p:nvSpPr>
          <p:cNvPr id="5" name="object 5"/>
          <p:cNvSpPr txBox="1"/>
          <p:nvPr/>
        </p:nvSpPr>
        <p:spPr>
          <a:xfrm>
            <a:off x="1424489" y="3492011"/>
            <a:ext cx="1978242" cy="951860"/>
          </a:xfrm>
          <a:prstGeom prst="rect">
            <a:avLst/>
          </a:prstGeom>
        </p:spPr>
        <p:txBody>
          <a:bodyPr wrap="square" lIns="0" tIns="16827" rIns="0" bIns="0" rtlCol="0">
            <a:noAutofit/>
          </a:bodyPr>
          <a:lstStyle/>
          <a:p>
            <a:pPr marL="12700">
              <a:lnSpc>
                <a:spcPts val="2650"/>
              </a:lnSpc>
            </a:pPr>
            <a:r>
              <a:rPr sz="2500" spc="208" dirty="0" smtClean="0">
                <a:latin typeface="Times New Roman"/>
                <a:cs typeface="Times New Roman"/>
              </a:rPr>
              <a:t>pernah takut</a:t>
            </a:r>
            <a:endParaRPr sz="2500">
              <a:latin typeface="Times New Roman"/>
              <a:cs typeface="Times New Roman"/>
            </a:endParaRPr>
          </a:p>
          <a:p>
            <a:pPr marL="12700" marR="47529">
              <a:lnSpc>
                <a:spcPct val="95825"/>
              </a:lnSpc>
              <a:spcBef>
                <a:spcPts val="1792"/>
              </a:spcBef>
            </a:pPr>
            <a:r>
              <a:rPr sz="2500" spc="132" dirty="0" smtClean="0">
                <a:latin typeface="Times New Roman"/>
                <a:cs typeface="Times New Roman"/>
              </a:rPr>
              <a:t>reaktif</a:t>
            </a:r>
            <a:endParaRPr sz="2500">
              <a:latin typeface="Times New Roman"/>
              <a:cs typeface="Times New Roman"/>
            </a:endParaRPr>
          </a:p>
        </p:txBody>
      </p:sp>
      <p:sp>
        <p:nvSpPr>
          <p:cNvPr id="4" name="object 4"/>
          <p:cNvSpPr txBox="1"/>
          <p:nvPr/>
        </p:nvSpPr>
        <p:spPr>
          <a:xfrm>
            <a:off x="1424489" y="5168397"/>
            <a:ext cx="2804311" cy="951860"/>
          </a:xfrm>
          <a:prstGeom prst="rect">
            <a:avLst/>
          </a:prstGeom>
        </p:spPr>
        <p:txBody>
          <a:bodyPr wrap="square" lIns="0" tIns="16827" rIns="0" bIns="0" rtlCol="0">
            <a:noAutofit/>
          </a:bodyPr>
          <a:lstStyle/>
          <a:p>
            <a:pPr marL="12700" marR="47529">
              <a:lnSpc>
                <a:spcPts val="2650"/>
              </a:lnSpc>
            </a:pPr>
            <a:r>
              <a:rPr sz="2500" spc="210" dirty="0" smtClean="0">
                <a:latin typeface="Times New Roman"/>
                <a:cs typeface="Times New Roman"/>
              </a:rPr>
              <a:t>budaya kelompok</a:t>
            </a:r>
            <a:endParaRPr sz="2500">
              <a:latin typeface="Times New Roman"/>
              <a:cs typeface="Times New Roman"/>
            </a:endParaRPr>
          </a:p>
          <a:p>
            <a:pPr marL="12700">
              <a:lnSpc>
                <a:spcPct val="95825"/>
              </a:lnSpc>
              <a:spcBef>
                <a:spcPts val="1792"/>
              </a:spcBef>
            </a:pPr>
            <a:r>
              <a:rPr sz="2500" spc="247" dirty="0" smtClean="0">
                <a:latin typeface="Times New Roman"/>
                <a:cs typeface="Times New Roman"/>
              </a:rPr>
              <a:t>dan pembaharuan</a:t>
            </a:r>
            <a:endParaRPr sz="2500">
              <a:latin typeface="Times New Roman"/>
              <a:cs typeface="Times New Roman"/>
            </a:endParaRPr>
          </a:p>
        </p:txBody>
      </p:sp>
      <p:sp>
        <p:nvSpPr>
          <p:cNvPr id="3" name="object 3"/>
          <p:cNvSpPr txBox="1"/>
          <p:nvPr/>
        </p:nvSpPr>
        <p:spPr>
          <a:xfrm>
            <a:off x="4193894" y="5168397"/>
            <a:ext cx="811226" cy="342265"/>
          </a:xfrm>
          <a:prstGeom prst="rect">
            <a:avLst/>
          </a:prstGeom>
        </p:spPr>
        <p:txBody>
          <a:bodyPr wrap="square" lIns="0" tIns="16827" rIns="0" bIns="0" rtlCol="0">
            <a:noAutofit/>
          </a:bodyPr>
          <a:lstStyle/>
          <a:p>
            <a:pPr marL="12700">
              <a:lnSpc>
                <a:spcPts val="2650"/>
              </a:lnSpc>
            </a:pPr>
            <a:r>
              <a:rPr sz="2500" spc="229" dirty="0" smtClean="0">
                <a:latin typeface="Times New Roman"/>
                <a:cs typeface="Times New Roman"/>
              </a:rPr>
              <a:t>yang</a:t>
            </a:r>
            <a:endParaRPr sz="2500">
              <a:latin typeface="Times New Roman"/>
              <a:cs typeface="Times New Roman"/>
            </a:endParaRPr>
          </a:p>
        </p:txBody>
      </p:sp>
      <p:sp>
        <p:nvSpPr>
          <p:cNvPr id="2" name="object 2"/>
          <p:cNvSpPr txBox="1"/>
          <p:nvPr/>
        </p:nvSpPr>
        <p:spPr>
          <a:xfrm>
            <a:off x="774191" y="352043"/>
            <a:ext cx="4648200" cy="6858000"/>
          </a:xfrm>
          <a:prstGeom prst="rect">
            <a:avLst/>
          </a:prstGeom>
        </p:spPr>
        <p:txBody>
          <a:bodyPr wrap="square" lIns="0" tIns="0" rIns="0" bIns="0" rtlCol="0">
            <a:noAutofit/>
          </a:bodyPr>
          <a:lstStyle/>
          <a:p>
            <a:pPr>
              <a:lnSpc>
                <a:spcPts val="1000"/>
              </a:lnSpc>
            </a:pPr>
            <a:endParaRPr sz="1000"/>
          </a:p>
          <a:p>
            <a:pPr marL="662997" marR="755445" indent="-343013">
              <a:lnSpc>
                <a:spcPts val="2874"/>
              </a:lnSpc>
              <a:spcBef>
                <a:spcPts val="10297"/>
              </a:spcBef>
              <a:tabLst>
                <a:tab pos="660400" algn="l"/>
              </a:tabLst>
            </a:pPr>
            <a:r>
              <a:rPr sz="2500" spc="164" dirty="0" smtClean="0">
                <a:latin typeface="Times New Roman"/>
                <a:cs typeface="Times New Roman"/>
              </a:rPr>
              <a:t>•</a:t>
            </a:r>
            <a:r>
              <a:rPr sz="2500" spc="0" dirty="0" smtClean="0">
                <a:latin typeface="Times New Roman"/>
                <a:cs typeface="Times New Roman"/>
              </a:rPr>
              <a:t>	</a:t>
            </a:r>
            <a:r>
              <a:rPr sz="2500" spc="164" dirty="0" smtClean="0">
                <a:latin typeface="Times New Roman"/>
                <a:cs typeface="Times New Roman"/>
              </a:rPr>
              <a:t>Budaya kreatif selalu </a:t>
            </a:r>
            <a:endParaRPr sz="2500">
              <a:latin typeface="Times New Roman"/>
              <a:cs typeface="Times New Roman"/>
            </a:endParaRPr>
          </a:p>
          <a:p>
            <a:pPr marL="662997" marR="755445">
              <a:lnSpc>
                <a:spcPts val="2874"/>
              </a:lnSpc>
              <a:spcBef>
                <a:spcPts val="1926"/>
              </a:spcBef>
              <a:tabLst>
                <a:tab pos="660400" algn="l"/>
              </a:tabLst>
            </a:pPr>
            <a:r>
              <a:rPr sz="2500" spc="245" dirty="0" smtClean="0">
                <a:latin typeface="Times New Roman"/>
                <a:cs typeface="Times New Roman"/>
              </a:rPr>
              <a:t>yang membangun</a:t>
            </a:r>
            <a:endParaRPr sz="2500">
              <a:latin typeface="Times New Roman"/>
              <a:cs typeface="Times New Roman"/>
            </a:endParaRPr>
          </a:p>
          <a:p>
            <a:pPr marL="662997" marR="864447" indent="-343013">
              <a:lnSpc>
                <a:spcPts val="2874"/>
              </a:lnSpc>
              <a:spcBef>
                <a:spcPts val="3196"/>
              </a:spcBef>
              <a:tabLst>
                <a:tab pos="660400" algn="l"/>
              </a:tabLst>
            </a:pPr>
            <a:r>
              <a:rPr sz="2500" spc="149" dirty="0" smtClean="0">
                <a:latin typeface="Times New Roman"/>
                <a:cs typeface="Times New Roman"/>
              </a:rPr>
              <a:t>•</a:t>
            </a:r>
            <a:r>
              <a:rPr sz="2500" spc="0" dirty="0" smtClean="0">
                <a:latin typeface="Times New Roman"/>
                <a:cs typeface="Times New Roman"/>
              </a:rPr>
              <a:t>	</a:t>
            </a:r>
            <a:r>
              <a:rPr sz="2500" spc="149" dirty="0" smtClean="0">
                <a:latin typeface="Times New Roman"/>
                <a:cs typeface="Times New Roman"/>
              </a:rPr>
              <a:t>Budaya kreatif tidak </a:t>
            </a:r>
            <a:endParaRPr sz="2500">
              <a:latin typeface="Times New Roman"/>
              <a:cs typeface="Times New Roman"/>
            </a:endParaRPr>
          </a:p>
          <a:p>
            <a:pPr marL="662997" marR="864447">
              <a:lnSpc>
                <a:spcPts val="2874"/>
              </a:lnSpc>
              <a:spcBef>
                <a:spcPts val="1926"/>
              </a:spcBef>
              <a:tabLst>
                <a:tab pos="660400" algn="l"/>
              </a:tabLst>
            </a:pPr>
            <a:r>
              <a:rPr sz="2500" spc="233" dirty="0" smtClean="0">
                <a:latin typeface="Times New Roman"/>
                <a:cs typeface="Times New Roman"/>
              </a:rPr>
              <a:t>menghadapi budaya</a:t>
            </a:r>
            <a:endParaRPr sz="2500">
              <a:latin typeface="Times New Roman"/>
              <a:cs typeface="Times New Roman"/>
            </a:endParaRPr>
          </a:p>
          <a:p>
            <a:pPr marL="662997" marR="280146" indent="-343013">
              <a:lnSpc>
                <a:spcPts val="2874"/>
              </a:lnSpc>
              <a:spcBef>
                <a:spcPts val="5596"/>
              </a:spcBef>
              <a:tabLst>
                <a:tab pos="660400" algn="l"/>
              </a:tabLst>
            </a:pPr>
            <a:r>
              <a:rPr sz="2500" spc="170" dirty="0" smtClean="0">
                <a:latin typeface="Times New Roman"/>
                <a:cs typeface="Times New Roman"/>
              </a:rPr>
              <a:t>•</a:t>
            </a:r>
            <a:r>
              <a:rPr sz="2500" spc="0" dirty="0" smtClean="0">
                <a:latin typeface="Times New Roman"/>
                <a:cs typeface="Times New Roman"/>
              </a:rPr>
              <a:t>	</a:t>
            </a:r>
            <a:r>
              <a:rPr sz="2500" spc="170" dirty="0" smtClean="0">
                <a:latin typeface="Times New Roman"/>
                <a:cs typeface="Times New Roman"/>
              </a:rPr>
              <a:t>Budaya kreatif adalah </a:t>
            </a:r>
            <a:endParaRPr sz="2500">
              <a:latin typeface="Times New Roman"/>
              <a:cs typeface="Times New Roman"/>
            </a:endParaRPr>
          </a:p>
          <a:p>
            <a:pPr marL="662997" marR="280146">
              <a:lnSpc>
                <a:spcPts val="2874"/>
              </a:lnSpc>
              <a:spcBef>
                <a:spcPts val="1926"/>
              </a:spcBef>
              <a:tabLst>
                <a:tab pos="660400" algn="l"/>
              </a:tabLst>
            </a:pPr>
            <a:r>
              <a:rPr sz="2500" spc="229" dirty="0" smtClean="0">
                <a:latin typeface="Times New Roman"/>
                <a:cs typeface="Times New Roman"/>
              </a:rPr>
              <a:t>menciptakan perubahan</a:t>
            </a:r>
            <a:endParaRPr sz="25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icture_senge_five_discip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509" y="287679"/>
            <a:ext cx="8073813" cy="66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0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5341558" y="2275331"/>
            <a:ext cx="4119433" cy="3878580"/>
          </a:xfrm>
          <a:prstGeom prst="rect">
            <a:avLst/>
          </a:prstGeom>
        </p:spPr>
        <p:txBody>
          <a:bodyPr wrap="square" lIns="0" tIns="0" rIns="0" bIns="0" rtlCol="0">
            <a:noAutofit/>
          </a:bodyPr>
          <a:lstStyle/>
          <a:p>
            <a:pPr>
              <a:lnSpc>
                <a:spcPts val="1000"/>
              </a:lnSpc>
            </a:pPr>
            <a:endParaRPr sz="1000"/>
          </a:p>
          <a:p>
            <a:pPr marL="36575" marR="3066509" indent="-1524">
              <a:lnSpc>
                <a:spcPct val="99945"/>
              </a:lnSpc>
              <a:spcBef>
                <a:spcPts val="3179"/>
              </a:spcBef>
            </a:pPr>
            <a:r>
              <a:rPr sz="2400" spc="131" dirty="0" smtClean="0">
                <a:latin typeface="Times New Roman"/>
                <a:cs typeface="Times New Roman"/>
              </a:rPr>
              <a:t>ama gsional</a:t>
            </a:r>
            <a:endParaRPr sz="2400">
              <a:latin typeface="Times New Roman"/>
              <a:cs typeface="Times New Roman"/>
            </a:endParaRPr>
          </a:p>
          <a:p>
            <a:pPr marR="3403617" indent="50291">
              <a:lnSpc>
                <a:spcPct val="100041"/>
              </a:lnSpc>
              <a:spcBef>
                <a:spcPts val="581"/>
              </a:spcBef>
            </a:pPr>
            <a:r>
              <a:rPr sz="2400" spc="128" dirty="0" smtClean="0">
                <a:latin typeface="Times New Roman"/>
                <a:cs typeface="Times New Roman"/>
              </a:rPr>
              <a:t>a ap gota</a:t>
            </a:r>
            <a:endParaRPr sz="2400">
              <a:latin typeface="Times New Roman"/>
              <a:cs typeface="Times New Roman"/>
            </a:endParaRPr>
          </a:p>
          <a:p>
            <a:pPr marL="88391">
              <a:lnSpc>
                <a:spcPct val="95825"/>
              </a:lnSpc>
              <a:spcBef>
                <a:spcPts val="6338"/>
              </a:spcBef>
            </a:pPr>
            <a:r>
              <a:rPr sz="2400" spc="141" dirty="0" smtClean="0">
                <a:latin typeface="Times New Roman"/>
                <a:cs typeface="Times New Roman"/>
              </a:rPr>
              <a:t>g akan</a:t>
            </a:r>
            <a:endParaRPr sz="2400">
              <a:latin typeface="Times New Roman"/>
              <a:cs typeface="Times New Roman"/>
            </a:endParaRPr>
          </a:p>
        </p:txBody>
      </p:sp>
      <p:sp>
        <p:nvSpPr>
          <p:cNvPr id="8" name="object 8"/>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774191" y="656843"/>
            <a:ext cx="9144000" cy="914400"/>
          </a:xfrm>
          <a:custGeom>
            <a:avLst/>
            <a:gdLst/>
            <a:ahLst/>
            <a:cxnLst/>
            <a:rect l="l" t="t" r="r" b="b"/>
            <a:pathLst>
              <a:path w="9144000" h="914400">
                <a:moveTo>
                  <a:pt x="0" y="0"/>
                </a:moveTo>
                <a:lnTo>
                  <a:pt x="9144000" y="0"/>
                </a:lnTo>
                <a:lnTo>
                  <a:pt x="9144000" y="914400"/>
                </a:lnTo>
                <a:lnTo>
                  <a:pt x="0" y="914400"/>
                </a:lnTo>
                <a:lnTo>
                  <a:pt x="0" y="0"/>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5422392" y="2275331"/>
            <a:ext cx="4038600" cy="387858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1157681" y="2028030"/>
            <a:ext cx="177799" cy="330199"/>
          </a:xfrm>
          <a:prstGeom prst="rect">
            <a:avLst/>
          </a:prstGeom>
        </p:spPr>
        <p:txBody>
          <a:bodyPr wrap="square" lIns="0" tIns="16192" rIns="0" bIns="0" rtlCol="0">
            <a:noAutofit/>
          </a:bodyPr>
          <a:lstStyle/>
          <a:p>
            <a:pPr marL="12700">
              <a:lnSpc>
                <a:spcPts val="2550"/>
              </a:lnSpc>
            </a:pPr>
            <a:r>
              <a:rPr sz="2400" dirty="0" smtClean="0">
                <a:latin typeface="Times New Roman"/>
                <a:cs typeface="Times New Roman"/>
              </a:rPr>
              <a:t>•</a:t>
            </a:r>
            <a:endParaRPr sz="2400">
              <a:latin typeface="Times New Roman"/>
              <a:cs typeface="Times New Roman"/>
            </a:endParaRPr>
          </a:p>
        </p:txBody>
      </p:sp>
      <p:sp>
        <p:nvSpPr>
          <p:cNvPr id="6" name="object 6"/>
          <p:cNvSpPr txBox="1"/>
          <p:nvPr/>
        </p:nvSpPr>
        <p:spPr>
          <a:xfrm>
            <a:off x="1500580" y="2028030"/>
            <a:ext cx="4119158" cy="4207310"/>
          </a:xfrm>
          <a:prstGeom prst="rect">
            <a:avLst/>
          </a:prstGeom>
        </p:spPr>
        <p:txBody>
          <a:bodyPr wrap="square" lIns="0" tIns="16192" rIns="0" bIns="0" rtlCol="0">
            <a:noAutofit/>
          </a:bodyPr>
          <a:lstStyle/>
          <a:p>
            <a:pPr marL="14223">
              <a:lnSpc>
                <a:spcPts val="2550"/>
              </a:lnSpc>
            </a:pPr>
            <a:r>
              <a:rPr sz="2400" spc="131" dirty="0" smtClean="0">
                <a:latin typeface="Times New Roman"/>
                <a:cs typeface="Times New Roman"/>
              </a:rPr>
              <a:t>Empowerment adalah budaya</a:t>
            </a:r>
            <a:endParaRPr sz="2400">
              <a:latin typeface="Times New Roman"/>
              <a:cs typeface="Times New Roman"/>
            </a:endParaRPr>
          </a:p>
          <a:p>
            <a:pPr marL="12700" marR="45719">
              <a:lnSpc>
                <a:spcPct val="95825"/>
              </a:lnSpc>
            </a:pPr>
            <a:r>
              <a:rPr sz="2400" spc="82" dirty="0" smtClean="0">
                <a:latin typeface="Times New Roman"/>
                <a:cs typeface="Times New Roman"/>
              </a:rPr>
              <a:t>kelompok</a:t>
            </a:r>
            <a:endParaRPr sz="2400">
              <a:latin typeface="Times New Roman"/>
              <a:cs typeface="Times New Roman"/>
            </a:endParaRPr>
          </a:p>
          <a:p>
            <a:pPr marL="12700" marR="190249" indent="1523">
              <a:lnSpc>
                <a:spcPct val="99945"/>
              </a:lnSpc>
              <a:spcBef>
                <a:spcPts val="696"/>
              </a:spcBef>
            </a:pPr>
            <a:r>
              <a:rPr sz="2400" spc="93" dirty="0" smtClean="0">
                <a:latin typeface="Times New Roman"/>
                <a:cs typeface="Times New Roman"/>
              </a:rPr>
              <a:t>Empowerment adalah kerjas kelompok antar  dan inter fun</a:t>
            </a:r>
            <a:endParaRPr sz="2400">
              <a:latin typeface="Times New Roman"/>
              <a:cs typeface="Times New Roman"/>
            </a:endParaRPr>
          </a:p>
          <a:p>
            <a:pPr marL="12700" marR="156721" indent="1523" algn="just">
              <a:lnSpc>
                <a:spcPct val="100041"/>
              </a:lnSpc>
              <a:spcBef>
                <a:spcPts val="581"/>
              </a:spcBef>
            </a:pPr>
            <a:r>
              <a:rPr sz="2400" spc="99" dirty="0" smtClean="0">
                <a:latin typeface="Times New Roman"/>
                <a:cs typeface="Times New Roman"/>
              </a:rPr>
              <a:t>Empowerment adalah buday saling asah dan  asuh terhad kompetensi yang dimiliki ang dalam kelompok</a:t>
            </a:r>
            <a:endParaRPr sz="2400">
              <a:latin typeface="Times New Roman"/>
              <a:cs typeface="Times New Roman"/>
            </a:endParaRPr>
          </a:p>
          <a:p>
            <a:pPr marL="12700" marR="138433" indent="1523">
              <a:lnSpc>
                <a:spcPct val="100041"/>
              </a:lnSpc>
              <a:spcBef>
                <a:spcPts val="579"/>
              </a:spcBef>
            </a:pPr>
            <a:r>
              <a:rPr sz="2400" spc="114" dirty="0" smtClean="0">
                <a:latin typeface="Times New Roman"/>
                <a:cs typeface="Times New Roman"/>
              </a:rPr>
              <a:t>E</a:t>
            </a:r>
            <a:r>
              <a:rPr sz="2400" spc="183" dirty="0" smtClean="0">
                <a:latin typeface="Times New Roman"/>
                <a:cs typeface="Times New Roman"/>
              </a:rPr>
              <a:t>m</a:t>
            </a:r>
            <a:r>
              <a:rPr sz="2400" spc="91" dirty="0" smtClean="0">
                <a:latin typeface="Times New Roman"/>
                <a:cs typeface="Times New Roman"/>
              </a:rPr>
              <a:t>p</a:t>
            </a:r>
            <a:r>
              <a:rPr sz="2400" spc="118" dirty="0" smtClean="0">
                <a:latin typeface="Times New Roman"/>
                <a:cs typeface="Times New Roman"/>
              </a:rPr>
              <a:t>o</a:t>
            </a:r>
            <a:r>
              <a:rPr sz="2400" spc="149" dirty="0" smtClean="0">
                <a:latin typeface="Times New Roman"/>
                <a:cs typeface="Times New Roman"/>
              </a:rPr>
              <a:t>w</a:t>
            </a:r>
            <a:r>
              <a:rPr sz="2400" spc="105" dirty="0" smtClean="0">
                <a:latin typeface="Times New Roman"/>
                <a:cs typeface="Times New Roman"/>
              </a:rPr>
              <a:t>e</a:t>
            </a:r>
            <a:r>
              <a:rPr sz="2400" spc="65" dirty="0" smtClean="0">
                <a:latin typeface="Times New Roman"/>
                <a:cs typeface="Times New Roman"/>
              </a:rPr>
              <a:t>r</a:t>
            </a:r>
            <a:r>
              <a:rPr sz="2400" spc="183" dirty="0" smtClean="0">
                <a:latin typeface="Times New Roman"/>
                <a:cs typeface="Times New Roman"/>
              </a:rPr>
              <a:t>m</a:t>
            </a:r>
            <a:r>
              <a:rPr sz="2400" spc="78" dirty="0" smtClean="0">
                <a:latin typeface="Times New Roman"/>
                <a:cs typeface="Times New Roman"/>
              </a:rPr>
              <a:t>e</a:t>
            </a:r>
            <a:r>
              <a:rPr sz="2400" spc="91" dirty="0" smtClean="0">
                <a:latin typeface="Times New Roman"/>
                <a:cs typeface="Times New Roman"/>
              </a:rPr>
              <a:t>n</a:t>
            </a:r>
            <a:r>
              <a:rPr sz="2400" spc="58" dirty="0" smtClean="0">
                <a:latin typeface="Times New Roman"/>
                <a:cs typeface="Times New Roman"/>
              </a:rPr>
              <a:t>t</a:t>
            </a:r>
            <a:r>
              <a:rPr sz="2400" spc="131" dirty="0" smtClean="0">
                <a:latin typeface="Times New Roman"/>
                <a:cs typeface="Times New Roman"/>
              </a:rPr>
              <a:t> </a:t>
            </a:r>
            <a:r>
              <a:rPr sz="2400" spc="144" dirty="0" smtClean="0">
                <a:latin typeface="Times New Roman"/>
                <a:cs typeface="Times New Roman"/>
              </a:rPr>
              <a:t>m</a:t>
            </a:r>
            <a:r>
              <a:rPr sz="2400" spc="250" dirty="0" smtClean="0">
                <a:latin typeface="Times New Roman"/>
                <a:cs typeface="Times New Roman"/>
              </a:rPr>
              <a:t>e</a:t>
            </a:r>
            <a:r>
              <a:rPr sz="2400" spc="144" dirty="0" smtClean="0">
                <a:latin typeface="Times New Roman"/>
                <a:cs typeface="Times New Roman"/>
              </a:rPr>
              <a:t>m</a:t>
            </a:r>
            <a:r>
              <a:rPr sz="2400" spc="116" dirty="0" smtClean="0">
                <a:latin typeface="Times New Roman"/>
                <a:cs typeface="Times New Roman"/>
              </a:rPr>
              <a:t>b</a:t>
            </a:r>
            <a:r>
              <a:rPr sz="2400" spc="274" dirty="0" smtClean="0">
                <a:latin typeface="Times New Roman"/>
                <a:cs typeface="Times New Roman"/>
              </a:rPr>
              <a:t>e</a:t>
            </a:r>
            <a:r>
              <a:rPr sz="2400" spc="-4" dirty="0" smtClean="0">
                <a:latin typeface="Times New Roman"/>
                <a:cs typeface="Times New Roman"/>
              </a:rPr>
              <a:t>r</a:t>
            </a:r>
            <a:r>
              <a:rPr sz="2400" spc="-137" dirty="0" smtClean="0">
                <a:latin typeface="Times New Roman"/>
                <a:cs typeface="Times New Roman"/>
              </a:rPr>
              <a:t>i</a:t>
            </a:r>
            <a:r>
              <a:rPr sz="2400" spc="0" dirty="0" smtClean="0">
                <a:latin typeface="Times New Roman"/>
                <a:cs typeface="Times New Roman"/>
              </a:rPr>
              <a:t>k</a:t>
            </a:r>
            <a:r>
              <a:rPr sz="2400" spc="274" dirty="0" smtClean="0">
                <a:latin typeface="Times New Roman"/>
                <a:cs typeface="Times New Roman"/>
              </a:rPr>
              <a:t>a</a:t>
            </a:r>
            <a:r>
              <a:rPr sz="2400" spc="131" dirty="0" smtClean="0">
                <a:latin typeface="Times New Roman"/>
                <a:cs typeface="Times New Roman"/>
              </a:rPr>
              <a:t>n</a:t>
            </a:r>
            <a:r>
              <a:rPr sz="2400" spc="65" dirty="0" smtClean="0">
                <a:latin typeface="Times New Roman"/>
                <a:cs typeface="Times New Roman"/>
              </a:rPr>
              <a:t> </a:t>
            </a:r>
            <a:r>
              <a:rPr sz="2400" spc="141" dirty="0" smtClean="0">
                <a:latin typeface="Times New Roman"/>
                <a:cs typeface="Times New Roman"/>
              </a:rPr>
              <a:t>p</a:t>
            </a:r>
            <a:r>
              <a:rPr sz="2400" spc="274" dirty="0" smtClean="0">
                <a:latin typeface="Times New Roman"/>
                <a:cs typeface="Times New Roman"/>
              </a:rPr>
              <a:t>e</a:t>
            </a:r>
            <a:r>
              <a:rPr sz="2400" spc="-4" dirty="0" smtClean="0">
                <a:latin typeface="Times New Roman"/>
                <a:cs typeface="Times New Roman"/>
              </a:rPr>
              <a:t>r</a:t>
            </a:r>
            <a:r>
              <a:rPr sz="2400" spc="116" dirty="0" smtClean="0">
                <a:latin typeface="Times New Roman"/>
                <a:cs typeface="Times New Roman"/>
              </a:rPr>
              <a:t>b</a:t>
            </a:r>
            <a:r>
              <a:rPr sz="2400" spc="274" dirty="0" smtClean="0">
                <a:latin typeface="Times New Roman"/>
                <a:cs typeface="Times New Roman"/>
              </a:rPr>
              <a:t>a</a:t>
            </a:r>
            <a:r>
              <a:rPr sz="2400" spc="-137" dirty="0" smtClean="0">
                <a:latin typeface="Times New Roman"/>
                <a:cs typeface="Times New Roman"/>
              </a:rPr>
              <a:t>i</a:t>
            </a:r>
            <a:r>
              <a:rPr sz="2400" spc="0" dirty="0" smtClean="0">
                <a:latin typeface="Times New Roman"/>
                <a:cs typeface="Times New Roman"/>
              </a:rPr>
              <a:t>k</a:t>
            </a:r>
            <a:r>
              <a:rPr sz="2400" spc="274" dirty="0" smtClean="0">
                <a:latin typeface="Times New Roman"/>
                <a:cs typeface="Times New Roman"/>
              </a:rPr>
              <a:t>a</a:t>
            </a:r>
            <a:r>
              <a:rPr sz="2400" spc="131" dirty="0" smtClean="0">
                <a:latin typeface="Times New Roman"/>
                <a:cs typeface="Times New Roman"/>
              </a:rPr>
              <a:t>n</a:t>
            </a:r>
            <a:r>
              <a:rPr sz="2400" spc="59" dirty="0" smtClean="0">
                <a:latin typeface="Times New Roman"/>
                <a:cs typeface="Times New Roman"/>
              </a:rPr>
              <a:t> </a:t>
            </a:r>
            <a:r>
              <a:rPr sz="2400" spc="98" dirty="0" smtClean="0">
                <a:latin typeface="Times New Roman"/>
                <a:cs typeface="Times New Roman"/>
              </a:rPr>
              <a:t>t</a:t>
            </a:r>
            <a:r>
              <a:rPr sz="2400" spc="159" dirty="0" smtClean="0">
                <a:latin typeface="Times New Roman"/>
                <a:cs typeface="Times New Roman"/>
              </a:rPr>
              <a:t>e</a:t>
            </a:r>
            <a:r>
              <a:rPr sz="2400" spc="105" dirty="0" smtClean="0">
                <a:latin typeface="Times New Roman"/>
                <a:cs typeface="Times New Roman"/>
              </a:rPr>
              <a:t>r</a:t>
            </a:r>
            <a:r>
              <a:rPr sz="2400" spc="179" dirty="0" smtClean="0">
                <a:latin typeface="Times New Roman"/>
                <a:cs typeface="Times New Roman"/>
              </a:rPr>
              <a:t>h</a:t>
            </a:r>
            <a:r>
              <a:rPr sz="2400" spc="130" dirty="0" smtClean="0">
                <a:latin typeface="Times New Roman"/>
                <a:cs typeface="Times New Roman"/>
              </a:rPr>
              <a:t>a</a:t>
            </a:r>
            <a:r>
              <a:rPr sz="2400" spc="179" dirty="0" smtClean="0">
                <a:latin typeface="Times New Roman"/>
                <a:cs typeface="Times New Roman"/>
              </a:rPr>
              <a:t>d</a:t>
            </a:r>
            <a:r>
              <a:rPr sz="2400" spc="130" dirty="0" smtClean="0">
                <a:latin typeface="Times New Roman"/>
                <a:cs typeface="Times New Roman"/>
              </a:rPr>
              <a:t>a</a:t>
            </a:r>
            <a:r>
              <a:rPr sz="2400" spc="167" dirty="0" smtClean="0">
                <a:latin typeface="Times New Roman"/>
                <a:cs typeface="Times New Roman"/>
              </a:rPr>
              <a:t>p</a:t>
            </a:r>
            <a:r>
              <a:rPr sz="2400" spc="117" dirty="0" smtClean="0">
                <a:latin typeface="Times New Roman"/>
                <a:cs typeface="Times New Roman"/>
              </a:rPr>
              <a:t> </a:t>
            </a:r>
            <a:r>
              <a:rPr sz="2400" spc="116" dirty="0" smtClean="0">
                <a:latin typeface="Times New Roman"/>
                <a:cs typeface="Times New Roman"/>
              </a:rPr>
              <a:t>h</a:t>
            </a:r>
            <a:r>
              <a:rPr sz="2400" spc="274" dirty="0" smtClean="0">
                <a:latin typeface="Times New Roman"/>
                <a:cs typeface="Times New Roman"/>
              </a:rPr>
              <a:t>a</a:t>
            </a:r>
            <a:r>
              <a:rPr sz="2400" spc="260" dirty="0" smtClean="0">
                <a:latin typeface="Times New Roman"/>
                <a:cs typeface="Times New Roman"/>
              </a:rPr>
              <a:t>s</a:t>
            </a:r>
            <a:r>
              <a:rPr sz="2400" spc="-137" dirty="0" smtClean="0">
                <a:latin typeface="Times New Roman"/>
                <a:cs typeface="Times New Roman"/>
              </a:rPr>
              <a:t>i</a:t>
            </a:r>
            <a:r>
              <a:rPr sz="2400" spc="-132" dirty="0" smtClean="0">
                <a:latin typeface="Times New Roman"/>
                <a:cs typeface="Times New Roman"/>
              </a:rPr>
              <a:t>l</a:t>
            </a:r>
            <a:r>
              <a:rPr sz="2400" spc="64" dirty="0" smtClean="0">
                <a:latin typeface="Times New Roman"/>
                <a:cs typeface="Times New Roman"/>
              </a:rPr>
              <a:t> </a:t>
            </a:r>
            <a:r>
              <a:rPr sz="2400" spc="0" dirty="0" smtClean="0">
                <a:latin typeface="Times New Roman"/>
                <a:cs typeface="Times New Roman"/>
              </a:rPr>
              <a:t>y</a:t>
            </a:r>
            <a:r>
              <a:rPr sz="2400" spc="274" dirty="0" smtClean="0">
                <a:latin typeface="Times New Roman"/>
                <a:cs typeface="Times New Roman"/>
              </a:rPr>
              <a:t>a</a:t>
            </a:r>
            <a:r>
              <a:rPr sz="2400" spc="131" dirty="0" smtClean="0">
                <a:latin typeface="Times New Roman"/>
                <a:cs typeface="Times New Roman"/>
              </a:rPr>
              <a:t>n</a:t>
            </a:r>
            <a:r>
              <a:rPr sz="2400" spc="65" dirty="0" smtClean="0">
                <a:latin typeface="Times New Roman"/>
                <a:cs typeface="Times New Roman"/>
              </a:rPr>
              <a:t> </a:t>
            </a:r>
            <a:r>
              <a:rPr sz="2400" spc="141" dirty="0" smtClean="0">
                <a:latin typeface="Times New Roman"/>
                <a:cs typeface="Times New Roman"/>
              </a:rPr>
              <a:t>d</a:t>
            </a:r>
            <a:r>
              <a:rPr sz="2400" spc="-137" dirty="0" smtClean="0">
                <a:latin typeface="Times New Roman"/>
                <a:cs typeface="Times New Roman"/>
              </a:rPr>
              <a:t>i</a:t>
            </a:r>
            <a:r>
              <a:rPr sz="2400" spc="126" dirty="0" smtClean="0">
                <a:latin typeface="Times New Roman"/>
                <a:cs typeface="Times New Roman"/>
              </a:rPr>
              <a:t>c</a:t>
            </a:r>
            <a:r>
              <a:rPr sz="2400" spc="250" dirty="0" smtClean="0">
                <a:latin typeface="Times New Roman"/>
                <a:cs typeface="Times New Roman"/>
              </a:rPr>
              <a:t>a</a:t>
            </a:r>
            <a:r>
              <a:rPr sz="2400" spc="141" dirty="0" smtClean="0">
                <a:latin typeface="Times New Roman"/>
                <a:cs typeface="Times New Roman"/>
              </a:rPr>
              <a:t>p</a:t>
            </a:r>
            <a:r>
              <a:rPr sz="2400" spc="274" dirty="0" smtClean="0">
                <a:latin typeface="Times New Roman"/>
                <a:cs typeface="Times New Roman"/>
              </a:rPr>
              <a:t>a</a:t>
            </a:r>
            <a:r>
              <a:rPr sz="2400" spc="-137" dirty="0" smtClean="0">
                <a:latin typeface="Times New Roman"/>
                <a:cs typeface="Times New Roman"/>
              </a:rPr>
              <a:t>i</a:t>
            </a:r>
            <a:r>
              <a:rPr sz="2400" spc="59" dirty="0" smtClean="0">
                <a:latin typeface="Times New Roman"/>
                <a:cs typeface="Times New Roman"/>
              </a:rPr>
              <a:t>.</a:t>
            </a:r>
            <a:endParaRPr sz="2400">
              <a:latin typeface="Times New Roman"/>
              <a:cs typeface="Times New Roman"/>
            </a:endParaRPr>
          </a:p>
        </p:txBody>
      </p:sp>
      <p:sp>
        <p:nvSpPr>
          <p:cNvPr id="5" name="object 5"/>
          <p:cNvSpPr txBox="1"/>
          <p:nvPr/>
        </p:nvSpPr>
        <p:spPr>
          <a:xfrm>
            <a:off x="1157681" y="2832741"/>
            <a:ext cx="177799" cy="330199"/>
          </a:xfrm>
          <a:prstGeom prst="rect">
            <a:avLst/>
          </a:prstGeom>
        </p:spPr>
        <p:txBody>
          <a:bodyPr wrap="square" lIns="0" tIns="16192" rIns="0" bIns="0" rtlCol="0">
            <a:noAutofit/>
          </a:bodyPr>
          <a:lstStyle/>
          <a:p>
            <a:pPr marL="12700">
              <a:lnSpc>
                <a:spcPts val="2550"/>
              </a:lnSpc>
            </a:pPr>
            <a:r>
              <a:rPr sz="2400" dirty="0" smtClean="0">
                <a:latin typeface="Times New Roman"/>
                <a:cs typeface="Times New Roman"/>
              </a:rPr>
              <a:t>•</a:t>
            </a:r>
            <a:endParaRPr sz="2400">
              <a:latin typeface="Times New Roman"/>
              <a:cs typeface="Times New Roman"/>
            </a:endParaRPr>
          </a:p>
        </p:txBody>
      </p:sp>
      <p:sp>
        <p:nvSpPr>
          <p:cNvPr id="4" name="object 4"/>
          <p:cNvSpPr txBox="1"/>
          <p:nvPr/>
        </p:nvSpPr>
        <p:spPr>
          <a:xfrm>
            <a:off x="1157681" y="3637304"/>
            <a:ext cx="177799" cy="330199"/>
          </a:xfrm>
          <a:prstGeom prst="rect">
            <a:avLst/>
          </a:prstGeom>
        </p:spPr>
        <p:txBody>
          <a:bodyPr wrap="square" lIns="0" tIns="16192" rIns="0" bIns="0" rtlCol="0">
            <a:noAutofit/>
          </a:bodyPr>
          <a:lstStyle/>
          <a:p>
            <a:pPr marL="12700">
              <a:lnSpc>
                <a:spcPts val="2550"/>
              </a:lnSpc>
            </a:pPr>
            <a:r>
              <a:rPr sz="2400" dirty="0" smtClean="0">
                <a:latin typeface="Times New Roman"/>
                <a:cs typeface="Times New Roman"/>
              </a:rPr>
              <a:t>•</a:t>
            </a:r>
            <a:endParaRPr sz="2400">
              <a:latin typeface="Times New Roman"/>
              <a:cs typeface="Times New Roman"/>
            </a:endParaRPr>
          </a:p>
        </p:txBody>
      </p:sp>
      <p:sp>
        <p:nvSpPr>
          <p:cNvPr id="3" name="object 3"/>
          <p:cNvSpPr txBox="1"/>
          <p:nvPr/>
        </p:nvSpPr>
        <p:spPr>
          <a:xfrm>
            <a:off x="1157681" y="5173504"/>
            <a:ext cx="177799" cy="330199"/>
          </a:xfrm>
          <a:prstGeom prst="rect">
            <a:avLst/>
          </a:prstGeom>
        </p:spPr>
        <p:txBody>
          <a:bodyPr wrap="square" lIns="0" tIns="16192" rIns="0" bIns="0" rtlCol="0">
            <a:noAutofit/>
          </a:bodyPr>
          <a:lstStyle/>
          <a:p>
            <a:pPr marL="12700">
              <a:lnSpc>
                <a:spcPts val="2550"/>
              </a:lnSpc>
            </a:pPr>
            <a:r>
              <a:rPr sz="2400" dirty="0" smtClean="0">
                <a:latin typeface="Times New Roman"/>
                <a:cs typeface="Times New Roman"/>
              </a:rPr>
              <a:t>•</a:t>
            </a:r>
            <a:endParaRPr sz="2400">
              <a:latin typeface="Times New Roman"/>
              <a:cs typeface="Times New Roman"/>
            </a:endParaRPr>
          </a:p>
        </p:txBody>
      </p:sp>
      <p:sp>
        <p:nvSpPr>
          <p:cNvPr id="2" name="object 2"/>
          <p:cNvSpPr txBox="1"/>
          <p:nvPr/>
        </p:nvSpPr>
        <p:spPr>
          <a:xfrm>
            <a:off x="774191" y="656843"/>
            <a:ext cx="9144000" cy="914400"/>
          </a:xfrm>
          <a:prstGeom prst="rect">
            <a:avLst/>
          </a:prstGeom>
        </p:spPr>
        <p:txBody>
          <a:bodyPr wrap="square" lIns="0" tIns="4543" rIns="0" bIns="0" rtlCol="0">
            <a:noAutofit/>
          </a:bodyPr>
          <a:lstStyle/>
          <a:p>
            <a:pPr>
              <a:lnSpc>
                <a:spcPts val="800"/>
              </a:lnSpc>
            </a:pPr>
            <a:endParaRPr sz="800"/>
          </a:p>
          <a:p>
            <a:pPr marL="691867">
              <a:lnSpc>
                <a:spcPct val="95825"/>
              </a:lnSpc>
            </a:pPr>
            <a:r>
              <a:rPr sz="4400" spc="87" dirty="0" smtClean="0">
                <a:solidFill>
                  <a:srgbClr val="FFFFFF"/>
                </a:solidFill>
                <a:latin typeface="Times New Roman"/>
                <a:cs typeface="Times New Roman"/>
              </a:rPr>
              <a:t>“Empowerment by Team  Work”</a:t>
            </a:r>
            <a:endParaRPr sz="4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4835227" y="1032586"/>
            <a:ext cx="4979947" cy="508635"/>
          </a:xfrm>
          <a:prstGeom prst="rect">
            <a:avLst/>
          </a:prstGeom>
        </p:spPr>
        <p:txBody>
          <a:bodyPr wrap="square" lIns="0" tIns="25304" rIns="0" bIns="0" rtlCol="0">
            <a:noAutofit/>
          </a:bodyPr>
          <a:lstStyle/>
          <a:p>
            <a:pPr marL="12700">
              <a:lnSpc>
                <a:spcPts val="3985"/>
              </a:lnSpc>
            </a:pPr>
            <a:r>
              <a:rPr sz="3800" spc="121" dirty="0" smtClean="0">
                <a:latin typeface="Times New Roman"/>
                <a:cs typeface="Times New Roman"/>
              </a:rPr>
              <a:t>“Learning from others”</a:t>
            </a:r>
            <a:endParaRPr sz="3800">
              <a:latin typeface="Times New Roman"/>
              <a:cs typeface="Times New Roman"/>
            </a:endParaRPr>
          </a:p>
        </p:txBody>
      </p:sp>
      <p:sp>
        <p:nvSpPr>
          <p:cNvPr id="8" name="object 8"/>
          <p:cNvSpPr txBox="1"/>
          <p:nvPr/>
        </p:nvSpPr>
        <p:spPr>
          <a:xfrm>
            <a:off x="5043998" y="2030530"/>
            <a:ext cx="183832" cy="342265"/>
          </a:xfrm>
          <a:prstGeom prst="rect">
            <a:avLst/>
          </a:prstGeom>
        </p:spPr>
        <p:txBody>
          <a:bodyPr wrap="square" lIns="0" tIns="16827" rIns="0" bIns="0" rtlCol="0">
            <a:noAutofit/>
          </a:bodyPr>
          <a:lstStyle/>
          <a:p>
            <a:pPr marL="12700">
              <a:lnSpc>
                <a:spcPts val="2650"/>
              </a:lnSpc>
            </a:pPr>
            <a:r>
              <a:rPr sz="2500" dirty="0" smtClean="0">
                <a:latin typeface="Times New Roman"/>
                <a:cs typeface="Times New Roman"/>
              </a:rPr>
              <a:t>•</a:t>
            </a:r>
            <a:endParaRPr sz="2500">
              <a:latin typeface="Times New Roman"/>
              <a:cs typeface="Times New Roman"/>
            </a:endParaRPr>
          </a:p>
        </p:txBody>
      </p:sp>
      <p:sp>
        <p:nvSpPr>
          <p:cNvPr id="7" name="object 7"/>
          <p:cNvSpPr txBox="1"/>
          <p:nvPr/>
        </p:nvSpPr>
        <p:spPr>
          <a:xfrm>
            <a:off x="5386212" y="2030530"/>
            <a:ext cx="3673473" cy="723185"/>
          </a:xfrm>
          <a:prstGeom prst="rect">
            <a:avLst/>
          </a:prstGeom>
        </p:spPr>
        <p:txBody>
          <a:bodyPr wrap="square" lIns="0" tIns="16827" rIns="0" bIns="0" rtlCol="0">
            <a:noAutofit/>
          </a:bodyPr>
          <a:lstStyle/>
          <a:p>
            <a:pPr marL="12700">
              <a:lnSpc>
                <a:spcPts val="2650"/>
              </a:lnSpc>
            </a:pPr>
            <a:r>
              <a:rPr sz="2500" spc="118" dirty="0" smtClean="0">
                <a:latin typeface="Times New Roman"/>
                <a:cs typeface="Times New Roman"/>
              </a:rPr>
              <a:t>Budaya yang mau belajar</a:t>
            </a:r>
            <a:endParaRPr sz="2500">
              <a:latin typeface="Times New Roman"/>
              <a:cs typeface="Times New Roman"/>
            </a:endParaRPr>
          </a:p>
          <a:p>
            <a:pPr marL="13343" marR="47529">
              <a:lnSpc>
                <a:spcPct val="95825"/>
              </a:lnSpc>
            </a:pPr>
            <a:r>
              <a:rPr sz="2500" spc="161" dirty="0" smtClean="0">
                <a:latin typeface="Times New Roman"/>
                <a:cs typeface="Times New Roman"/>
              </a:rPr>
              <a:t>kemanapun</a:t>
            </a:r>
            <a:endParaRPr sz="2500">
              <a:latin typeface="Times New Roman"/>
              <a:cs typeface="Times New Roman"/>
            </a:endParaRPr>
          </a:p>
        </p:txBody>
      </p:sp>
      <p:sp>
        <p:nvSpPr>
          <p:cNvPr id="6" name="object 6"/>
          <p:cNvSpPr txBox="1"/>
          <p:nvPr/>
        </p:nvSpPr>
        <p:spPr>
          <a:xfrm>
            <a:off x="4891485" y="3549592"/>
            <a:ext cx="166791" cy="1579988"/>
          </a:xfrm>
          <a:prstGeom prst="rect">
            <a:avLst/>
          </a:prstGeom>
        </p:spPr>
        <p:txBody>
          <a:bodyPr wrap="square" lIns="0" tIns="15557" rIns="0" bIns="0" rtlCol="0">
            <a:noAutofit/>
          </a:bodyPr>
          <a:lstStyle/>
          <a:p>
            <a:pPr marL="12700">
              <a:lnSpc>
                <a:spcPts val="2450"/>
              </a:lnSpc>
            </a:pPr>
            <a:r>
              <a:rPr sz="2300" dirty="0" smtClean="0">
                <a:latin typeface="Times New Roman"/>
                <a:cs typeface="Times New Roman"/>
              </a:rPr>
              <a:t>-</a:t>
            </a:r>
            <a:endParaRPr sz="2300">
              <a:latin typeface="Times New Roman"/>
              <a:cs typeface="Times New Roman"/>
            </a:endParaRPr>
          </a:p>
          <a:p>
            <a:pPr marL="12700">
              <a:lnSpc>
                <a:spcPct val="95825"/>
              </a:lnSpc>
              <a:spcBef>
                <a:spcPts val="545"/>
              </a:spcBef>
            </a:pPr>
            <a:r>
              <a:rPr sz="2300" dirty="0" smtClean="0">
                <a:latin typeface="Times New Roman"/>
                <a:cs typeface="Times New Roman"/>
              </a:rPr>
              <a:t>-</a:t>
            </a:r>
            <a:endParaRPr sz="2300">
              <a:latin typeface="Times New Roman"/>
              <a:cs typeface="Times New Roman"/>
            </a:endParaRPr>
          </a:p>
          <a:p>
            <a:pPr marL="12700">
              <a:lnSpc>
                <a:spcPct val="95825"/>
              </a:lnSpc>
              <a:spcBef>
                <a:spcPts val="666"/>
              </a:spcBef>
            </a:pPr>
            <a:r>
              <a:rPr sz="2300" dirty="0" smtClean="0">
                <a:latin typeface="Times New Roman"/>
                <a:cs typeface="Times New Roman"/>
              </a:rPr>
              <a:t>-</a:t>
            </a:r>
            <a:endParaRPr sz="2300">
              <a:latin typeface="Times New Roman"/>
              <a:cs typeface="Times New Roman"/>
            </a:endParaRPr>
          </a:p>
          <a:p>
            <a:pPr marL="12700">
              <a:lnSpc>
                <a:spcPct val="95825"/>
              </a:lnSpc>
              <a:spcBef>
                <a:spcPts val="667"/>
              </a:spcBef>
            </a:pPr>
            <a:r>
              <a:rPr sz="2300" dirty="0" smtClean="0">
                <a:latin typeface="Times New Roman"/>
                <a:cs typeface="Times New Roman"/>
              </a:rPr>
              <a:t>-</a:t>
            </a:r>
            <a:endParaRPr sz="2300">
              <a:latin typeface="Times New Roman"/>
              <a:cs typeface="Times New Roman"/>
            </a:endParaRPr>
          </a:p>
        </p:txBody>
      </p:sp>
      <p:sp>
        <p:nvSpPr>
          <p:cNvPr id="5" name="object 5"/>
          <p:cNvSpPr txBox="1"/>
          <p:nvPr/>
        </p:nvSpPr>
        <p:spPr>
          <a:xfrm>
            <a:off x="5070054" y="3549592"/>
            <a:ext cx="680755" cy="1579988"/>
          </a:xfrm>
          <a:prstGeom prst="rect">
            <a:avLst/>
          </a:prstGeom>
        </p:spPr>
        <p:txBody>
          <a:bodyPr wrap="square" lIns="0" tIns="15557" rIns="0" bIns="0" rtlCol="0">
            <a:noAutofit/>
          </a:bodyPr>
          <a:lstStyle/>
          <a:p>
            <a:pPr marL="12700" marR="6472" algn="just">
              <a:lnSpc>
                <a:spcPts val="2450"/>
              </a:lnSpc>
            </a:pPr>
            <a:r>
              <a:rPr sz="2300" spc="49" dirty="0" smtClean="0">
                <a:latin typeface="Times New Roman"/>
                <a:cs typeface="Times New Roman"/>
              </a:rPr>
              <a:t>tidak</a:t>
            </a:r>
            <a:endParaRPr sz="2300">
              <a:latin typeface="Times New Roman"/>
              <a:cs typeface="Times New Roman"/>
            </a:endParaRPr>
          </a:p>
          <a:p>
            <a:pPr marL="12700" algn="just">
              <a:lnSpc>
                <a:spcPts val="3310"/>
              </a:lnSpc>
              <a:spcBef>
                <a:spcPts val="208"/>
              </a:spcBef>
            </a:pPr>
            <a:r>
              <a:rPr sz="2300" spc="4" dirty="0" smtClean="0">
                <a:latin typeface="Times New Roman"/>
                <a:cs typeface="Times New Roman"/>
              </a:rPr>
              <a:t>t</a:t>
            </a:r>
            <a:r>
              <a:rPr sz="2300" spc="-132" dirty="0" smtClean="0">
                <a:latin typeface="Times New Roman"/>
                <a:cs typeface="Times New Roman"/>
              </a:rPr>
              <a:t>i</a:t>
            </a:r>
            <a:r>
              <a:rPr sz="2300" spc="135" dirty="0" smtClean="0">
                <a:latin typeface="Times New Roman"/>
                <a:cs typeface="Times New Roman"/>
              </a:rPr>
              <a:t>d</a:t>
            </a:r>
            <a:r>
              <a:rPr sz="2300" spc="238" dirty="0" smtClean="0">
                <a:latin typeface="Times New Roman"/>
                <a:cs typeface="Times New Roman"/>
              </a:rPr>
              <a:t>a</a:t>
            </a:r>
            <a:r>
              <a:rPr sz="2300" spc="0" dirty="0" smtClean="0">
                <a:latin typeface="Times New Roman"/>
                <a:cs typeface="Times New Roman"/>
              </a:rPr>
              <a:t>k </a:t>
            </a:r>
            <a:r>
              <a:rPr sz="2300" spc="4" dirty="0" smtClean="0">
                <a:latin typeface="Times New Roman"/>
                <a:cs typeface="Times New Roman"/>
              </a:rPr>
              <a:t>t</a:t>
            </a:r>
            <a:r>
              <a:rPr sz="2300" spc="-132" dirty="0" smtClean="0">
                <a:latin typeface="Times New Roman"/>
                <a:cs typeface="Times New Roman"/>
              </a:rPr>
              <a:t>i</a:t>
            </a:r>
            <a:r>
              <a:rPr sz="2300" spc="135" dirty="0" smtClean="0">
                <a:latin typeface="Times New Roman"/>
                <a:cs typeface="Times New Roman"/>
              </a:rPr>
              <a:t>d</a:t>
            </a:r>
            <a:r>
              <a:rPr sz="2300" spc="238" dirty="0" smtClean="0">
                <a:latin typeface="Times New Roman"/>
                <a:cs typeface="Times New Roman"/>
              </a:rPr>
              <a:t>a</a:t>
            </a:r>
            <a:r>
              <a:rPr sz="2300" spc="0" dirty="0" smtClean="0">
                <a:latin typeface="Times New Roman"/>
                <a:cs typeface="Times New Roman"/>
              </a:rPr>
              <a:t>k </a:t>
            </a:r>
            <a:r>
              <a:rPr sz="2300" spc="4" dirty="0" smtClean="0">
                <a:latin typeface="Times New Roman"/>
                <a:cs typeface="Times New Roman"/>
              </a:rPr>
              <a:t>t</a:t>
            </a:r>
            <a:r>
              <a:rPr sz="2300" spc="-132" dirty="0" smtClean="0">
                <a:latin typeface="Times New Roman"/>
                <a:cs typeface="Times New Roman"/>
              </a:rPr>
              <a:t>i</a:t>
            </a:r>
            <a:r>
              <a:rPr sz="2300" spc="135" dirty="0" smtClean="0">
                <a:latin typeface="Times New Roman"/>
                <a:cs typeface="Times New Roman"/>
              </a:rPr>
              <a:t>d</a:t>
            </a:r>
            <a:r>
              <a:rPr sz="2300" spc="238" dirty="0" smtClean="0">
                <a:latin typeface="Times New Roman"/>
                <a:cs typeface="Times New Roman"/>
              </a:rPr>
              <a:t>a</a:t>
            </a:r>
            <a:r>
              <a:rPr sz="2300" spc="0" dirty="0" smtClean="0">
                <a:latin typeface="Times New Roman"/>
                <a:cs typeface="Times New Roman"/>
              </a:rPr>
              <a:t>k</a:t>
            </a:r>
            <a:endParaRPr sz="2300">
              <a:latin typeface="Times New Roman"/>
              <a:cs typeface="Times New Roman"/>
            </a:endParaRPr>
          </a:p>
        </p:txBody>
      </p:sp>
      <p:sp>
        <p:nvSpPr>
          <p:cNvPr id="4" name="object 4"/>
          <p:cNvSpPr txBox="1"/>
          <p:nvPr/>
        </p:nvSpPr>
        <p:spPr>
          <a:xfrm>
            <a:off x="5766765" y="3549592"/>
            <a:ext cx="1007741" cy="1579988"/>
          </a:xfrm>
          <a:prstGeom prst="rect">
            <a:avLst/>
          </a:prstGeom>
        </p:spPr>
        <p:txBody>
          <a:bodyPr wrap="square" lIns="0" tIns="15557" rIns="0" bIns="0" rtlCol="0">
            <a:noAutofit/>
          </a:bodyPr>
          <a:lstStyle/>
          <a:p>
            <a:pPr marL="12700" marR="6472" algn="just">
              <a:lnSpc>
                <a:spcPts val="2450"/>
              </a:lnSpc>
            </a:pPr>
            <a:r>
              <a:rPr sz="2300" spc="73" dirty="0" smtClean="0">
                <a:latin typeface="Times New Roman"/>
                <a:cs typeface="Times New Roman"/>
              </a:rPr>
              <a:t>melihat</a:t>
            </a:r>
            <a:endParaRPr sz="2300">
              <a:latin typeface="Times New Roman"/>
              <a:cs typeface="Times New Roman"/>
            </a:endParaRPr>
          </a:p>
          <a:p>
            <a:pPr marL="12700" algn="just">
              <a:lnSpc>
                <a:spcPts val="3310"/>
              </a:lnSpc>
              <a:spcBef>
                <a:spcPts val="208"/>
              </a:spcBef>
            </a:pPr>
            <a:r>
              <a:rPr sz="2300" spc="139" dirty="0" smtClean="0">
                <a:latin typeface="Times New Roman"/>
                <a:cs typeface="Times New Roman"/>
              </a:rPr>
              <a:t>m</a:t>
            </a:r>
            <a:r>
              <a:rPr sz="2300" spc="238" dirty="0" smtClean="0">
                <a:latin typeface="Times New Roman"/>
                <a:cs typeface="Times New Roman"/>
              </a:rPr>
              <a:t>e</a:t>
            </a:r>
            <a:r>
              <a:rPr sz="2300" spc="-132" dirty="0" smtClean="0">
                <a:latin typeface="Times New Roman"/>
                <a:cs typeface="Times New Roman"/>
              </a:rPr>
              <a:t>l</a:t>
            </a:r>
            <a:r>
              <a:rPr sz="2300" spc="-108" dirty="0" smtClean="0">
                <a:latin typeface="Times New Roman"/>
                <a:cs typeface="Times New Roman"/>
              </a:rPr>
              <a:t>i</a:t>
            </a:r>
            <a:r>
              <a:rPr sz="2300" spc="111" dirty="0" smtClean="0">
                <a:latin typeface="Times New Roman"/>
                <a:cs typeface="Times New Roman"/>
              </a:rPr>
              <a:t>h</a:t>
            </a:r>
            <a:r>
              <a:rPr sz="2300" spc="263" dirty="0" smtClean="0">
                <a:latin typeface="Times New Roman"/>
                <a:cs typeface="Times New Roman"/>
              </a:rPr>
              <a:t>a</a:t>
            </a:r>
            <a:r>
              <a:rPr sz="2300" spc="0" dirty="0" smtClean="0">
                <a:latin typeface="Times New Roman"/>
                <a:cs typeface="Times New Roman"/>
              </a:rPr>
              <a:t>t </a:t>
            </a:r>
            <a:r>
              <a:rPr sz="2300" spc="139" dirty="0" smtClean="0">
                <a:latin typeface="Times New Roman"/>
                <a:cs typeface="Times New Roman"/>
              </a:rPr>
              <a:t>m</a:t>
            </a:r>
            <a:r>
              <a:rPr sz="2300" spc="238" dirty="0" smtClean="0">
                <a:latin typeface="Times New Roman"/>
                <a:cs typeface="Times New Roman"/>
              </a:rPr>
              <a:t>e</a:t>
            </a:r>
            <a:r>
              <a:rPr sz="2300" spc="-132" dirty="0" smtClean="0">
                <a:latin typeface="Times New Roman"/>
                <a:cs typeface="Times New Roman"/>
              </a:rPr>
              <a:t>l</a:t>
            </a:r>
            <a:r>
              <a:rPr sz="2300" spc="-108" dirty="0" smtClean="0">
                <a:latin typeface="Times New Roman"/>
                <a:cs typeface="Times New Roman"/>
              </a:rPr>
              <a:t>i</a:t>
            </a:r>
            <a:r>
              <a:rPr sz="2300" spc="111" dirty="0" smtClean="0">
                <a:latin typeface="Times New Roman"/>
                <a:cs typeface="Times New Roman"/>
              </a:rPr>
              <a:t>h</a:t>
            </a:r>
            <a:r>
              <a:rPr sz="2300" spc="263" dirty="0" smtClean="0">
                <a:latin typeface="Times New Roman"/>
                <a:cs typeface="Times New Roman"/>
              </a:rPr>
              <a:t>a</a:t>
            </a:r>
            <a:r>
              <a:rPr sz="2300" spc="0" dirty="0" smtClean="0">
                <a:latin typeface="Times New Roman"/>
                <a:cs typeface="Times New Roman"/>
              </a:rPr>
              <a:t>t </a:t>
            </a:r>
            <a:r>
              <a:rPr sz="2300" spc="139" dirty="0" smtClean="0">
                <a:latin typeface="Times New Roman"/>
                <a:cs typeface="Times New Roman"/>
              </a:rPr>
              <a:t>m</a:t>
            </a:r>
            <a:r>
              <a:rPr sz="2300" spc="238" dirty="0" smtClean="0">
                <a:latin typeface="Times New Roman"/>
                <a:cs typeface="Times New Roman"/>
              </a:rPr>
              <a:t>e</a:t>
            </a:r>
            <a:r>
              <a:rPr sz="2300" spc="-132" dirty="0" smtClean="0">
                <a:latin typeface="Times New Roman"/>
                <a:cs typeface="Times New Roman"/>
              </a:rPr>
              <a:t>l</a:t>
            </a:r>
            <a:r>
              <a:rPr sz="2300" spc="-108" dirty="0" smtClean="0">
                <a:latin typeface="Times New Roman"/>
                <a:cs typeface="Times New Roman"/>
              </a:rPr>
              <a:t>i</a:t>
            </a:r>
            <a:r>
              <a:rPr sz="2300" spc="111" dirty="0" smtClean="0">
                <a:latin typeface="Times New Roman"/>
                <a:cs typeface="Times New Roman"/>
              </a:rPr>
              <a:t>h</a:t>
            </a:r>
            <a:r>
              <a:rPr sz="2300" spc="263" dirty="0" smtClean="0">
                <a:latin typeface="Times New Roman"/>
                <a:cs typeface="Times New Roman"/>
              </a:rPr>
              <a:t>a</a:t>
            </a:r>
            <a:r>
              <a:rPr sz="2300" spc="0" dirty="0" smtClean="0">
                <a:latin typeface="Times New Roman"/>
                <a:cs typeface="Times New Roman"/>
              </a:rPr>
              <a:t>t</a:t>
            </a:r>
            <a:endParaRPr sz="2300">
              <a:latin typeface="Times New Roman"/>
              <a:cs typeface="Times New Roman"/>
            </a:endParaRPr>
          </a:p>
        </p:txBody>
      </p:sp>
      <p:sp>
        <p:nvSpPr>
          <p:cNvPr id="3" name="object 3"/>
          <p:cNvSpPr txBox="1"/>
          <p:nvPr/>
        </p:nvSpPr>
        <p:spPr>
          <a:xfrm>
            <a:off x="6791341" y="3549592"/>
            <a:ext cx="2857540" cy="1579988"/>
          </a:xfrm>
          <a:prstGeom prst="rect">
            <a:avLst/>
          </a:prstGeom>
        </p:spPr>
        <p:txBody>
          <a:bodyPr wrap="square" lIns="0" tIns="15557" rIns="0" bIns="0" rtlCol="0">
            <a:noAutofit/>
          </a:bodyPr>
          <a:lstStyle/>
          <a:p>
            <a:pPr marL="12700" marR="492414" algn="just">
              <a:lnSpc>
                <a:spcPts val="2450"/>
              </a:lnSpc>
            </a:pPr>
            <a:r>
              <a:rPr sz="2300" spc="84" dirty="0" smtClean="0">
                <a:latin typeface="Times New Roman"/>
                <a:cs typeface="Times New Roman"/>
              </a:rPr>
              <a:t>teman atau  lawan</a:t>
            </a:r>
            <a:endParaRPr sz="2300">
              <a:latin typeface="Times New Roman"/>
              <a:cs typeface="Times New Roman"/>
            </a:endParaRPr>
          </a:p>
          <a:p>
            <a:pPr marL="12700" algn="just">
              <a:lnSpc>
                <a:spcPts val="3310"/>
              </a:lnSpc>
              <a:spcBef>
                <a:spcPts val="208"/>
              </a:spcBef>
            </a:pPr>
            <a:r>
              <a:rPr sz="2300" spc="92" dirty="0" smtClean="0">
                <a:latin typeface="Times New Roman"/>
                <a:cs typeface="Times New Roman"/>
              </a:rPr>
              <a:t>atasan atau  bawahan senior ataupun junior baik atau  salah</a:t>
            </a:r>
            <a:endParaRPr sz="2300">
              <a:latin typeface="Times New Roman"/>
              <a:cs typeface="Times New Roman"/>
            </a:endParaRPr>
          </a:p>
        </p:txBody>
      </p:sp>
      <p:sp>
        <p:nvSpPr>
          <p:cNvPr id="2" name="object 2"/>
          <p:cNvSpPr txBox="1"/>
          <p:nvPr/>
        </p:nvSpPr>
        <p:spPr>
          <a:xfrm>
            <a:off x="1691165" y="6080319"/>
            <a:ext cx="7383383" cy="432435"/>
          </a:xfrm>
          <a:prstGeom prst="rect">
            <a:avLst/>
          </a:prstGeom>
        </p:spPr>
        <p:txBody>
          <a:bodyPr wrap="square" lIns="0" tIns="21399" rIns="0" bIns="0" rtlCol="0">
            <a:noAutofit/>
          </a:bodyPr>
          <a:lstStyle/>
          <a:p>
            <a:pPr marL="12700">
              <a:lnSpc>
                <a:spcPts val="3370"/>
              </a:lnSpc>
            </a:pPr>
            <a:r>
              <a:rPr sz="3200" spc="132" dirty="0" smtClean="0">
                <a:latin typeface="Times New Roman"/>
                <a:cs typeface="Times New Roman"/>
              </a:rPr>
              <a:t>Untuk kebaikan dan  perbaikan bersama.</a:t>
            </a:r>
            <a:endParaRPr sz="32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4666019" y="991566"/>
            <a:ext cx="2718432" cy="711201"/>
          </a:xfrm>
          <a:prstGeom prst="rect">
            <a:avLst/>
          </a:prstGeom>
        </p:spPr>
        <p:txBody>
          <a:bodyPr wrap="square" lIns="0" tIns="35560" rIns="0" bIns="0" rtlCol="0">
            <a:noAutofit/>
          </a:bodyPr>
          <a:lstStyle/>
          <a:p>
            <a:pPr marL="12700">
              <a:lnSpc>
                <a:spcPts val="5600"/>
              </a:lnSpc>
            </a:pPr>
            <a:r>
              <a:rPr sz="5400" spc="104" dirty="0" smtClean="0">
                <a:latin typeface="Times New Roman"/>
                <a:cs typeface="Times New Roman"/>
              </a:rPr>
              <a:t>“Limited</a:t>
            </a:r>
            <a:endParaRPr sz="5400">
              <a:latin typeface="Times New Roman"/>
              <a:cs typeface="Times New Roman"/>
            </a:endParaRPr>
          </a:p>
        </p:txBody>
      </p:sp>
      <p:sp>
        <p:nvSpPr>
          <p:cNvPr id="4" name="object 4"/>
          <p:cNvSpPr txBox="1"/>
          <p:nvPr/>
        </p:nvSpPr>
        <p:spPr>
          <a:xfrm>
            <a:off x="7450948" y="991566"/>
            <a:ext cx="1879121" cy="711201"/>
          </a:xfrm>
          <a:prstGeom prst="rect">
            <a:avLst/>
          </a:prstGeom>
        </p:spPr>
        <p:txBody>
          <a:bodyPr wrap="square" lIns="0" tIns="35560" rIns="0" bIns="0" rtlCol="0">
            <a:noAutofit/>
          </a:bodyPr>
          <a:lstStyle/>
          <a:p>
            <a:pPr marL="12700">
              <a:lnSpc>
                <a:spcPts val="5600"/>
              </a:lnSpc>
            </a:pPr>
            <a:r>
              <a:rPr sz="5400" spc="-9" dirty="0" smtClean="0">
                <a:latin typeface="Times New Roman"/>
                <a:cs typeface="Times New Roman"/>
              </a:rPr>
              <a:t>Time”</a:t>
            </a:r>
            <a:endParaRPr sz="5400">
              <a:latin typeface="Times New Roman"/>
              <a:cs typeface="Times New Roman"/>
            </a:endParaRPr>
          </a:p>
        </p:txBody>
      </p:sp>
      <p:sp>
        <p:nvSpPr>
          <p:cNvPr id="3" name="object 3"/>
          <p:cNvSpPr txBox="1"/>
          <p:nvPr/>
        </p:nvSpPr>
        <p:spPr>
          <a:xfrm>
            <a:off x="1233992" y="3939016"/>
            <a:ext cx="196849" cy="2835565"/>
          </a:xfrm>
          <a:prstGeom prst="rect">
            <a:avLst/>
          </a:prstGeom>
        </p:spPr>
        <p:txBody>
          <a:bodyPr wrap="square" lIns="0" tIns="18129" rIns="0" bIns="0" rtlCol="0">
            <a:noAutofit/>
          </a:bodyPr>
          <a:lstStyle/>
          <a:p>
            <a:pPr marL="12700">
              <a:lnSpc>
                <a:spcPts val="2855"/>
              </a:lnSpc>
            </a:pPr>
            <a:r>
              <a:rPr sz="2700" dirty="0" smtClean="0">
                <a:latin typeface="Times New Roman"/>
                <a:cs typeface="Times New Roman"/>
              </a:rPr>
              <a:t>•</a:t>
            </a:r>
            <a:endParaRPr sz="2700">
              <a:latin typeface="Times New Roman"/>
              <a:cs typeface="Times New Roman"/>
            </a:endParaRPr>
          </a:p>
          <a:p>
            <a:pPr marL="12700">
              <a:lnSpc>
                <a:spcPct val="95825"/>
              </a:lnSpc>
              <a:spcBef>
                <a:spcPts val="640"/>
              </a:spcBef>
            </a:pPr>
            <a:r>
              <a:rPr sz="2700" dirty="0" smtClean="0">
                <a:latin typeface="Times New Roman"/>
                <a:cs typeface="Times New Roman"/>
              </a:rPr>
              <a:t>•</a:t>
            </a:r>
            <a:endParaRPr sz="2700">
              <a:latin typeface="Times New Roman"/>
              <a:cs typeface="Times New Roman"/>
            </a:endParaRPr>
          </a:p>
          <a:p>
            <a:pPr marL="12700">
              <a:lnSpc>
                <a:spcPct val="95825"/>
              </a:lnSpc>
              <a:spcBef>
                <a:spcPts val="771"/>
              </a:spcBef>
            </a:pPr>
            <a:r>
              <a:rPr sz="2700" dirty="0" smtClean="0">
                <a:latin typeface="Times New Roman"/>
                <a:cs typeface="Times New Roman"/>
              </a:rPr>
              <a:t>•</a:t>
            </a:r>
            <a:endParaRPr sz="2700">
              <a:latin typeface="Times New Roman"/>
              <a:cs typeface="Times New Roman"/>
            </a:endParaRPr>
          </a:p>
          <a:p>
            <a:pPr marL="12700">
              <a:lnSpc>
                <a:spcPct val="95825"/>
              </a:lnSpc>
              <a:spcBef>
                <a:spcPts val="783"/>
              </a:spcBef>
            </a:pPr>
            <a:r>
              <a:rPr sz="2700" dirty="0" smtClean="0">
                <a:latin typeface="Times New Roman"/>
                <a:cs typeface="Times New Roman"/>
              </a:rPr>
              <a:t>•</a:t>
            </a:r>
            <a:endParaRPr sz="2700">
              <a:latin typeface="Times New Roman"/>
              <a:cs typeface="Times New Roman"/>
            </a:endParaRPr>
          </a:p>
          <a:p>
            <a:pPr marL="12700">
              <a:lnSpc>
                <a:spcPct val="95825"/>
              </a:lnSpc>
              <a:spcBef>
                <a:spcPts val="783"/>
              </a:spcBef>
            </a:pPr>
            <a:r>
              <a:rPr sz="2700" dirty="0" smtClean="0">
                <a:latin typeface="Times New Roman"/>
                <a:cs typeface="Times New Roman"/>
              </a:rPr>
              <a:t>•</a:t>
            </a:r>
            <a:endParaRPr sz="2700">
              <a:latin typeface="Times New Roman"/>
              <a:cs typeface="Times New Roman"/>
            </a:endParaRPr>
          </a:p>
          <a:p>
            <a:pPr marL="12700">
              <a:lnSpc>
                <a:spcPct val="95825"/>
              </a:lnSpc>
              <a:spcBef>
                <a:spcPts val="783"/>
              </a:spcBef>
            </a:pPr>
            <a:r>
              <a:rPr sz="2700" dirty="0" smtClean="0">
                <a:latin typeface="Times New Roman"/>
                <a:cs typeface="Times New Roman"/>
              </a:rPr>
              <a:t>•</a:t>
            </a:r>
            <a:endParaRPr sz="2700">
              <a:latin typeface="Times New Roman"/>
              <a:cs typeface="Times New Roman"/>
            </a:endParaRPr>
          </a:p>
        </p:txBody>
      </p:sp>
      <p:sp>
        <p:nvSpPr>
          <p:cNvPr id="2" name="object 2"/>
          <p:cNvSpPr txBox="1"/>
          <p:nvPr/>
        </p:nvSpPr>
        <p:spPr>
          <a:xfrm>
            <a:off x="1576891" y="3939016"/>
            <a:ext cx="5598350" cy="2835565"/>
          </a:xfrm>
          <a:prstGeom prst="rect">
            <a:avLst/>
          </a:prstGeom>
        </p:spPr>
        <p:txBody>
          <a:bodyPr wrap="square" lIns="0" tIns="18129" rIns="0" bIns="0" rtlCol="0">
            <a:noAutofit/>
          </a:bodyPr>
          <a:lstStyle/>
          <a:p>
            <a:pPr marL="12700" marR="46445">
              <a:lnSpc>
                <a:spcPts val="2855"/>
              </a:lnSpc>
            </a:pPr>
            <a:r>
              <a:rPr sz="2700" spc="132" dirty="0" smtClean="0">
                <a:latin typeface="Times New Roman"/>
                <a:cs typeface="Times New Roman"/>
              </a:rPr>
              <a:t>Menyiapkan rencana kerja</a:t>
            </a:r>
            <a:endParaRPr sz="2700">
              <a:latin typeface="Times New Roman"/>
              <a:cs typeface="Times New Roman"/>
            </a:endParaRPr>
          </a:p>
          <a:p>
            <a:pPr marL="12700">
              <a:lnSpc>
                <a:spcPts val="3104"/>
              </a:lnSpc>
              <a:spcBef>
                <a:spcPts val="640"/>
              </a:spcBef>
            </a:pPr>
            <a:r>
              <a:rPr sz="2700" spc="-149" dirty="0" smtClean="0">
                <a:latin typeface="Times New Roman"/>
                <a:cs typeface="Times New Roman"/>
              </a:rPr>
              <a:t>M</a:t>
            </a:r>
            <a:r>
              <a:rPr sz="2700" spc="283" dirty="0" smtClean="0">
                <a:latin typeface="Times New Roman"/>
                <a:cs typeface="Times New Roman"/>
              </a:rPr>
              <a:t>e</a:t>
            </a:r>
            <a:r>
              <a:rPr sz="2700" spc="157" dirty="0" smtClean="0">
                <a:latin typeface="Times New Roman"/>
                <a:cs typeface="Times New Roman"/>
              </a:rPr>
              <a:t>n</a:t>
            </a:r>
            <a:r>
              <a:rPr sz="2700" spc="-154" dirty="0" smtClean="0">
                <a:latin typeface="Times New Roman"/>
                <a:cs typeface="Times New Roman"/>
              </a:rPr>
              <a:t>j</a:t>
            </a:r>
            <a:r>
              <a:rPr sz="2700" spc="283" dirty="0" smtClean="0">
                <a:latin typeface="Times New Roman"/>
                <a:cs typeface="Times New Roman"/>
              </a:rPr>
              <a:t>a</a:t>
            </a:r>
            <a:r>
              <a:rPr sz="2700" spc="-130" dirty="0" smtClean="0">
                <a:latin typeface="Times New Roman"/>
                <a:cs typeface="Times New Roman"/>
              </a:rPr>
              <a:t>l</a:t>
            </a:r>
            <a:r>
              <a:rPr sz="2700" spc="283" dirty="0" smtClean="0">
                <a:latin typeface="Times New Roman"/>
                <a:cs typeface="Times New Roman"/>
              </a:rPr>
              <a:t>a</a:t>
            </a:r>
            <a:r>
              <a:rPr sz="2700" spc="157" dirty="0" smtClean="0">
                <a:latin typeface="Times New Roman"/>
                <a:cs typeface="Times New Roman"/>
              </a:rPr>
              <a:t>n</a:t>
            </a:r>
            <a:r>
              <a:rPr sz="2700" spc="0" dirty="0" smtClean="0">
                <a:latin typeface="Times New Roman"/>
                <a:cs typeface="Times New Roman"/>
              </a:rPr>
              <a:t>k</a:t>
            </a:r>
            <a:r>
              <a:rPr sz="2700" spc="283" dirty="0" smtClean="0">
                <a:latin typeface="Times New Roman"/>
                <a:cs typeface="Times New Roman"/>
              </a:rPr>
              <a:t>a</a:t>
            </a:r>
            <a:r>
              <a:rPr sz="2700" spc="147" dirty="0" smtClean="0">
                <a:latin typeface="Times New Roman"/>
                <a:cs typeface="Times New Roman"/>
              </a:rPr>
              <a:t>n</a:t>
            </a:r>
            <a:r>
              <a:rPr sz="2700" spc="89" dirty="0" smtClean="0">
                <a:latin typeface="Times New Roman"/>
                <a:cs typeface="Times New Roman"/>
              </a:rPr>
              <a:t> </a:t>
            </a:r>
            <a:r>
              <a:rPr sz="2700" spc="-309" dirty="0" smtClean="0">
                <a:latin typeface="Times New Roman"/>
                <a:cs typeface="Times New Roman"/>
              </a:rPr>
              <a:t>“</a:t>
            </a:r>
            <a:r>
              <a:rPr sz="2700" spc="294" dirty="0" smtClean="0">
                <a:latin typeface="Times New Roman"/>
                <a:cs typeface="Times New Roman"/>
              </a:rPr>
              <a:t>P</a:t>
            </a:r>
            <a:r>
              <a:rPr sz="2700" spc="-170" dirty="0" smtClean="0">
                <a:latin typeface="Times New Roman"/>
                <a:cs typeface="Times New Roman"/>
              </a:rPr>
              <a:t>A</a:t>
            </a:r>
            <a:r>
              <a:rPr sz="2700" spc="294" dirty="0" smtClean="0">
                <a:latin typeface="Times New Roman"/>
                <a:cs typeface="Times New Roman"/>
              </a:rPr>
              <a:t>P</a:t>
            </a:r>
            <a:r>
              <a:rPr sz="2700" spc="157" dirty="0" smtClean="0">
                <a:latin typeface="Times New Roman"/>
                <a:cs typeface="Times New Roman"/>
              </a:rPr>
              <a:t>E</a:t>
            </a:r>
            <a:r>
              <a:rPr sz="2700" spc="142" dirty="0" smtClean="0">
                <a:latin typeface="Times New Roman"/>
                <a:cs typeface="Times New Roman"/>
              </a:rPr>
              <a:t>R</a:t>
            </a:r>
            <a:r>
              <a:rPr sz="2700" spc="75" dirty="0" smtClean="0">
                <a:latin typeface="Times New Roman"/>
                <a:cs typeface="Times New Roman"/>
              </a:rPr>
              <a:t> </a:t>
            </a:r>
            <a:r>
              <a:rPr sz="2700" spc="-9" dirty="0" smtClean="0">
                <a:latin typeface="Times New Roman"/>
                <a:cs typeface="Times New Roman"/>
              </a:rPr>
              <a:t>W</a:t>
            </a:r>
            <a:r>
              <a:rPr sz="2700" spc="145" dirty="0" smtClean="0">
                <a:latin typeface="Times New Roman"/>
                <a:cs typeface="Times New Roman"/>
              </a:rPr>
              <a:t>O</a:t>
            </a:r>
            <a:r>
              <a:rPr sz="2700" spc="137" dirty="0" smtClean="0">
                <a:latin typeface="Times New Roman"/>
                <a:cs typeface="Times New Roman"/>
              </a:rPr>
              <a:t>R</a:t>
            </a:r>
            <a:r>
              <a:rPr sz="2700" spc="-145" dirty="0" smtClean="0">
                <a:latin typeface="Times New Roman"/>
                <a:cs typeface="Times New Roman"/>
              </a:rPr>
              <a:t>K</a:t>
            </a:r>
            <a:r>
              <a:rPr sz="2700" spc="-300" dirty="0" smtClean="0">
                <a:latin typeface="Times New Roman"/>
                <a:cs typeface="Times New Roman"/>
              </a:rPr>
              <a:t>”</a:t>
            </a:r>
            <a:r>
              <a:rPr sz="2700" spc="75" dirty="0" smtClean="0">
                <a:latin typeface="Times New Roman"/>
                <a:cs typeface="Times New Roman"/>
              </a:rPr>
              <a:t> </a:t>
            </a:r>
            <a:r>
              <a:rPr sz="2700" spc="142" dirty="0" smtClean="0">
                <a:latin typeface="Times New Roman"/>
                <a:cs typeface="Times New Roman"/>
              </a:rPr>
              <a:t>c</a:t>
            </a:r>
            <a:r>
              <a:rPr sz="2700" spc="283" dirty="0" smtClean="0">
                <a:latin typeface="Times New Roman"/>
                <a:cs typeface="Times New Roman"/>
              </a:rPr>
              <a:t>e</a:t>
            </a:r>
            <a:r>
              <a:rPr sz="2700" spc="157" dirty="0" smtClean="0">
                <a:latin typeface="Times New Roman"/>
                <a:cs typeface="Times New Roman"/>
              </a:rPr>
              <a:t>p</a:t>
            </a:r>
            <a:r>
              <a:rPr sz="2700" spc="308" dirty="0" smtClean="0">
                <a:latin typeface="Times New Roman"/>
                <a:cs typeface="Times New Roman"/>
              </a:rPr>
              <a:t>a</a:t>
            </a:r>
            <a:r>
              <a:rPr sz="2700" spc="0" dirty="0" smtClean="0">
                <a:latin typeface="Times New Roman"/>
                <a:cs typeface="Times New Roman"/>
              </a:rPr>
              <a:t>t </a:t>
            </a:r>
            <a:endParaRPr sz="2700">
              <a:latin typeface="Times New Roman"/>
              <a:cs typeface="Times New Roman"/>
            </a:endParaRPr>
          </a:p>
          <a:p>
            <a:pPr marL="12700">
              <a:lnSpc>
                <a:spcPts val="3104"/>
              </a:lnSpc>
              <a:spcBef>
                <a:spcPts val="779"/>
              </a:spcBef>
            </a:pPr>
            <a:r>
              <a:rPr sz="2700" spc="135" dirty="0" smtClean="0">
                <a:latin typeface="Times New Roman"/>
                <a:cs typeface="Times New Roman"/>
              </a:rPr>
              <a:t>Mendelegasikan pekerjaan </a:t>
            </a:r>
            <a:endParaRPr sz="2700">
              <a:latin typeface="Times New Roman"/>
              <a:cs typeface="Times New Roman"/>
            </a:endParaRPr>
          </a:p>
          <a:p>
            <a:pPr marL="12700">
              <a:lnSpc>
                <a:spcPts val="3104"/>
              </a:lnSpc>
              <a:spcBef>
                <a:spcPts val="779"/>
              </a:spcBef>
            </a:pPr>
            <a:r>
              <a:rPr sz="2700" spc="121" dirty="0" smtClean="0">
                <a:latin typeface="Times New Roman"/>
                <a:cs typeface="Times New Roman"/>
              </a:rPr>
              <a:t>Mengelola staf dan subordinate </a:t>
            </a:r>
            <a:endParaRPr sz="2700">
              <a:latin typeface="Times New Roman"/>
              <a:cs typeface="Times New Roman"/>
            </a:endParaRPr>
          </a:p>
          <a:p>
            <a:pPr marL="12700">
              <a:lnSpc>
                <a:spcPts val="3104"/>
              </a:lnSpc>
              <a:spcBef>
                <a:spcPts val="779"/>
              </a:spcBef>
            </a:pPr>
            <a:r>
              <a:rPr sz="2700" spc="96" dirty="0" smtClean="0">
                <a:latin typeface="Times New Roman"/>
                <a:cs typeface="Times New Roman"/>
              </a:rPr>
              <a:t>Mengelola proyek</a:t>
            </a:r>
            <a:endParaRPr sz="2700">
              <a:latin typeface="Times New Roman"/>
              <a:cs typeface="Times New Roman"/>
            </a:endParaRPr>
          </a:p>
          <a:p>
            <a:pPr marL="12700" marR="46445">
              <a:lnSpc>
                <a:spcPct val="95825"/>
              </a:lnSpc>
              <a:spcBef>
                <a:spcPts val="809"/>
              </a:spcBef>
            </a:pPr>
            <a:r>
              <a:rPr sz="2700" spc="99" dirty="0" smtClean="0">
                <a:latin typeface="Times New Roman"/>
                <a:cs typeface="Times New Roman"/>
              </a:rPr>
              <a:t>Memonitor waktu dalam bekerja</a:t>
            </a:r>
            <a:endParaRPr sz="27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6565392" y="1799843"/>
            <a:ext cx="3127248" cy="4203191"/>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txBox="1"/>
          <p:nvPr/>
        </p:nvSpPr>
        <p:spPr>
          <a:xfrm>
            <a:off x="1348232" y="787299"/>
            <a:ext cx="5943761" cy="5724497"/>
          </a:xfrm>
          <a:prstGeom prst="rect">
            <a:avLst/>
          </a:prstGeom>
        </p:spPr>
        <p:txBody>
          <a:bodyPr wrap="square" lIns="0" tIns="35655" rIns="0" bIns="0" rtlCol="0">
            <a:noAutofit/>
          </a:bodyPr>
          <a:lstStyle/>
          <a:p>
            <a:pPr marL="2015141">
              <a:lnSpc>
                <a:spcPts val="5615"/>
              </a:lnSpc>
            </a:pPr>
            <a:r>
              <a:rPr sz="5400" spc="131" dirty="0" smtClean="0">
                <a:solidFill>
                  <a:srgbClr val="000066"/>
                </a:solidFill>
                <a:latin typeface="Times New Roman"/>
                <a:cs typeface="Times New Roman"/>
              </a:rPr>
              <a:t>“Enjoyment”</a:t>
            </a:r>
            <a:endParaRPr sz="5400">
              <a:latin typeface="Times New Roman"/>
              <a:cs typeface="Times New Roman"/>
            </a:endParaRPr>
          </a:p>
          <a:p>
            <a:pPr marL="12700" marR="1663384" indent="1483">
              <a:lnSpc>
                <a:spcPct val="100041"/>
              </a:lnSpc>
              <a:spcBef>
                <a:spcPts val="3664"/>
              </a:spcBef>
            </a:pPr>
            <a:r>
              <a:rPr sz="2800" spc="-184" dirty="0" smtClean="0">
                <a:solidFill>
                  <a:srgbClr val="000066"/>
                </a:solidFill>
                <a:latin typeface="Times New Roman"/>
                <a:cs typeface="Times New Roman"/>
              </a:rPr>
              <a:t>M</a:t>
            </a:r>
            <a:r>
              <a:rPr sz="2800" spc="319" dirty="0" smtClean="0">
                <a:solidFill>
                  <a:srgbClr val="000066"/>
                </a:solidFill>
                <a:latin typeface="Times New Roman"/>
                <a:cs typeface="Times New Roman"/>
              </a:rPr>
              <a:t>e</a:t>
            </a:r>
            <a:r>
              <a:rPr sz="2800" spc="138" dirty="0" smtClean="0">
                <a:solidFill>
                  <a:srgbClr val="000066"/>
                </a:solidFill>
                <a:latin typeface="Times New Roman"/>
                <a:cs typeface="Times New Roman"/>
              </a:rPr>
              <a:t>n</a:t>
            </a:r>
            <a:r>
              <a:rPr sz="2800" spc="-160" dirty="0" smtClean="0">
                <a:solidFill>
                  <a:srgbClr val="000066"/>
                </a:solidFill>
                <a:latin typeface="Times New Roman"/>
                <a:cs typeface="Times New Roman"/>
              </a:rPr>
              <a:t>i</a:t>
            </a:r>
            <a:r>
              <a:rPr sz="2800" spc="14" dirty="0" smtClean="0">
                <a:solidFill>
                  <a:srgbClr val="000066"/>
                </a:solidFill>
                <a:latin typeface="Times New Roman"/>
                <a:cs typeface="Times New Roman"/>
              </a:rPr>
              <a:t>k</a:t>
            </a:r>
            <a:r>
              <a:rPr sz="2800" spc="141" dirty="0" smtClean="0">
                <a:solidFill>
                  <a:srgbClr val="000066"/>
                </a:solidFill>
                <a:latin typeface="Times New Roman"/>
                <a:cs typeface="Times New Roman"/>
              </a:rPr>
              <a:t>m</a:t>
            </a:r>
            <a:r>
              <a:rPr sz="2800" spc="295" dirty="0" smtClean="0">
                <a:solidFill>
                  <a:srgbClr val="000066"/>
                </a:solidFill>
                <a:latin typeface="Times New Roman"/>
                <a:cs typeface="Times New Roman"/>
              </a:rPr>
              <a:t>a</a:t>
            </a:r>
            <a:r>
              <a:rPr sz="2800" spc="1" dirty="0" smtClean="0">
                <a:solidFill>
                  <a:srgbClr val="000066"/>
                </a:solidFill>
                <a:latin typeface="Times New Roman"/>
                <a:cs typeface="Times New Roman"/>
              </a:rPr>
              <a:t>t</a:t>
            </a:r>
            <a:r>
              <a:rPr sz="2800" spc="-155" dirty="0" smtClean="0">
                <a:solidFill>
                  <a:srgbClr val="000066"/>
                </a:solidFill>
                <a:latin typeface="Times New Roman"/>
                <a:cs typeface="Times New Roman"/>
              </a:rPr>
              <a:t>i</a:t>
            </a:r>
            <a:r>
              <a:rPr sz="2800" spc="75" dirty="0" smtClean="0">
                <a:solidFill>
                  <a:srgbClr val="000066"/>
                </a:solidFill>
                <a:latin typeface="Times New Roman"/>
                <a:cs typeface="Times New Roman"/>
              </a:rPr>
              <a:t> </a:t>
            </a:r>
            <a:r>
              <a:rPr sz="2800" spc="163" dirty="0" smtClean="0">
                <a:solidFill>
                  <a:srgbClr val="000066"/>
                </a:solidFill>
                <a:latin typeface="Times New Roman"/>
                <a:cs typeface="Times New Roman"/>
              </a:rPr>
              <a:t>b</a:t>
            </a:r>
            <a:r>
              <a:rPr sz="2800" spc="319" dirty="0" smtClean="0">
                <a:solidFill>
                  <a:srgbClr val="000066"/>
                </a:solidFill>
                <a:latin typeface="Times New Roman"/>
                <a:cs typeface="Times New Roman"/>
              </a:rPr>
              <a:t>e</a:t>
            </a:r>
            <a:r>
              <a:rPr sz="2800" spc="-14" dirty="0" smtClean="0">
                <a:solidFill>
                  <a:srgbClr val="000066"/>
                </a:solidFill>
                <a:latin typeface="Times New Roman"/>
                <a:cs typeface="Times New Roman"/>
              </a:rPr>
              <a:t>k</a:t>
            </a:r>
            <a:r>
              <a:rPr sz="2800" spc="319" dirty="0" smtClean="0">
                <a:solidFill>
                  <a:srgbClr val="000066"/>
                </a:solidFill>
                <a:latin typeface="Times New Roman"/>
                <a:cs typeface="Times New Roman"/>
              </a:rPr>
              <a:t>e</a:t>
            </a:r>
            <a:r>
              <a:rPr sz="2800" spc="-19" dirty="0" smtClean="0">
                <a:solidFill>
                  <a:srgbClr val="000066"/>
                </a:solidFill>
                <a:latin typeface="Times New Roman"/>
                <a:cs typeface="Times New Roman"/>
              </a:rPr>
              <a:t>r</a:t>
            </a:r>
            <a:r>
              <a:rPr sz="2800" spc="-160" dirty="0" smtClean="0">
                <a:solidFill>
                  <a:srgbClr val="000066"/>
                </a:solidFill>
                <a:latin typeface="Times New Roman"/>
                <a:cs typeface="Times New Roman"/>
              </a:rPr>
              <a:t>j</a:t>
            </a:r>
            <a:r>
              <a:rPr sz="2800" spc="309" dirty="0" smtClean="0">
                <a:solidFill>
                  <a:srgbClr val="000066"/>
                </a:solidFill>
                <a:latin typeface="Times New Roman"/>
                <a:cs typeface="Times New Roman"/>
              </a:rPr>
              <a:t>a</a:t>
            </a:r>
            <a:r>
              <a:rPr sz="2800" spc="64" dirty="0" smtClean="0">
                <a:solidFill>
                  <a:srgbClr val="000066"/>
                </a:solidFill>
                <a:latin typeface="Times New Roman"/>
                <a:cs typeface="Times New Roman"/>
              </a:rPr>
              <a:t> </a:t>
            </a:r>
            <a:r>
              <a:rPr sz="2800" spc="163" dirty="0" smtClean="0">
                <a:solidFill>
                  <a:srgbClr val="000066"/>
                </a:solidFill>
                <a:latin typeface="Times New Roman"/>
                <a:cs typeface="Times New Roman"/>
              </a:rPr>
              <a:t>d</a:t>
            </a:r>
            <a:r>
              <a:rPr sz="2800" spc="319" dirty="0" smtClean="0">
                <a:solidFill>
                  <a:srgbClr val="000066"/>
                </a:solidFill>
                <a:latin typeface="Times New Roman"/>
                <a:cs typeface="Times New Roman"/>
              </a:rPr>
              <a:t>e</a:t>
            </a:r>
            <a:r>
              <a:rPr sz="2800" spc="138" dirty="0" smtClean="0">
                <a:solidFill>
                  <a:srgbClr val="000066"/>
                </a:solidFill>
                <a:latin typeface="Times New Roman"/>
                <a:cs typeface="Times New Roman"/>
              </a:rPr>
              <a:t>n</a:t>
            </a:r>
            <a:r>
              <a:rPr sz="2800" spc="163" dirty="0" smtClean="0">
                <a:solidFill>
                  <a:srgbClr val="000066"/>
                </a:solidFill>
                <a:latin typeface="Times New Roman"/>
                <a:cs typeface="Times New Roman"/>
              </a:rPr>
              <a:t>g</a:t>
            </a:r>
            <a:r>
              <a:rPr sz="2800" spc="319" dirty="0" smtClean="0">
                <a:solidFill>
                  <a:srgbClr val="000066"/>
                </a:solidFill>
                <a:latin typeface="Times New Roman"/>
                <a:cs typeface="Times New Roman"/>
              </a:rPr>
              <a:t>a</a:t>
            </a:r>
            <a:r>
              <a:rPr sz="2800" spc="153" dirty="0" smtClean="0">
                <a:solidFill>
                  <a:srgbClr val="000066"/>
                </a:solidFill>
                <a:latin typeface="Times New Roman"/>
                <a:cs typeface="Times New Roman"/>
              </a:rPr>
              <a:t>n</a:t>
            </a:r>
            <a:r>
              <a:rPr sz="2800" spc="76" dirty="0" smtClean="0">
                <a:solidFill>
                  <a:srgbClr val="000066"/>
                </a:solidFill>
                <a:latin typeface="Times New Roman"/>
                <a:cs typeface="Times New Roman"/>
              </a:rPr>
              <a:t> </a:t>
            </a:r>
            <a:r>
              <a:rPr sz="2800" spc="-14" dirty="0" smtClean="0">
                <a:solidFill>
                  <a:srgbClr val="000066"/>
                </a:solidFill>
                <a:latin typeface="Times New Roman"/>
                <a:cs typeface="Times New Roman"/>
              </a:rPr>
              <a:t>k</a:t>
            </a:r>
            <a:r>
              <a:rPr sz="2800" spc="319" dirty="0" smtClean="0">
                <a:solidFill>
                  <a:srgbClr val="000066"/>
                </a:solidFill>
                <a:latin typeface="Times New Roman"/>
                <a:cs typeface="Times New Roman"/>
              </a:rPr>
              <a:t>e</a:t>
            </a:r>
            <a:r>
              <a:rPr sz="2800" spc="147" dirty="0" smtClean="0">
                <a:solidFill>
                  <a:srgbClr val="000066"/>
                </a:solidFill>
                <a:latin typeface="Times New Roman"/>
                <a:cs typeface="Times New Roman"/>
              </a:rPr>
              <a:t>c</a:t>
            </a:r>
            <a:r>
              <a:rPr sz="2800" spc="-160" dirty="0" smtClean="0">
                <a:solidFill>
                  <a:srgbClr val="000066"/>
                </a:solidFill>
                <a:latin typeface="Times New Roman"/>
                <a:cs typeface="Times New Roman"/>
              </a:rPr>
              <a:t>i</a:t>
            </a:r>
            <a:r>
              <a:rPr sz="2800" spc="163" dirty="0" smtClean="0">
                <a:solidFill>
                  <a:srgbClr val="000066"/>
                </a:solidFill>
                <a:latin typeface="Times New Roman"/>
                <a:cs typeface="Times New Roman"/>
              </a:rPr>
              <a:t>n</a:t>
            </a:r>
            <a:r>
              <a:rPr sz="2800" spc="-27" dirty="0" smtClean="0">
                <a:solidFill>
                  <a:srgbClr val="000066"/>
                </a:solidFill>
                <a:latin typeface="Times New Roman"/>
                <a:cs typeface="Times New Roman"/>
              </a:rPr>
              <a:t>t</a:t>
            </a:r>
            <a:r>
              <a:rPr sz="2800" spc="319" dirty="0" smtClean="0">
                <a:solidFill>
                  <a:srgbClr val="000066"/>
                </a:solidFill>
                <a:latin typeface="Times New Roman"/>
                <a:cs typeface="Times New Roman"/>
              </a:rPr>
              <a:t>aa</a:t>
            </a:r>
            <a:r>
              <a:rPr sz="2800" spc="153" dirty="0" smtClean="0">
                <a:solidFill>
                  <a:srgbClr val="000066"/>
                </a:solidFill>
                <a:latin typeface="Times New Roman"/>
                <a:cs typeface="Times New Roman"/>
              </a:rPr>
              <a:t>n</a:t>
            </a:r>
            <a:r>
              <a:rPr sz="2800" spc="64" dirty="0" smtClean="0">
                <a:solidFill>
                  <a:srgbClr val="000066"/>
                </a:solidFill>
                <a:latin typeface="Times New Roman"/>
                <a:cs typeface="Times New Roman"/>
              </a:rPr>
              <a:t> </a:t>
            </a:r>
            <a:r>
              <a:rPr sz="2800" spc="29" dirty="0" smtClean="0">
                <a:solidFill>
                  <a:srgbClr val="000066"/>
                </a:solidFill>
                <a:latin typeface="Times New Roman"/>
                <a:cs typeface="Times New Roman"/>
              </a:rPr>
              <a:t>y</a:t>
            </a:r>
            <a:r>
              <a:rPr sz="2800" spc="-14" dirty="0" smtClean="0">
                <a:solidFill>
                  <a:srgbClr val="000066"/>
                </a:solidFill>
                <a:latin typeface="Times New Roman"/>
                <a:cs typeface="Times New Roman"/>
              </a:rPr>
              <a:t>a</a:t>
            </a:r>
            <a:r>
              <a:rPr sz="2800" spc="9" dirty="0" smtClean="0">
                <a:solidFill>
                  <a:srgbClr val="000066"/>
                </a:solidFill>
                <a:latin typeface="Times New Roman"/>
                <a:cs typeface="Times New Roman"/>
              </a:rPr>
              <a:t>n</a:t>
            </a:r>
            <a:r>
              <a:rPr sz="2800" spc="0" dirty="0" smtClean="0">
                <a:solidFill>
                  <a:srgbClr val="000066"/>
                </a:solidFill>
                <a:latin typeface="Times New Roman"/>
                <a:cs typeface="Times New Roman"/>
              </a:rPr>
              <a:t>g</a:t>
            </a:r>
            <a:r>
              <a:rPr sz="2800" spc="668" dirty="0" smtClean="0">
                <a:solidFill>
                  <a:srgbClr val="000066"/>
                </a:solidFill>
                <a:latin typeface="Times New Roman"/>
                <a:cs typeface="Times New Roman"/>
              </a:rPr>
              <a:t> </a:t>
            </a:r>
            <a:r>
              <a:rPr sz="2800" spc="1" dirty="0" smtClean="0">
                <a:solidFill>
                  <a:srgbClr val="000066"/>
                </a:solidFill>
                <a:latin typeface="Times New Roman"/>
                <a:cs typeface="Times New Roman"/>
              </a:rPr>
              <a:t>t</a:t>
            </a:r>
            <a:r>
              <a:rPr sz="2800" spc="-160" dirty="0" smtClean="0">
                <a:solidFill>
                  <a:srgbClr val="000066"/>
                </a:solidFill>
                <a:latin typeface="Times New Roman"/>
                <a:cs typeface="Times New Roman"/>
              </a:rPr>
              <a:t>i</a:t>
            </a:r>
            <a:r>
              <a:rPr sz="2800" spc="319" dirty="0" smtClean="0">
                <a:solidFill>
                  <a:srgbClr val="000066"/>
                </a:solidFill>
                <a:latin typeface="Times New Roman"/>
                <a:cs typeface="Times New Roman"/>
              </a:rPr>
              <a:t>a</a:t>
            </a:r>
            <a:r>
              <a:rPr sz="2800" spc="163" dirty="0" smtClean="0">
                <a:solidFill>
                  <a:srgbClr val="000066"/>
                </a:solidFill>
                <a:latin typeface="Times New Roman"/>
                <a:cs typeface="Times New Roman"/>
              </a:rPr>
              <a:t>d</a:t>
            </a:r>
            <a:r>
              <a:rPr sz="2800" spc="309" dirty="0" smtClean="0">
                <a:solidFill>
                  <a:srgbClr val="000066"/>
                </a:solidFill>
                <a:latin typeface="Times New Roman"/>
                <a:cs typeface="Times New Roman"/>
              </a:rPr>
              <a:t>a</a:t>
            </a:r>
            <a:r>
              <a:rPr sz="2800" spc="64" dirty="0" smtClean="0">
                <a:solidFill>
                  <a:srgbClr val="000066"/>
                </a:solidFill>
                <a:latin typeface="Times New Roman"/>
                <a:cs typeface="Times New Roman"/>
              </a:rPr>
              <a:t> </a:t>
            </a:r>
            <a:r>
              <a:rPr sz="2800" spc="163" dirty="0" smtClean="0">
                <a:solidFill>
                  <a:srgbClr val="000066"/>
                </a:solidFill>
                <a:latin typeface="Times New Roman"/>
                <a:cs typeface="Times New Roman"/>
              </a:rPr>
              <a:t>h</a:t>
            </a:r>
            <a:r>
              <a:rPr sz="2800" spc="295" dirty="0" smtClean="0">
                <a:solidFill>
                  <a:srgbClr val="000066"/>
                </a:solidFill>
                <a:latin typeface="Times New Roman"/>
                <a:cs typeface="Times New Roman"/>
              </a:rPr>
              <a:t>a</a:t>
            </a:r>
            <a:r>
              <a:rPr sz="2800" spc="163" dirty="0" smtClean="0">
                <a:solidFill>
                  <a:srgbClr val="000066"/>
                </a:solidFill>
                <a:latin typeface="Times New Roman"/>
                <a:cs typeface="Times New Roman"/>
              </a:rPr>
              <a:t>b</a:t>
            </a:r>
            <a:r>
              <a:rPr sz="2800" spc="-160" dirty="0" smtClean="0">
                <a:solidFill>
                  <a:srgbClr val="000066"/>
                </a:solidFill>
                <a:latin typeface="Times New Roman"/>
                <a:cs typeface="Times New Roman"/>
              </a:rPr>
              <a:t>i</a:t>
            </a:r>
            <a:r>
              <a:rPr sz="2800" spc="303" dirty="0" smtClean="0">
                <a:solidFill>
                  <a:srgbClr val="000066"/>
                </a:solidFill>
                <a:latin typeface="Times New Roman"/>
                <a:cs typeface="Times New Roman"/>
              </a:rPr>
              <a:t>s</a:t>
            </a:r>
            <a:endParaRPr sz="2800">
              <a:latin typeface="Times New Roman"/>
              <a:cs typeface="Times New Roman"/>
            </a:endParaRPr>
          </a:p>
          <a:p>
            <a:pPr marL="12700" marR="1602976" indent="1483">
              <a:lnSpc>
                <a:spcPct val="100041"/>
              </a:lnSpc>
              <a:spcBef>
                <a:spcPts val="675"/>
              </a:spcBef>
            </a:pPr>
            <a:r>
              <a:rPr sz="2800" spc="147" dirty="0" smtClean="0">
                <a:solidFill>
                  <a:srgbClr val="000066"/>
                </a:solidFill>
                <a:latin typeface="Times New Roman"/>
                <a:cs typeface="Times New Roman"/>
              </a:rPr>
              <a:t>Menjalankan tugas dengan gembira dan sepenuh hati</a:t>
            </a:r>
            <a:endParaRPr sz="2800">
              <a:latin typeface="Times New Roman"/>
              <a:cs typeface="Times New Roman"/>
            </a:endParaRPr>
          </a:p>
          <a:p>
            <a:pPr marL="12700" marR="1645572" indent="1483">
              <a:lnSpc>
                <a:spcPct val="100041"/>
              </a:lnSpc>
              <a:spcBef>
                <a:spcPts val="676"/>
              </a:spcBef>
            </a:pPr>
            <a:r>
              <a:rPr sz="2800" spc="146" dirty="0" smtClean="0">
                <a:solidFill>
                  <a:srgbClr val="000066"/>
                </a:solidFill>
                <a:latin typeface="Times New Roman"/>
                <a:cs typeface="Times New Roman"/>
              </a:rPr>
              <a:t>Mensyukuri nikmat bekerja dengan kesungguhan dan kesenangan</a:t>
            </a:r>
            <a:endParaRPr sz="2800">
              <a:latin typeface="Times New Roman"/>
              <a:cs typeface="Times New Roman"/>
            </a:endParaRPr>
          </a:p>
          <a:p>
            <a:pPr marL="12700" marR="1505070" indent="1483">
              <a:lnSpc>
                <a:spcPct val="100041"/>
              </a:lnSpc>
              <a:spcBef>
                <a:spcPts val="675"/>
              </a:spcBef>
            </a:pPr>
            <a:r>
              <a:rPr sz="2800" spc="127" dirty="0" smtClean="0">
                <a:solidFill>
                  <a:srgbClr val="000066"/>
                </a:solidFill>
                <a:latin typeface="Times New Roman"/>
                <a:cs typeface="Times New Roman"/>
              </a:rPr>
              <a:t>Menerima hasil pekerjaan dengan suka cita dan  tanpa mengeluh.</a:t>
            </a:r>
            <a:endParaRPr sz="2800">
              <a:latin typeface="Times New Roman"/>
              <a:cs typeface="Times New Roman"/>
            </a:endParaRPr>
          </a:p>
        </p:txBody>
      </p:sp>
      <p:sp>
        <p:nvSpPr>
          <p:cNvPr id="5" name="object 5"/>
          <p:cNvSpPr txBox="1"/>
          <p:nvPr/>
        </p:nvSpPr>
        <p:spPr>
          <a:xfrm>
            <a:off x="1005399" y="2034942"/>
            <a:ext cx="202882" cy="380365"/>
          </a:xfrm>
          <a:prstGeom prst="rect">
            <a:avLst/>
          </a:prstGeom>
        </p:spPr>
        <p:txBody>
          <a:bodyPr wrap="square" lIns="0" tIns="18764" rIns="0" bIns="0" rtlCol="0">
            <a:noAutofit/>
          </a:bodyPr>
          <a:lstStyle/>
          <a:p>
            <a:pPr marL="12700">
              <a:lnSpc>
                <a:spcPts val="2955"/>
              </a:lnSpc>
            </a:pPr>
            <a:r>
              <a:rPr sz="2800" dirty="0" smtClean="0">
                <a:solidFill>
                  <a:srgbClr val="000066"/>
                </a:solidFill>
                <a:latin typeface="Times New Roman"/>
                <a:cs typeface="Times New Roman"/>
              </a:rPr>
              <a:t>•</a:t>
            </a:r>
            <a:endParaRPr sz="2800">
              <a:latin typeface="Times New Roman"/>
              <a:cs typeface="Times New Roman"/>
            </a:endParaRPr>
          </a:p>
        </p:txBody>
      </p:sp>
      <p:sp>
        <p:nvSpPr>
          <p:cNvPr id="4" name="object 4"/>
          <p:cNvSpPr txBox="1"/>
          <p:nvPr/>
        </p:nvSpPr>
        <p:spPr>
          <a:xfrm>
            <a:off x="1005399" y="2973660"/>
            <a:ext cx="202882" cy="380365"/>
          </a:xfrm>
          <a:prstGeom prst="rect">
            <a:avLst/>
          </a:prstGeom>
        </p:spPr>
        <p:txBody>
          <a:bodyPr wrap="square" lIns="0" tIns="18764" rIns="0" bIns="0" rtlCol="0">
            <a:noAutofit/>
          </a:bodyPr>
          <a:lstStyle/>
          <a:p>
            <a:pPr marL="12700">
              <a:lnSpc>
                <a:spcPts val="2955"/>
              </a:lnSpc>
            </a:pPr>
            <a:r>
              <a:rPr sz="2800" dirty="0" smtClean="0">
                <a:solidFill>
                  <a:srgbClr val="000066"/>
                </a:solidFill>
                <a:latin typeface="Times New Roman"/>
                <a:cs typeface="Times New Roman"/>
              </a:rPr>
              <a:t>•</a:t>
            </a:r>
            <a:endParaRPr sz="2800">
              <a:latin typeface="Times New Roman"/>
              <a:cs typeface="Times New Roman"/>
            </a:endParaRPr>
          </a:p>
        </p:txBody>
      </p:sp>
      <p:sp>
        <p:nvSpPr>
          <p:cNvPr id="3" name="object 3"/>
          <p:cNvSpPr txBox="1"/>
          <p:nvPr/>
        </p:nvSpPr>
        <p:spPr>
          <a:xfrm>
            <a:off x="1005399" y="3912550"/>
            <a:ext cx="202882" cy="380365"/>
          </a:xfrm>
          <a:prstGeom prst="rect">
            <a:avLst/>
          </a:prstGeom>
        </p:spPr>
        <p:txBody>
          <a:bodyPr wrap="square" lIns="0" tIns="18764" rIns="0" bIns="0" rtlCol="0">
            <a:noAutofit/>
          </a:bodyPr>
          <a:lstStyle/>
          <a:p>
            <a:pPr marL="12700">
              <a:lnSpc>
                <a:spcPts val="2955"/>
              </a:lnSpc>
            </a:pPr>
            <a:r>
              <a:rPr sz="2800" dirty="0" smtClean="0">
                <a:solidFill>
                  <a:srgbClr val="000066"/>
                </a:solidFill>
                <a:latin typeface="Times New Roman"/>
                <a:cs typeface="Times New Roman"/>
              </a:rPr>
              <a:t>•</a:t>
            </a:r>
            <a:endParaRPr sz="2800">
              <a:latin typeface="Times New Roman"/>
              <a:cs typeface="Times New Roman"/>
            </a:endParaRPr>
          </a:p>
        </p:txBody>
      </p:sp>
      <p:sp>
        <p:nvSpPr>
          <p:cNvPr id="2" name="object 2"/>
          <p:cNvSpPr txBox="1"/>
          <p:nvPr/>
        </p:nvSpPr>
        <p:spPr>
          <a:xfrm>
            <a:off x="1005399" y="5277989"/>
            <a:ext cx="202882" cy="380365"/>
          </a:xfrm>
          <a:prstGeom prst="rect">
            <a:avLst/>
          </a:prstGeom>
        </p:spPr>
        <p:txBody>
          <a:bodyPr wrap="square" lIns="0" tIns="18764" rIns="0" bIns="0" rtlCol="0">
            <a:noAutofit/>
          </a:bodyPr>
          <a:lstStyle/>
          <a:p>
            <a:pPr marL="12700">
              <a:lnSpc>
                <a:spcPts val="2955"/>
              </a:lnSpc>
            </a:pPr>
            <a:r>
              <a:rPr sz="2800" dirty="0" smtClean="0">
                <a:solidFill>
                  <a:srgbClr val="000066"/>
                </a:solidFill>
                <a:latin typeface="Times New Roman"/>
                <a:cs typeface="Times New Roman"/>
              </a:rPr>
              <a:t>•</a:t>
            </a:r>
            <a:endParaRPr sz="28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588858" y="839203"/>
            <a:ext cx="5541876" cy="711201"/>
          </a:xfrm>
          <a:prstGeom prst="rect">
            <a:avLst/>
          </a:prstGeom>
        </p:spPr>
        <p:txBody>
          <a:bodyPr wrap="square" lIns="0" tIns="35560" rIns="0" bIns="0" rtlCol="0">
            <a:noAutofit/>
          </a:bodyPr>
          <a:lstStyle/>
          <a:p>
            <a:pPr marL="12700">
              <a:lnSpc>
                <a:spcPts val="5600"/>
              </a:lnSpc>
            </a:pPr>
            <a:r>
              <a:rPr sz="5400" spc="166" dirty="0" smtClean="0">
                <a:solidFill>
                  <a:srgbClr val="FF6600"/>
                </a:solidFill>
                <a:latin typeface="Times New Roman"/>
                <a:cs typeface="Times New Roman"/>
              </a:rPr>
              <a:t>“Trustworthiness”</a:t>
            </a:r>
            <a:endParaRPr sz="5400">
              <a:latin typeface="Times New Roman"/>
              <a:cs typeface="Times New Roman"/>
            </a:endParaRPr>
          </a:p>
        </p:txBody>
      </p:sp>
      <p:sp>
        <p:nvSpPr>
          <p:cNvPr id="6" name="object 6"/>
          <p:cNvSpPr txBox="1"/>
          <p:nvPr/>
        </p:nvSpPr>
        <p:spPr>
          <a:xfrm>
            <a:off x="1081481" y="2561428"/>
            <a:ext cx="177799" cy="330199"/>
          </a:xfrm>
          <a:prstGeom prst="rect">
            <a:avLst/>
          </a:prstGeom>
        </p:spPr>
        <p:txBody>
          <a:bodyPr wrap="square" lIns="0" tIns="16192" rIns="0" bIns="0" rtlCol="0">
            <a:noAutofit/>
          </a:bodyPr>
          <a:lstStyle/>
          <a:p>
            <a:pPr marL="12700">
              <a:lnSpc>
                <a:spcPts val="2550"/>
              </a:lnSpc>
            </a:pPr>
            <a:r>
              <a:rPr sz="2400" dirty="0" smtClean="0">
                <a:solidFill>
                  <a:srgbClr val="FFFFFF"/>
                </a:solidFill>
                <a:latin typeface="Times New Roman"/>
                <a:cs typeface="Times New Roman"/>
              </a:rPr>
              <a:t>•</a:t>
            </a:r>
            <a:endParaRPr sz="2400">
              <a:latin typeface="Times New Roman"/>
              <a:cs typeface="Times New Roman"/>
            </a:endParaRPr>
          </a:p>
        </p:txBody>
      </p:sp>
      <p:sp>
        <p:nvSpPr>
          <p:cNvPr id="5" name="object 5"/>
          <p:cNvSpPr txBox="1"/>
          <p:nvPr/>
        </p:nvSpPr>
        <p:spPr>
          <a:xfrm>
            <a:off x="1424380" y="2561428"/>
            <a:ext cx="3792967" cy="3475673"/>
          </a:xfrm>
          <a:prstGeom prst="rect">
            <a:avLst/>
          </a:prstGeom>
        </p:spPr>
        <p:txBody>
          <a:bodyPr wrap="square" lIns="0" tIns="16192" rIns="0" bIns="0" rtlCol="0">
            <a:noAutofit/>
          </a:bodyPr>
          <a:lstStyle/>
          <a:p>
            <a:pPr marL="14223" marR="39873">
              <a:lnSpc>
                <a:spcPts val="2550"/>
              </a:lnSpc>
            </a:pPr>
            <a:r>
              <a:rPr sz="2400" spc="100" dirty="0" smtClean="0">
                <a:solidFill>
                  <a:srgbClr val="FFFFFF"/>
                </a:solidFill>
                <a:latin typeface="Times New Roman"/>
                <a:cs typeface="Times New Roman"/>
              </a:rPr>
              <a:t>Saling percaya mutlak</a:t>
            </a:r>
            <a:endParaRPr sz="2400">
              <a:latin typeface="Times New Roman"/>
              <a:cs typeface="Times New Roman"/>
            </a:endParaRPr>
          </a:p>
          <a:p>
            <a:pPr marL="12700" marR="2539">
              <a:lnSpc>
                <a:spcPct val="95825"/>
              </a:lnSpc>
            </a:pPr>
            <a:r>
              <a:rPr sz="2400" spc="90" dirty="0" smtClean="0">
                <a:solidFill>
                  <a:srgbClr val="FFFFFF"/>
                </a:solidFill>
                <a:latin typeface="Times New Roman"/>
                <a:cs typeface="Times New Roman"/>
              </a:rPr>
              <a:t>diperlukan dalam kelompok</a:t>
            </a:r>
            <a:endParaRPr sz="2400">
              <a:latin typeface="Times New Roman"/>
              <a:cs typeface="Times New Roman"/>
            </a:endParaRPr>
          </a:p>
          <a:p>
            <a:pPr marL="12700" indent="1523">
              <a:lnSpc>
                <a:spcPct val="99945"/>
              </a:lnSpc>
              <a:spcBef>
                <a:spcPts val="696"/>
              </a:spcBef>
            </a:pPr>
            <a:r>
              <a:rPr sz="2400" spc="110" dirty="0" smtClean="0">
                <a:solidFill>
                  <a:srgbClr val="FFFFFF"/>
                </a:solidFill>
                <a:latin typeface="Times New Roman"/>
                <a:cs typeface="Times New Roman"/>
              </a:rPr>
              <a:t>Saling percaya adalah fondasi dalam berkelompok</a:t>
            </a:r>
            <a:endParaRPr sz="2400">
              <a:latin typeface="Times New Roman"/>
              <a:cs typeface="Times New Roman"/>
            </a:endParaRPr>
          </a:p>
          <a:p>
            <a:pPr marL="12700" marR="389228" indent="1523">
              <a:lnSpc>
                <a:spcPct val="100041"/>
              </a:lnSpc>
              <a:spcBef>
                <a:spcPts val="581"/>
              </a:spcBef>
            </a:pPr>
            <a:r>
              <a:rPr sz="2400" spc="-153" dirty="0" smtClean="0">
                <a:solidFill>
                  <a:srgbClr val="FFFFFF"/>
                </a:solidFill>
                <a:latin typeface="Times New Roman"/>
                <a:cs typeface="Times New Roman"/>
              </a:rPr>
              <a:t>K</a:t>
            </a:r>
            <a:r>
              <a:rPr sz="2400" spc="274" dirty="0" smtClean="0">
                <a:solidFill>
                  <a:srgbClr val="FFFFFF"/>
                </a:solidFill>
                <a:latin typeface="Times New Roman"/>
                <a:cs typeface="Times New Roman"/>
              </a:rPr>
              <a:t>e</a:t>
            </a:r>
            <a:r>
              <a:rPr sz="2400" spc="141" dirty="0" smtClean="0">
                <a:solidFill>
                  <a:srgbClr val="FFFFFF"/>
                </a:solidFill>
                <a:latin typeface="Times New Roman"/>
                <a:cs typeface="Times New Roman"/>
              </a:rPr>
              <a:t>p</a:t>
            </a:r>
            <a:r>
              <a:rPr sz="2400" spc="250" dirty="0" smtClean="0">
                <a:solidFill>
                  <a:srgbClr val="FFFFFF"/>
                </a:solidFill>
                <a:latin typeface="Times New Roman"/>
                <a:cs typeface="Times New Roman"/>
              </a:rPr>
              <a:t>e</a:t>
            </a:r>
            <a:r>
              <a:rPr sz="2400" spc="-4" dirty="0" smtClean="0">
                <a:solidFill>
                  <a:srgbClr val="FFFFFF"/>
                </a:solidFill>
                <a:latin typeface="Times New Roman"/>
                <a:cs typeface="Times New Roman"/>
              </a:rPr>
              <a:t>r</a:t>
            </a:r>
            <a:r>
              <a:rPr sz="2400" spc="126" dirty="0" smtClean="0">
                <a:solidFill>
                  <a:srgbClr val="FFFFFF"/>
                </a:solidFill>
                <a:latin typeface="Times New Roman"/>
                <a:cs typeface="Times New Roman"/>
              </a:rPr>
              <a:t>c</a:t>
            </a:r>
            <a:r>
              <a:rPr sz="2400" spc="274" dirty="0" smtClean="0">
                <a:solidFill>
                  <a:srgbClr val="FFFFFF"/>
                </a:solidFill>
                <a:latin typeface="Times New Roman"/>
                <a:cs typeface="Times New Roman"/>
              </a:rPr>
              <a:t>a</a:t>
            </a:r>
            <a:r>
              <a:rPr sz="2400" spc="0" dirty="0" smtClean="0">
                <a:solidFill>
                  <a:srgbClr val="FFFFFF"/>
                </a:solidFill>
                <a:latin typeface="Times New Roman"/>
                <a:cs typeface="Times New Roman"/>
              </a:rPr>
              <a:t>y</a:t>
            </a:r>
            <a:r>
              <a:rPr sz="2400" spc="274" dirty="0" smtClean="0">
                <a:solidFill>
                  <a:srgbClr val="FFFFFF"/>
                </a:solidFill>
                <a:latin typeface="Times New Roman"/>
                <a:cs typeface="Times New Roman"/>
              </a:rPr>
              <a:t>aa</a:t>
            </a:r>
            <a:r>
              <a:rPr sz="2400" spc="131" dirty="0" smtClean="0">
                <a:solidFill>
                  <a:srgbClr val="FFFFFF"/>
                </a:solidFill>
                <a:latin typeface="Times New Roman"/>
                <a:cs typeface="Times New Roman"/>
              </a:rPr>
              <a:t>n</a:t>
            </a:r>
            <a:r>
              <a:rPr sz="2400" spc="34" dirty="0" smtClean="0">
                <a:solidFill>
                  <a:srgbClr val="FFFFFF"/>
                </a:solidFill>
                <a:latin typeface="Times New Roman"/>
                <a:cs typeface="Times New Roman"/>
              </a:rPr>
              <a:t> </a:t>
            </a:r>
            <a:r>
              <a:rPr sz="2400" spc="-112" dirty="0" smtClean="0">
                <a:solidFill>
                  <a:srgbClr val="FFFFFF"/>
                </a:solidFill>
                <a:latin typeface="Times New Roman"/>
                <a:cs typeface="Times New Roman"/>
              </a:rPr>
              <a:t>l</a:t>
            </a:r>
            <a:r>
              <a:rPr sz="2400" spc="274" dirty="0" smtClean="0">
                <a:solidFill>
                  <a:srgbClr val="FFFFFF"/>
                </a:solidFill>
                <a:latin typeface="Times New Roman"/>
                <a:cs typeface="Times New Roman"/>
              </a:rPr>
              <a:t>a</a:t>
            </a:r>
            <a:r>
              <a:rPr sz="2400" spc="116" dirty="0" smtClean="0">
                <a:solidFill>
                  <a:srgbClr val="FFFFFF"/>
                </a:solidFill>
                <a:latin typeface="Times New Roman"/>
                <a:cs typeface="Times New Roman"/>
              </a:rPr>
              <a:t>h</a:t>
            </a:r>
            <a:r>
              <a:rPr sz="2400" spc="-137" dirty="0" smtClean="0">
                <a:solidFill>
                  <a:srgbClr val="FFFFFF"/>
                </a:solidFill>
                <a:latin typeface="Times New Roman"/>
                <a:cs typeface="Times New Roman"/>
              </a:rPr>
              <a:t>i</a:t>
            </a:r>
            <a:r>
              <a:rPr sz="2400" spc="0" dirty="0" smtClean="0">
                <a:solidFill>
                  <a:srgbClr val="FFFFFF"/>
                </a:solidFill>
                <a:latin typeface="Times New Roman"/>
                <a:cs typeface="Times New Roman"/>
              </a:rPr>
              <a:t>r</a:t>
            </a:r>
            <a:r>
              <a:rPr sz="2400" spc="89" dirty="0" smtClean="0">
                <a:solidFill>
                  <a:srgbClr val="FFFFFF"/>
                </a:solidFill>
                <a:latin typeface="Times New Roman"/>
                <a:cs typeface="Times New Roman"/>
              </a:rPr>
              <a:t> </a:t>
            </a:r>
            <a:r>
              <a:rPr sz="2400" spc="116" dirty="0" smtClean="0">
                <a:solidFill>
                  <a:srgbClr val="FFFFFF"/>
                </a:solidFill>
                <a:latin typeface="Times New Roman"/>
                <a:cs typeface="Times New Roman"/>
              </a:rPr>
              <a:t>d</a:t>
            </a:r>
            <a:r>
              <a:rPr sz="2400" spc="274" dirty="0" smtClean="0">
                <a:solidFill>
                  <a:srgbClr val="FFFFFF"/>
                </a:solidFill>
                <a:latin typeface="Times New Roman"/>
                <a:cs typeface="Times New Roman"/>
              </a:rPr>
              <a:t>a</a:t>
            </a:r>
            <a:r>
              <a:rPr sz="2400" spc="-4" dirty="0" smtClean="0">
                <a:solidFill>
                  <a:srgbClr val="FFFFFF"/>
                </a:solidFill>
                <a:latin typeface="Times New Roman"/>
                <a:cs typeface="Times New Roman"/>
              </a:rPr>
              <a:t>r</a:t>
            </a:r>
            <a:r>
              <a:rPr sz="2400" spc="-132" dirty="0" smtClean="0">
                <a:solidFill>
                  <a:srgbClr val="FFFFFF"/>
                </a:solidFill>
                <a:latin typeface="Times New Roman"/>
                <a:cs typeface="Times New Roman"/>
              </a:rPr>
              <a:t>i</a:t>
            </a:r>
            <a:r>
              <a:rPr sz="2400" spc="-119" dirty="0" smtClean="0">
                <a:solidFill>
                  <a:srgbClr val="FFFFFF"/>
                </a:solidFill>
                <a:latin typeface="Times New Roman"/>
                <a:cs typeface="Times New Roman"/>
              </a:rPr>
              <a:t> </a:t>
            </a:r>
            <a:r>
              <a:rPr sz="2400" spc="-112" dirty="0" smtClean="0">
                <a:solidFill>
                  <a:srgbClr val="FFFFFF"/>
                </a:solidFill>
                <a:latin typeface="Times New Roman"/>
                <a:cs typeface="Times New Roman"/>
              </a:rPr>
              <a:t>i</a:t>
            </a:r>
            <a:r>
              <a:rPr sz="2400" spc="116" dirty="0" smtClean="0">
                <a:solidFill>
                  <a:srgbClr val="FFFFFF"/>
                </a:solidFill>
                <a:latin typeface="Times New Roman"/>
                <a:cs typeface="Times New Roman"/>
              </a:rPr>
              <a:t>n</a:t>
            </a:r>
            <a:r>
              <a:rPr sz="2400" spc="4" dirty="0" smtClean="0">
                <a:solidFill>
                  <a:srgbClr val="FFFFFF"/>
                </a:solidFill>
                <a:latin typeface="Times New Roman"/>
                <a:cs typeface="Times New Roman"/>
              </a:rPr>
              <a:t>t</a:t>
            </a:r>
            <a:r>
              <a:rPr sz="2400" spc="274" dirty="0" smtClean="0">
                <a:solidFill>
                  <a:srgbClr val="FFFFFF"/>
                </a:solidFill>
                <a:latin typeface="Times New Roman"/>
                <a:cs typeface="Times New Roman"/>
              </a:rPr>
              <a:t>e</a:t>
            </a:r>
            <a:r>
              <a:rPr sz="2400" spc="116" dirty="0" smtClean="0">
                <a:solidFill>
                  <a:srgbClr val="FFFFFF"/>
                </a:solidFill>
                <a:latin typeface="Times New Roman"/>
                <a:cs typeface="Times New Roman"/>
              </a:rPr>
              <a:t>g</a:t>
            </a:r>
            <a:r>
              <a:rPr sz="2400" spc="-4" dirty="0" smtClean="0">
                <a:solidFill>
                  <a:srgbClr val="FFFFFF"/>
                </a:solidFill>
                <a:latin typeface="Times New Roman"/>
                <a:cs typeface="Times New Roman"/>
              </a:rPr>
              <a:t>r</a:t>
            </a:r>
            <a:r>
              <a:rPr sz="2400" spc="-112" dirty="0" smtClean="0">
                <a:solidFill>
                  <a:srgbClr val="FFFFFF"/>
                </a:solidFill>
                <a:latin typeface="Times New Roman"/>
                <a:cs typeface="Times New Roman"/>
              </a:rPr>
              <a:t>i</a:t>
            </a:r>
            <a:r>
              <a:rPr sz="2400" spc="-14" dirty="0" smtClean="0">
                <a:solidFill>
                  <a:srgbClr val="FFFFFF"/>
                </a:solidFill>
                <a:latin typeface="Times New Roman"/>
                <a:cs typeface="Times New Roman"/>
              </a:rPr>
              <a:t>t</a:t>
            </a:r>
            <a:r>
              <a:rPr sz="2400" spc="274" dirty="0" smtClean="0">
                <a:solidFill>
                  <a:srgbClr val="FFFFFF"/>
                </a:solidFill>
                <a:latin typeface="Times New Roman"/>
                <a:cs typeface="Times New Roman"/>
              </a:rPr>
              <a:t>a</a:t>
            </a:r>
            <a:r>
              <a:rPr sz="2400" spc="260" dirty="0" smtClean="0">
                <a:solidFill>
                  <a:srgbClr val="FFFFFF"/>
                </a:solidFill>
                <a:latin typeface="Times New Roman"/>
                <a:cs typeface="Times New Roman"/>
              </a:rPr>
              <a:t>s</a:t>
            </a:r>
            <a:r>
              <a:rPr sz="2400" spc="50" dirty="0" smtClean="0">
                <a:solidFill>
                  <a:srgbClr val="FFFFFF"/>
                </a:solidFill>
                <a:latin typeface="Times New Roman"/>
                <a:cs typeface="Times New Roman"/>
              </a:rPr>
              <a:t> </a:t>
            </a:r>
            <a:r>
              <a:rPr sz="2400" spc="149" dirty="0" smtClean="0">
                <a:solidFill>
                  <a:srgbClr val="FFFFFF"/>
                </a:solidFill>
                <a:latin typeface="Times New Roman"/>
                <a:cs typeface="Times New Roman"/>
              </a:rPr>
              <a:t>a</a:t>
            </a:r>
            <a:r>
              <a:rPr sz="2400" spc="167" dirty="0" smtClean="0">
                <a:solidFill>
                  <a:srgbClr val="FFFFFF"/>
                </a:solidFill>
                <a:latin typeface="Times New Roman"/>
                <a:cs typeface="Times New Roman"/>
              </a:rPr>
              <a:t>ng</a:t>
            </a:r>
            <a:r>
              <a:rPr sz="2400" spc="139" dirty="0" smtClean="0">
                <a:solidFill>
                  <a:srgbClr val="FFFFFF"/>
                </a:solidFill>
                <a:latin typeface="Times New Roman"/>
                <a:cs typeface="Times New Roman"/>
              </a:rPr>
              <a:t>g</a:t>
            </a:r>
            <a:r>
              <a:rPr sz="2400" spc="167" dirty="0" smtClean="0">
                <a:solidFill>
                  <a:srgbClr val="FFFFFF"/>
                </a:solidFill>
                <a:latin typeface="Times New Roman"/>
                <a:cs typeface="Times New Roman"/>
              </a:rPr>
              <a:t>o</a:t>
            </a:r>
            <a:r>
              <a:rPr sz="2400" spc="91" dirty="0" smtClean="0">
                <a:solidFill>
                  <a:srgbClr val="FFFFFF"/>
                </a:solidFill>
                <a:latin typeface="Times New Roman"/>
                <a:cs typeface="Times New Roman"/>
              </a:rPr>
              <a:t>t</a:t>
            </a:r>
            <a:r>
              <a:rPr sz="2400" spc="137" dirty="0" smtClean="0">
                <a:solidFill>
                  <a:srgbClr val="FFFFFF"/>
                </a:solidFill>
                <a:latin typeface="Times New Roman"/>
                <a:cs typeface="Times New Roman"/>
              </a:rPr>
              <a:t>a</a:t>
            </a:r>
            <a:r>
              <a:rPr sz="2400" spc="128" dirty="0" smtClean="0">
                <a:solidFill>
                  <a:srgbClr val="FFFFFF"/>
                </a:solidFill>
                <a:latin typeface="Times New Roman"/>
                <a:cs typeface="Times New Roman"/>
              </a:rPr>
              <a:t> </a:t>
            </a:r>
            <a:r>
              <a:rPr sz="2400" spc="141" dirty="0" smtClean="0">
                <a:solidFill>
                  <a:srgbClr val="FFFFFF"/>
                </a:solidFill>
                <a:latin typeface="Times New Roman"/>
                <a:cs typeface="Times New Roman"/>
              </a:rPr>
              <a:t>d</a:t>
            </a:r>
            <a:r>
              <a:rPr sz="2400" spc="250" dirty="0" smtClean="0">
                <a:solidFill>
                  <a:srgbClr val="FFFFFF"/>
                </a:solidFill>
                <a:latin typeface="Times New Roman"/>
                <a:cs typeface="Times New Roman"/>
              </a:rPr>
              <a:t>a</a:t>
            </a:r>
            <a:r>
              <a:rPr sz="2400" spc="-137" dirty="0" smtClean="0">
                <a:solidFill>
                  <a:srgbClr val="FFFFFF"/>
                </a:solidFill>
                <a:latin typeface="Times New Roman"/>
                <a:cs typeface="Times New Roman"/>
              </a:rPr>
              <a:t>l</a:t>
            </a:r>
            <a:r>
              <a:rPr sz="2400" spc="274" dirty="0" smtClean="0">
                <a:solidFill>
                  <a:srgbClr val="FFFFFF"/>
                </a:solidFill>
                <a:latin typeface="Times New Roman"/>
                <a:cs typeface="Times New Roman"/>
              </a:rPr>
              <a:t>a</a:t>
            </a:r>
            <a:r>
              <a:rPr sz="2400" spc="129" dirty="0" smtClean="0">
                <a:solidFill>
                  <a:srgbClr val="FFFFFF"/>
                </a:solidFill>
                <a:latin typeface="Times New Roman"/>
                <a:cs typeface="Times New Roman"/>
              </a:rPr>
              <a:t>m</a:t>
            </a:r>
            <a:r>
              <a:rPr sz="2400" spc="41" dirty="0" smtClean="0">
                <a:solidFill>
                  <a:srgbClr val="FFFFFF"/>
                </a:solidFill>
                <a:latin typeface="Times New Roman"/>
                <a:cs typeface="Times New Roman"/>
              </a:rPr>
              <a:t> </a:t>
            </a:r>
            <a:r>
              <a:rPr sz="2400" spc="0" dirty="0" smtClean="0">
                <a:solidFill>
                  <a:srgbClr val="FFFFFF"/>
                </a:solidFill>
                <a:latin typeface="Times New Roman"/>
                <a:cs typeface="Times New Roman"/>
              </a:rPr>
              <a:t>k</a:t>
            </a:r>
            <a:r>
              <a:rPr sz="2400" spc="274" dirty="0" smtClean="0">
                <a:solidFill>
                  <a:srgbClr val="FFFFFF"/>
                </a:solidFill>
                <a:latin typeface="Times New Roman"/>
                <a:cs typeface="Times New Roman"/>
              </a:rPr>
              <a:t>e</a:t>
            </a:r>
            <a:r>
              <a:rPr sz="2400" spc="-137" dirty="0" smtClean="0">
                <a:solidFill>
                  <a:srgbClr val="FFFFFF"/>
                </a:solidFill>
                <a:latin typeface="Times New Roman"/>
                <a:cs typeface="Times New Roman"/>
              </a:rPr>
              <a:t>l</a:t>
            </a:r>
            <a:r>
              <a:rPr sz="2400" spc="116" dirty="0" smtClean="0">
                <a:solidFill>
                  <a:srgbClr val="FFFFFF"/>
                </a:solidFill>
                <a:latin typeface="Times New Roman"/>
                <a:cs typeface="Times New Roman"/>
              </a:rPr>
              <a:t>o</a:t>
            </a:r>
            <a:r>
              <a:rPr sz="2400" spc="144" dirty="0" smtClean="0">
                <a:solidFill>
                  <a:srgbClr val="FFFFFF"/>
                </a:solidFill>
                <a:latin typeface="Times New Roman"/>
                <a:cs typeface="Times New Roman"/>
              </a:rPr>
              <a:t>m</a:t>
            </a:r>
            <a:r>
              <a:rPr sz="2400" spc="141" dirty="0" smtClean="0">
                <a:solidFill>
                  <a:srgbClr val="FFFFFF"/>
                </a:solidFill>
                <a:latin typeface="Times New Roman"/>
                <a:cs typeface="Times New Roman"/>
              </a:rPr>
              <a:t>p</a:t>
            </a:r>
            <a:r>
              <a:rPr sz="2400" spc="116" dirty="0" smtClean="0">
                <a:solidFill>
                  <a:srgbClr val="FFFFFF"/>
                </a:solidFill>
                <a:latin typeface="Times New Roman"/>
                <a:cs typeface="Times New Roman"/>
              </a:rPr>
              <a:t>o</a:t>
            </a:r>
            <a:r>
              <a:rPr sz="2400" spc="0" dirty="0" smtClean="0">
                <a:solidFill>
                  <a:srgbClr val="FFFFFF"/>
                </a:solidFill>
                <a:latin typeface="Times New Roman"/>
                <a:cs typeface="Times New Roman"/>
              </a:rPr>
              <a:t>k</a:t>
            </a:r>
            <a:endParaRPr sz="2400">
              <a:latin typeface="Times New Roman"/>
              <a:cs typeface="Times New Roman"/>
            </a:endParaRPr>
          </a:p>
          <a:p>
            <a:pPr marL="12700" marR="19811" indent="1523">
              <a:lnSpc>
                <a:spcPct val="99945"/>
              </a:lnSpc>
              <a:spcBef>
                <a:spcPts val="579"/>
              </a:spcBef>
            </a:pPr>
            <a:r>
              <a:rPr sz="2400" spc="101" dirty="0" smtClean="0">
                <a:solidFill>
                  <a:srgbClr val="FFFFFF"/>
                </a:solidFill>
                <a:latin typeface="Times New Roman"/>
                <a:cs typeface="Times New Roman"/>
              </a:rPr>
              <a:t>T</a:t>
            </a:r>
            <a:r>
              <a:rPr sz="2400" spc="49" dirty="0" smtClean="0">
                <a:solidFill>
                  <a:srgbClr val="FFFFFF"/>
                </a:solidFill>
                <a:latin typeface="Times New Roman"/>
                <a:cs typeface="Times New Roman"/>
              </a:rPr>
              <a:t>r</a:t>
            </a:r>
            <a:r>
              <a:rPr sz="2400" spc="94" dirty="0" smtClean="0">
                <a:solidFill>
                  <a:srgbClr val="FFFFFF"/>
                </a:solidFill>
                <a:latin typeface="Times New Roman"/>
                <a:cs typeface="Times New Roman"/>
              </a:rPr>
              <a:t>u</a:t>
            </a:r>
            <a:r>
              <a:rPr sz="2400" spc="64" dirty="0" smtClean="0">
                <a:solidFill>
                  <a:srgbClr val="FFFFFF"/>
                </a:solidFill>
                <a:latin typeface="Times New Roman"/>
                <a:cs typeface="Times New Roman"/>
              </a:rPr>
              <a:t>s</a:t>
            </a:r>
            <a:r>
              <a:rPr sz="2400" spc="45" dirty="0" smtClean="0">
                <a:solidFill>
                  <a:srgbClr val="FFFFFF"/>
                </a:solidFill>
                <a:latin typeface="Times New Roman"/>
                <a:cs typeface="Times New Roman"/>
              </a:rPr>
              <a:t>t</a:t>
            </a:r>
            <a:r>
              <a:rPr sz="2400" spc="93" dirty="0" smtClean="0">
                <a:solidFill>
                  <a:srgbClr val="FFFFFF"/>
                </a:solidFill>
                <a:latin typeface="Times New Roman"/>
                <a:cs typeface="Times New Roman"/>
              </a:rPr>
              <a:t> </a:t>
            </a:r>
            <a:r>
              <a:rPr sz="2400" spc="9" dirty="0" smtClean="0">
                <a:solidFill>
                  <a:srgbClr val="FFFFFF"/>
                </a:solidFill>
                <a:latin typeface="Times New Roman"/>
                <a:cs typeface="Times New Roman"/>
              </a:rPr>
              <a:t>a</a:t>
            </a:r>
            <a:r>
              <a:rPr sz="2400" spc="-14" dirty="0" smtClean="0">
                <a:solidFill>
                  <a:srgbClr val="FFFFFF"/>
                </a:solidFill>
                <a:latin typeface="Times New Roman"/>
                <a:cs typeface="Times New Roman"/>
              </a:rPr>
              <a:t>n</a:t>
            </a:r>
            <a:r>
              <a:rPr sz="2400" spc="0" dirty="0" smtClean="0">
                <a:solidFill>
                  <a:srgbClr val="FFFFFF"/>
                </a:solidFill>
                <a:latin typeface="Times New Roman"/>
                <a:cs typeface="Times New Roman"/>
              </a:rPr>
              <a:t>d </a:t>
            </a:r>
            <a:r>
              <a:rPr sz="2400" spc="9" dirty="0" smtClean="0">
                <a:solidFill>
                  <a:srgbClr val="FFFFFF"/>
                </a:solidFill>
                <a:latin typeface="Times New Roman"/>
                <a:cs typeface="Times New Roman"/>
              </a:rPr>
              <a:t> </a:t>
            </a:r>
            <a:r>
              <a:rPr sz="2400" spc="17" dirty="0" smtClean="0">
                <a:solidFill>
                  <a:srgbClr val="FFFFFF"/>
                </a:solidFill>
                <a:latin typeface="Times New Roman"/>
                <a:cs typeface="Times New Roman"/>
              </a:rPr>
              <a:t>t</a:t>
            </a:r>
            <a:r>
              <a:rPr sz="2400" spc="54" dirty="0" smtClean="0">
                <a:solidFill>
                  <a:srgbClr val="FFFFFF"/>
                </a:solidFill>
                <a:latin typeface="Times New Roman"/>
                <a:cs typeface="Times New Roman"/>
              </a:rPr>
              <a:t>r</a:t>
            </a:r>
            <a:r>
              <a:rPr sz="2400" spc="44" dirty="0" smtClean="0">
                <a:solidFill>
                  <a:srgbClr val="FFFFFF"/>
                </a:solidFill>
                <a:latin typeface="Times New Roman"/>
                <a:cs typeface="Times New Roman"/>
              </a:rPr>
              <a:t>u</a:t>
            </a:r>
            <a:r>
              <a:rPr sz="2400" spc="45" dirty="0" smtClean="0">
                <a:solidFill>
                  <a:srgbClr val="FFFFFF"/>
                </a:solidFill>
                <a:latin typeface="Times New Roman"/>
                <a:cs typeface="Times New Roman"/>
              </a:rPr>
              <a:t>s</a:t>
            </a:r>
            <a:r>
              <a:rPr sz="2400" spc="38" dirty="0" smtClean="0">
                <a:solidFill>
                  <a:srgbClr val="FFFFFF"/>
                </a:solidFill>
                <a:latin typeface="Times New Roman"/>
                <a:cs typeface="Times New Roman"/>
              </a:rPr>
              <a:t>t</a:t>
            </a:r>
            <a:r>
              <a:rPr sz="2400" spc="80" dirty="0" smtClean="0">
                <a:solidFill>
                  <a:srgbClr val="FFFFFF"/>
                </a:solidFill>
                <a:latin typeface="Times New Roman"/>
                <a:cs typeface="Times New Roman"/>
              </a:rPr>
              <a:t>w</a:t>
            </a:r>
            <a:r>
              <a:rPr sz="2400" spc="70" dirty="0" smtClean="0">
                <a:solidFill>
                  <a:srgbClr val="FFFFFF"/>
                </a:solidFill>
                <a:latin typeface="Times New Roman"/>
                <a:cs typeface="Times New Roman"/>
              </a:rPr>
              <a:t>o</a:t>
            </a:r>
            <a:r>
              <a:rPr sz="2400" spc="33" dirty="0" smtClean="0">
                <a:solidFill>
                  <a:srgbClr val="FFFFFF"/>
                </a:solidFill>
                <a:latin typeface="Times New Roman"/>
                <a:cs typeface="Times New Roman"/>
              </a:rPr>
              <a:t>r</a:t>
            </a:r>
            <a:r>
              <a:rPr sz="2400" spc="38" dirty="0" smtClean="0">
                <a:solidFill>
                  <a:srgbClr val="FFFFFF"/>
                </a:solidFill>
                <a:latin typeface="Times New Roman"/>
                <a:cs typeface="Times New Roman"/>
              </a:rPr>
              <a:t>t</a:t>
            </a:r>
            <a:r>
              <a:rPr sz="2400" spc="70" dirty="0" smtClean="0">
                <a:solidFill>
                  <a:srgbClr val="FFFFFF"/>
                </a:solidFill>
                <a:latin typeface="Times New Roman"/>
                <a:cs typeface="Times New Roman"/>
              </a:rPr>
              <a:t>h</a:t>
            </a:r>
            <a:r>
              <a:rPr sz="2400" spc="59" dirty="0" smtClean="0">
                <a:solidFill>
                  <a:srgbClr val="FFFFFF"/>
                </a:solidFill>
                <a:latin typeface="Times New Roman"/>
                <a:cs typeface="Times New Roman"/>
              </a:rPr>
              <a:t>y</a:t>
            </a:r>
            <a:r>
              <a:rPr sz="2400" spc="154" dirty="0" smtClean="0">
                <a:solidFill>
                  <a:srgbClr val="FFFFFF"/>
                </a:solidFill>
                <a:latin typeface="Times New Roman"/>
                <a:cs typeface="Times New Roman"/>
              </a:rPr>
              <a:t> </a:t>
            </a:r>
            <a:r>
              <a:rPr sz="2400" spc="141" dirty="0" smtClean="0">
                <a:solidFill>
                  <a:srgbClr val="FFFFFF"/>
                </a:solidFill>
                <a:latin typeface="Times New Roman"/>
                <a:cs typeface="Times New Roman"/>
              </a:rPr>
              <a:t>h</a:t>
            </a:r>
            <a:r>
              <a:rPr sz="2400" spc="274" dirty="0" smtClean="0">
                <a:solidFill>
                  <a:srgbClr val="FFFFFF"/>
                </a:solidFill>
                <a:latin typeface="Times New Roman"/>
                <a:cs typeface="Times New Roman"/>
              </a:rPr>
              <a:t>a</a:t>
            </a:r>
            <a:r>
              <a:rPr sz="2400" spc="-4" dirty="0" smtClean="0">
                <a:solidFill>
                  <a:srgbClr val="FFFFFF"/>
                </a:solidFill>
                <a:latin typeface="Times New Roman"/>
                <a:cs typeface="Times New Roman"/>
              </a:rPr>
              <a:t>r</a:t>
            </a:r>
            <a:r>
              <a:rPr sz="2400" spc="116" dirty="0" smtClean="0">
                <a:solidFill>
                  <a:srgbClr val="FFFFFF"/>
                </a:solidFill>
                <a:latin typeface="Times New Roman"/>
                <a:cs typeface="Times New Roman"/>
              </a:rPr>
              <a:t>u</a:t>
            </a:r>
            <a:r>
              <a:rPr sz="2400" spc="260" dirty="0" smtClean="0">
                <a:solidFill>
                  <a:srgbClr val="FFFFFF"/>
                </a:solidFill>
                <a:latin typeface="Times New Roman"/>
                <a:cs typeface="Times New Roman"/>
              </a:rPr>
              <a:t>s</a:t>
            </a:r>
            <a:r>
              <a:rPr sz="2400" spc="167" dirty="0" smtClean="0">
                <a:solidFill>
                  <a:srgbClr val="FFFFFF"/>
                </a:solidFill>
                <a:latin typeface="Times New Roman"/>
                <a:cs typeface="Times New Roman"/>
              </a:rPr>
              <a:t> </a:t>
            </a:r>
            <a:r>
              <a:rPr sz="2400" spc="141" dirty="0" smtClean="0">
                <a:solidFill>
                  <a:srgbClr val="FFFFFF"/>
                </a:solidFill>
                <a:latin typeface="Times New Roman"/>
                <a:cs typeface="Times New Roman"/>
              </a:rPr>
              <a:t>b</a:t>
            </a:r>
            <a:r>
              <a:rPr sz="2400" spc="274" dirty="0" smtClean="0">
                <a:solidFill>
                  <a:srgbClr val="FFFFFF"/>
                </a:solidFill>
                <a:latin typeface="Times New Roman"/>
                <a:cs typeface="Times New Roman"/>
              </a:rPr>
              <a:t>e</a:t>
            </a:r>
            <a:r>
              <a:rPr sz="2400" spc="-4" dirty="0" smtClean="0">
                <a:solidFill>
                  <a:srgbClr val="FFFFFF"/>
                </a:solidFill>
                <a:latin typeface="Times New Roman"/>
                <a:cs typeface="Times New Roman"/>
              </a:rPr>
              <a:t>r</a:t>
            </a:r>
            <a:r>
              <a:rPr sz="2400" spc="-137" dirty="0" smtClean="0">
                <a:solidFill>
                  <a:srgbClr val="FFFFFF"/>
                </a:solidFill>
                <a:latin typeface="Times New Roman"/>
                <a:cs typeface="Times New Roman"/>
              </a:rPr>
              <a:t>l</a:t>
            </a:r>
            <a:r>
              <a:rPr sz="2400" spc="274" dirty="0" smtClean="0">
                <a:solidFill>
                  <a:srgbClr val="FFFFFF"/>
                </a:solidFill>
                <a:latin typeface="Times New Roman"/>
                <a:cs typeface="Times New Roman"/>
              </a:rPr>
              <a:t>a</a:t>
            </a:r>
            <a:r>
              <a:rPr sz="2400" spc="116" dirty="0" smtClean="0">
                <a:solidFill>
                  <a:srgbClr val="FFFFFF"/>
                </a:solidFill>
                <a:latin typeface="Times New Roman"/>
                <a:cs typeface="Times New Roman"/>
              </a:rPr>
              <a:t>n</a:t>
            </a:r>
            <a:r>
              <a:rPr sz="2400" spc="141" dirty="0" smtClean="0">
                <a:solidFill>
                  <a:srgbClr val="FFFFFF"/>
                </a:solidFill>
                <a:latin typeface="Times New Roman"/>
                <a:cs typeface="Times New Roman"/>
              </a:rPr>
              <a:t>g</a:t>
            </a:r>
            <a:r>
              <a:rPr sz="2400" spc="260" dirty="0" smtClean="0">
                <a:solidFill>
                  <a:srgbClr val="FFFFFF"/>
                </a:solidFill>
                <a:latin typeface="Times New Roman"/>
                <a:cs typeface="Times New Roman"/>
              </a:rPr>
              <a:t>s</a:t>
            </a:r>
            <a:r>
              <a:rPr sz="2400" spc="141" dirty="0" smtClean="0">
                <a:solidFill>
                  <a:srgbClr val="FFFFFF"/>
                </a:solidFill>
                <a:latin typeface="Times New Roman"/>
                <a:cs typeface="Times New Roman"/>
              </a:rPr>
              <a:t>u</a:t>
            </a:r>
            <a:r>
              <a:rPr sz="2400" spc="116" dirty="0" smtClean="0">
                <a:solidFill>
                  <a:srgbClr val="FFFFFF"/>
                </a:solidFill>
                <a:latin typeface="Times New Roman"/>
                <a:cs typeface="Times New Roman"/>
              </a:rPr>
              <a:t>n</a:t>
            </a:r>
            <a:r>
              <a:rPr sz="2400" spc="131" dirty="0" smtClean="0">
                <a:solidFill>
                  <a:srgbClr val="FFFFFF"/>
                </a:solidFill>
                <a:latin typeface="Times New Roman"/>
                <a:cs typeface="Times New Roman"/>
              </a:rPr>
              <a:t>g</a:t>
            </a:r>
            <a:r>
              <a:rPr sz="2400" spc="79" dirty="0" smtClean="0">
                <a:solidFill>
                  <a:srgbClr val="FFFFFF"/>
                </a:solidFill>
                <a:latin typeface="Times New Roman"/>
                <a:cs typeface="Times New Roman"/>
              </a:rPr>
              <a:t> </a:t>
            </a:r>
            <a:r>
              <a:rPr sz="2400" spc="176" dirty="0" smtClean="0">
                <a:solidFill>
                  <a:srgbClr val="FFFFFF"/>
                </a:solidFill>
                <a:latin typeface="Times New Roman"/>
                <a:cs typeface="Times New Roman"/>
              </a:rPr>
              <a:t>s</a:t>
            </a:r>
            <a:r>
              <a:rPr sz="2400" spc="184" dirty="0" smtClean="0">
                <a:solidFill>
                  <a:srgbClr val="FFFFFF"/>
                </a:solidFill>
                <a:latin typeface="Times New Roman"/>
                <a:cs typeface="Times New Roman"/>
              </a:rPr>
              <a:t>e</a:t>
            </a:r>
            <a:r>
              <a:rPr sz="2400" spc="201" dirty="0" smtClean="0">
                <a:solidFill>
                  <a:srgbClr val="FFFFFF"/>
                </a:solidFill>
                <a:latin typeface="Times New Roman"/>
                <a:cs typeface="Times New Roman"/>
              </a:rPr>
              <a:t>c</a:t>
            </a:r>
            <a:r>
              <a:rPr sz="2400" spc="213" dirty="0" smtClean="0">
                <a:solidFill>
                  <a:srgbClr val="FFFFFF"/>
                </a:solidFill>
                <a:latin typeface="Times New Roman"/>
                <a:cs typeface="Times New Roman"/>
              </a:rPr>
              <a:t>a</a:t>
            </a:r>
            <a:r>
              <a:rPr sz="2400" spc="145" dirty="0" smtClean="0">
                <a:solidFill>
                  <a:srgbClr val="FFFFFF"/>
                </a:solidFill>
                <a:latin typeface="Times New Roman"/>
                <a:cs typeface="Times New Roman"/>
              </a:rPr>
              <a:t>r</a:t>
            </a:r>
            <a:r>
              <a:rPr sz="2400" spc="201" dirty="0" smtClean="0">
                <a:solidFill>
                  <a:srgbClr val="FFFFFF"/>
                </a:solidFill>
                <a:latin typeface="Times New Roman"/>
                <a:cs typeface="Times New Roman"/>
              </a:rPr>
              <a:t>a</a:t>
            </a:r>
            <a:r>
              <a:rPr sz="2400" spc="110" dirty="0" smtClean="0">
                <a:solidFill>
                  <a:srgbClr val="FFFFFF"/>
                </a:solidFill>
                <a:latin typeface="Times New Roman"/>
                <a:cs typeface="Times New Roman"/>
              </a:rPr>
              <a:t> </a:t>
            </a:r>
            <a:r>
              <a:rPr sz="2400" spc="0" dirty="0" smtClean="0">
                <a:solidFill>
                  <a:srgbClr val="FFFFFF"/>
                </a:solidFill>
                <a:latin typeface="Times New Roman"/>
                <a:cs typeface="Times New Roman"/>
              </a:rPr>
              <a:t>2</a:t>
            </a:r>
            <a:r>
              <a:rPr sz="2400" spc="211" dirty="0" smtClean="0">
                <a:solidFill>
                  <a:srgbClr val="FFFFFF"/>
                </a:solidFill>
                <a:latin typeface="Times New Roman"/>
                <a:cs typeface="Times New Roman"/>
              </a:rPr>
              <a:t> </a:t>
            </a:r>
            <a:r>
              <a:rPr sz="2400" spc="250" dirty="0" smtClean="0">
                <a:solidFill>
                  <a:srgbClr val="FFFFFF"/>
                </a:solidFill>
                <a:latin typeface="Times New Roman"/>
                <a:cs typeface="Times New Roman"/>
              </a:rPr>
              <a:t>a</a:t>
            </a:r>
            <a:r>
              <a:rPr sz="2400" spc="14" dirty="0" smtClean="0">
                <a:solidFill>
                  <a:srgbClr val="FFFFFF"/>
                </a:solidFill>
                <a:latin typeface="Times New Roman"/>
                <a:cs typeface="Times New Roman"/>
              </a:rPr>
              <a:t>r</a:t>
            </a:r>
            <a:r>
              <a:rPr sz="2400" spc="250" dirty="0" smtClean="0">
                <a:solidFill>
                  <a:srgbClr val="FFFFFF"/>
                </a:solidFill>
                <a:latin typeface="Times New Roman"/>
                <a:cs typeface="Times New Roman"/>
              </a:rPr>
              <a:t>a</a:t>
            </a:r>
            <a:r>
              <a:rPr sz="2400" spc="131" dirty="0" smtClean="0">
                <a:solidFill>
                  <a:srgbClr val="FFFFFF"/>
                </a:solidFill>
                <a:latin typeface="Times New Roman"/>
                <a:cs typeface="Times New Roman"/>
              </a:rPr>
              <a:t>h</a:t>
            </a:r>
            <a:endParaRPr sz="2400">
              <a:latin typeface="Times New Roman"/>
              <a:cs typeface="Times New Roman"/>
            </a:endParaRPr>
          </a:p>
        </p:txBody>
      </p:sp>
      <p:sp>
        <p:nvSpPr>
          <p:cNvPr id="4" name="object 4"/>
          <p:cNvSpPr txBox="1"/>
          <p:nvPr/>
        </p:nvSpPr>
        <p:spPr>
          <a:xfrm>
            <a:off x="1081481" y="3366140"/>
            <a:ext cx="177799" cy="330199"/>
          </a:xfrm>
          <a:prstGeom prst="rect">
            <a:avLst/>
          </a:prstGeom>
        </p:spPr>
        <p:txBody>
          <a:bodyPr wrap="square" lIns="0" tIns="16192" rIns="0" bIns="0" rtlCol="0">
            <a:noAutofit/>
          </a:bodyPr>
          <a:lstStyle/>
          <a:p>
            <a:pPr marL="12700">
              <a:lnSpc>
                <a:spcPts val="2550"/>
              </a:lnSpc>
            </a:pPr>
            <a:r>
              <a:rPr sz="2400" dirty="0" smtClean="0">
                <a:solidFill>
                  <a:srgbClr val="FFFFFF"/>
                </a:solidFill>
                <a:latin typeface="Times New Roman"/>
                <a:cs typeface="Times New Roman"/>
              </a:rPr>
              <a:t>•</a:t>
            </a:r>
            <a:endParaRPr sz="2400">
              <a:latin typeface="Times New Roman"/>
              <a:cs typeface="Times New Roman"/>
            </a:endParaRPr>
          </a:p>
        </p:txBody>
      </p:sp>
      <p:sp>
        <p:nvSpPr>
          <p:cNvPr id="3" name="object 3"/>
          <p:cNvSpPr txBox="1"/>
          <p:nvPr/>
        </p:nvSpPr>
        <p:spPr>
          <a:xfrm>
            <a:off x="1081481" y="4170703"/>
            <a:ext cx="177799" cy="330199"/>
          </a:xfrm>
          <a:prstGeom prst="rect">
            <a:avLst/>
          </a:prstGeom>
        </p:spPr>
        <p:txBody>
          <a:bodyPr wrap="square" lIns="0" tIns="16192" rIns="0" bIns="0" rtlCol="0">
            <a:noAutofit/>
          </a:bodyPr>
          <a:lstStyle/>
          <a:p>
            <a:pPr marL="12700">
              <a:lnSpc>
                <a:spcPts val="2550"/>
              </a:lnSpc>
            </a:pPr>
            <a:r>
              <a:rPr sz="2400" dirty="0" smtClean="0">
                <a:solidFill>
                  <a:srgbClr val="FFFFFF"/>
                </a:solidFill>
                <a:latin typeface="Times New Roman"/>
                <a:cs typeface="Times New Roman"/>
              </a:rPr>
              <a:t>•</a:t>
            </a:r>
            <a:endParaRPr sz="2400">
              <a:latin typeface="Times New Roman"/>
              <a:cs typeface="Times New Roman"/>
            </a:endParaRPr>
          </a:p>
        </p:txBody>
      </p:sp>
      <p:sp>
        <p:nvSpPr>
          <p:cNvPr id="2" name="object 2"/>
          <p:cNvSpPr txBox="1"/>
          <p:nvPr/>
        </p:nvSpPr>
        <p:spPr>
          <a:xfrm>
            <a:off x="1081481" y="5341233"/>
            <a:ext cx="177799" cy="330199"/>
          </a:xfrm>
          <a:prstGeom prst="rect">
            <a:avLst/>
          </a:prstGeom>
        </p:spPr>
        <p:txBody>
          <a:bodyPr wrap="square" lIns="0" tIns="16192" rIns="0" bIns="0" rtlCol="0">
            <a:noAutofit/>
          </a:bodyPr>
          <a:lstStyle/>
          <a:p>
            <a:pPr marL="12700">
              <a:lnSpc>
                <a:spcPts val="2550"/>
              </a:lnSpc>
            </a:pPr>
            <a:r>
              <a:rPr sz="2400" dirty="0" smtClean="0">
                <a:solidFill>
                  <a:srgbClr val="FFFFFF"/>
                </a:solidFill>
                <a:latin typeface="Times New Roman"/>
                <a:cs typeface="Times New Roman"/>
              </a:rPr>
              <a:t>•</a:t>
            </a:r>
            <a:endParaRPr sz="24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774191" y="352044"/>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774191" y="352044"/>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txBox="1"/>
          <p:nvPr/>
        </p:nvSpPr>
        <p:spPr>
          <a:xfrm>
            <a:off x="4722276" y="771895"/>
            <a:ext cx="2260426" cy="711201"/>
          </a:xfrm>
          <a:prstGeom prst="rect">
            <a:avLst/>
          </a:prstGeom>
        </p:spPr>
        <p:txBody>
          <a:bodyPr wrap="square" lIns="0" tIns="35560" rIns="0" bIns="0" rtlCol="0">
            <a:noAutofit/>
          </a:bodyPr>
          <a:lstStyle/>
          <a:p>
            <a:pPr marL="12700">
              <a:lnSpc>
                <a:spcPts val="5600"/>
              </a:lnSpc>
            </a:pPr>
            <a:r>
              <a:rPr sz="5400" spc="405" dirty="0" smtClean="0">
                <a:solidFill>
                  <a:srgbClr val="FFFF00"/>
                </a:solidFill>
                <a:latin typeface="Times New Roman"/>
                <a:cs typeface="Times New Roman"/>
              </a:rPr>
              <a:t>“Team</a:t>
            </a:r>
            <a:endParaRPr sz="5400">
              <a:latin typeface="Times New Roman"/>
              <a:cs typeface="Times New Roman"/>
            </a:endParaRPr>
          </a:p>
        </p:txBody>
      </p:sp>
      <p:sp>
        <p:nvSpPr>
          <p:cNvPr id="11" name="object 11"/>
          <p:cNvSpPr txBox="1"/>
          <p:nvPr/>
        </p:nvSpPr>
        <p:spPr>
          <a:xfrm>
            <a:off x="7047142" y="771895"/>
            <a:ext cx="2528574" cy="711201"/>
          </a:xfrm>
          <a:prstGeom prst="rect">
            <a:avLst/>
          </a:prstGeom>
        </p:spPr>
        <p:txBody>
          <a:bodyPr wrap="square" lIns="0" tIns="35560" rIns="0" bIns="0" rtlCol="0">
            <a:noAutofit/>
          </a:bodyPr>
          <a:lstStyle/>
          <a:p>
            <a:pPr marL="12700">
              <a:lnSpc>
                <a:spcPts val="5600"/>
              </a:lnSpc>
            </a:pPr>
            <a:r>
              <a:rPr sz="5400" spc="374" dirty="0" smtClean="0">
                <a:solidFill>
                  <a:srgbClr val="FFFF00"/>
                </a:solidFill>
                <a:latin typeface="Times New Roman"/>
                <a:cs typeface="Times New Roman"/>
              </a:rPr>
              <a:t>Player”</a:t>
            </a:r>
            <a:endParaRPr sz="5400">
              <a:latin typeface="Times New Roman"/>
              <a:cs typeface="Times New Roman"/>
            </a:endParaRPr>
          </a:p>
        </p:txBody>
      </p:sp>
      <p:sp>
        <p:nvSpPr>
          <p:cNvPr id="10" name="object 10"/>
          <p:cNvSpPr txBox="1"/>
          <p:nvPr/>
        </p:nvSpPr>
        <p:spPr>
          <a:xfrm>
            <a:off x="4586694" y="2031443"/>
            <a:ext cx="190817" cy="356235"/>
          </a:xfrm>
          <a:prstGeom prst="rect">
            <a:avLst/>
          </a:prstGeom>
        </p:spPr>
        <p:txBody>
          <a:bodyPr wrap="square" lIns="0" tIns="17526" rIns="0" bIns="0" rtlCol="0">
            <a:noAutofit/>
          </a:bodyPr>
          <a:lstStyle/>
          <a:p>
            <a:pPr marL="12700">
              <a:lnSpc>
                <a:spcPts val="2760"/>
              </a:lnSpc>
            </a:pPr>
            <a:r>
              <a:rPr sz="2600" dirty="0" smtClean="0">
                <a:solidFill>
                  <a:srgbClr val="FFFF00"/>
                </a:solidFill>
                <a:latin typeface="Times New Roman"/>
                <a:cs typeface="Times New Roman"/>
              </a:rPr>
              <a:t>•</a:t>
            </a:r>
            <a:endParaRPr sz="2600">
              <a:latin typeface="Times New Roman"/>
              <a:cs typeface="Times New Roman"/>
            </a:endParaRPr>
          </a:p>
        </p:txBody>
      </p:sp>
      <p:sp>
        <p:nvSpPr>
          <p:cNvPr id="9" name="object 9"/>
          <p:cNvSpPr txBox="1"/>
          <p:nvPr/>
        </p:nvSpPr>
        <p:spPr>
          <a:xfrm>
            <a:off x="4930763" y="2031443"/>
            <a:ext cx="3357909" cy="356235"/>
          </a:xfrm>
          <a:prstGeom prst="rect">
            <a:avLst/>
          </a:prstGeom>
        </p:spPr>
        <p:txBody>
          <a:bodyPr wrap="square" lIns="0" tIns="17526" rIns="0" bIns="0" rtlCol="0">
            <a:noAutofit/>
          </a:bodyPr>
          <a:lstStyle/>
          <a:p>
            <a:pPr marL="12700">
              <a:lnSpc>
                <a:spcPts val="2760"/>
              </a:lnSpc>
            </a:pPr>
            <a:r>
              <a:rPr sz="2600" spc="99" dirty="0" smtClean="0">
                <a:solidFill>
                  <a:srgbClr val="FFFF00"/>
                </a:solidFill>
                <a:latin typeface="Times New Roman"/>
                <a:cs typeface="Times New Roman"/>
              </a:rPr>
              <a:t>Seorang “team player”</a:t>
            </a:r>
            <a:endParaRPr sz="2600">
              <a:latin typeface="Times New Roman"/>
              <a:cs typeface="Times New Roman"/>
            </a:endParaRPr>
          </a:p>
        </p:txBody>
      </p:sp>
      <p:sp>
        <p:nvSpPr>
          <p:cNvPr id="8" name="object 8"/>
          <p:cNvSpPr txBox="1"/>
          <p:nvPr/>
        </p:nvSpPr>
        <p:spPr>
          <a:xfrm>
            <a:off x="8394614" y="2031443"/>
            <a:ext cx="1270004" cy="356235"/>
          </a:xfrm>
          <a:prstGeom prst="rect">
            <a:avLst/>
          </a:prstGeom>
        </p:spPr>
        <p:txBody>
          <a:bodyPr wrap="square" lIns="0" tIns="17526" rIns="0" bIns="0" rtlCol="0">
            <a:noAutofit/>
          </a:bodyPr>
          <a:lstStyle/>
          <a:p>
            <a:pPr marL="12700">
              <a:lnSpc>
                <a:spcPts val="2760"/>
              </a:lnSpc>
            </a:pPr>
            <a:r>
              <a:rPr sz="2600" spc="0" dirty="0" smtClean="0">
                <a:solidFill>
                  <a:srgbClr val="FFFF00"/>
                </a:solidFill>
                <a:latin typeface="Times New Roman"/>
                <a:cs typeface="Times New Roman"/>
              </a:rPr>
              <a:t>memiliki</a:t>
            </a:r>
            <a:endParaRPr sz="2600">
              <a:latin typeface="Times New Roman"/>
              <a:cs typeface="Times New Roman"/>
            </a:endParaRPr>
          </a:p>
        </p:txBody>
      </p:sp>
      <p:sp>
        <p:nvSpPr>
          <p:cNvPr id="7" name="object 7"/>
          <p:cNvSpPr txBox="1"/>
          <p:nvPr/>
        </p:nvSpPr>
        <p:spPr>
          <a:xfrm>
            <a:off x="4929645" y="2427703"/>
            <a:ext cx="4657024" cy="2416690"/>
          </a:xfrm>
          <a:prstGeom prst="rect">
            <a:avLst/>
          </a:prstGeom>
        </p:spPr>
        <p:txBody>
          <a:bodyPr wrap="square" lIns="0" tIns="17526" rIns="0" bIns="0" rtlCol="0">
            <a:noAutofit/>
          </a:bodyPr>
          <a:lstStyle/>
          <a:p>
            <a:pPr marL="12700" marR="44254">
              <a:lnSpc>
                <a:spcPts val="2760"/>
              </a:lnSpc>
            </a:pPr>
            <a:r>
              <a:rPr sz="2600" spc="105" dirty="0" smtClean="0">
                <a:solidFill>
                  <a:srgbClr val="FFFF00"/>
                </a:solidFill>
                <a:latin typeface="Times New Roman"/>
                <a:cs typeface="Times New Roman"/>
              </a:rPr>
              <a:t>kualitas yang menjadikan</a:t>
            </a:r>
            <a:endParaRPr sz="2600">
              <a:latin typeface="Times New Roman"/>
              <a:cs typeface="Times New Roman"/>
            </a:endParaRPr>
          </a:p>
          <a:p>
            <a:pPr marL="12700" marR="259044">
              <a:lnSpc>
                <a:spcPct val="100041"/>
              </a:lnSpc>
            </a:pPr>
            <a:r>
              <a:rPr sz="2600" spc="128" dirty="0" smtClean="0">
                <a:solidFill>
                  <a:srgbClr val="FFFF00"/>
                </a:solidFill>
                <a:latin typeface="Times New Roman"/>
                <a:cs typeface="Times New Roman"/>
              </a:rPr>
              <a:t>d</a:t>
            </a:r>
            <a:r>
              <a:rPr sz="2600" spc="-125" dirty="0" smtClean="0">
                <a:solidFill>
                  <a:srgbClr val="FFFF00"/>
                </a:solidFill>
                <a:latin typeface="Times New Roman"/>
                <a:cs typeface="Times New Roman"/>
              </a:rPr>
              <a:t>i</a:t>
            </a:r>
            <a:r>
              <a:rPr sz="2600" spc="-9" dirty="0" smtClean="0">
                <a:solidFill>
                  <a:srgbClr val="FFFF00"/>
                </a:solidFill>
                <a:latin typeface="Times New Roman"/>
                <a:cs typeface="Times New Roman"/>
              </a:rPr>
              <a:t>r</a:t>
            </a:r>
            <a:r>
              <a:rPr sz="2600" spc="-149" dirty="0" smtClean="0">
                <a:solidFill>
                  <a:srgbClr val="FFFF00"/>
                </a:solidFill>
                <a:latin typeface="Times New Roman"/>
                <a:cs typeface="Times New Roman"/>
              </a:rPr>
              <a:t>i</a:t>
            </a:r>
            <a:r>
              <a:rPr sz="2600" spc="152" dirty="0" smtClean="0">
                <a:solidFill>
                  <a:srgbClr val="FFFF00"/>
                </a:solidFill>
                <a:latin typeface="Times New Roman"/>
                <a:cs typeface="Times New Roman"/>
              </a:rPr>
              <a:t>n</a:t>
            </a:r>
            <a:r>
              <a:rPr sz="2600" spc="0" dirty="0" smtClean="0">
                <a:solidFill>
                  <a:srgbClr val="FFFF00"/>
                </a:solidFill>
                <a:latin typeface="Times New Roman"/>
                <a:cs typeface="Times New Roman"/>
              </a:rPr>
              <a:t>y</a:t>
            </a:r>
            <a:r>
              <a:rPr sz="2600" spc="286" dirty="0" smtClean="0">
                <a:solidFill>
                  <a:srgbClr val="FFFF00"/>
                </a:solidFill>
                <a:latin typeface="Times New Roman"/>
                <a:cs typeface="Times New Roman"/>
              </a:rPr>
              <a:t>a</a:t>
            </a:r>
            <a:r>
              <a:rPr sz="2600" spc="64" dirty="0" smtClean="0">
                <a:solidFill>
                  <a:srgbClr val="FFFF00"/>
                </a:solidFill>
                <a:latin typeface="Times New Roman"/>
                <a:cs typeface="Times New Roman"/>
              </a:rPr>
              <a:t> </a:t>
            </a:r>
            <a:r>
              <a:rPr sz="2600" spc="210" dirty="0" smtClean="0">
                <a:solidFill>
                  <a:srgbClr val="FFFF00"/>
                </a:solidFill>
                <a:latin typeface="Times New Roman"/>
                <a:cs typeface="Times New Roman"/>
              </a:rPr>
              <a:t>m</a:t>
            </a:r>
            <a:r>
              <a:rPr sz="2600" spc="109" dirty="0" smtClean="0">
                <a:solidFill>
                  <a:srgbClr val="FFFF00"/>
                </a:solidFill>
                <a:latin typeface="Times New Roman"/>
                <a:cs typeface="Times New Roman"/>
              </a:rPr>
              <a:t>a</a:t>
            </a:r>
            <a:r>
              <a:rPr sz="2600" spc="244" dirty="0" smtClean="0">
                <a:solidFill>
                  <a:srgbClr val="FFFF00"/>
                </a:solidFill>
                <a:latin typeface="Times New Roman"/>
                <a:cs typeface="Times New Roman"/>
              </a:rPr>
              <a:t>m</a:t>
            </a:r>
            <a:r>
              <a:rPr sz="2600" spc="126" dirty="0" smtClean="0">
                <a:solidFill>
                  <a:srgbClr val="FFFF00"/>
                </a:solidFill>
                <a:latin typeface="Times New Roman"/>
                <a:cs typeface="Times New Roman"/>
              </a:rPr>
              <a:t>p</a:t>
            </a:r>
            <a:r>
              <a:rPr sz="2600" spc="142" dirty="0" smtClean="0">
                <a:solidFill>
                  <a:srgbClr val="FFFF00"/>
                </a:solidFill>
                <a:latin typeface="Times New Roman"/>
                <a:cs typeface="Times New Roman"/>
              </a:rPr>
              <a:t>u</a:t>
            </a:r>
            <a:r>
              <a:rPr sz="2600" spc="66" dirty="0" smtClean="0">
                <a:solidFill>
                  <a:srgbClr val="FFFF00"/>
                </a:solidFill>
                <a:latin typeface="Times New Roman"/>
                <a:cs typeface="Times New Roman"/>
              </a:rPr>
              <a:t> </a:t>
            </a:r>
            <a:r>
              <a:rPr sz="2600" spc="152" dirty="0" smtClean="0">
                <a:solidFill>
                  <a:srgbClr val="FFFF00"/>
                </a:solidFill>
                <a:latin typeface="Times New Roman"/>
                <a:cs typeface="Times New Roman"/>
              </a:rPr>
              <a:t>b</a:t>
            </a:r>
            <a:r>
              <a:rPr sz="2600" spc="271" dirty="0" smtClean="0">
                <a:solidFill>
                  <a:srgbClr val="FFFF00"/>
                </a:solidFill>
                <a:latin typeface="Times New Roman"/>
                <a:cs typeface="Times New Roman"/>
              </a:rPr>
              <a:t>e</a:t>
            </a:r>
            <a:r>
              <a:rPr sz="2600" spc="0" dirty="0" smtClean="0">
                <a:solidFill>
                  <a:srgbClr val="FFFF00"/>
                </a:solidFill>
                <a:latin typeface="Times New Roman"/>
                <a:cs typeface="Times New Roman"/>
              </a:rPr>
              <a:t>k</a:t>
            </a:r>
            <a:r>
              <a:rPr sz="2600" spc="271" dirty="0" smtClean="0">
                <a:solidFill>
                  <a:srgbClr val="FFFF00"/>
                </a:solidFill>
                <a:latin typeface="Times New Roman"/>
                <a:cs typeface="Times New Roman"/>
              </a:rPr>
              <a:t>e</a:t>
            </a:r>
            <a:r>
              <a:rPr sz="2600" spc="-9" dirty="0" smtClean="0">
                <a:solidFill>
                  <a:srgbClr val="FFFF00"/>
                </a:solidFill>
                <a:latin typeface="Times New Roman"/>
                <a:cs typeface="Times New Roman"/>
              </a:rPr>
              <a:t>r</a:t>
            </a:r>
            <a:r>
              <a:rPr sz="2600" spc="-125" dirty="0" smtClean="0">
                <a:solidFill>
                  <a:srgbClr val="FFFF00"/>
                </a:solidFill>
                <a:latin typeface="Times New Roman"/>
                <a:cs typeface="Times New Roman"/>
              </a:rPr>
              <a:t>j</a:t>
            </a:r>
            <a:r>
              <a:rPr sz="2600" spc="286" dirty="0" smtClean="0">
                <a:solidFill>
                  <a:srgbClr val="FFFF00"/>
                </a:solidFill>
                <a:latin typeface="Times New Roman"/>
                <a:cs typeface="Times New Roman"/>
              </a:rPr>
              <a:t>a</a:t>
            </a:r>
            <a:r>
              <a:rPr sz="2600" spc="64" dirty="0" smtClean="0">
                <a:solidFill>
                  <a:srgbClr val="FFFF00"/>
                </a:solidFill>
                <a:latin typeface="Times New Roman"/>
                <a:cs typeface="Times New Roman"/>
              </a:rPr>
              <a:t> </a:t>
            </a:r>
            <a:r>
              <a:rPr sz="2600" spc="128" dirty="0" smtClean="0">
                <a:solidFill>
                  <a:srgbClr val="FFFF00"/>
                </a:solidFill>
                <a:latin typeface="Times New Roman"/>
                <a:cs typeface="Times New Roman"/>
              </a:rPr>
              <a:t>d</a:t>
            </a:r>
            <a:r>
              <a:rPr sz="2600" spc="296" dirty="0" smtClean="0">
                <a:solidFill>
                  <a:srgbClr val="FFFF00"/>
                </a:solidFill>
                <a:latin typeface="Times New Roman"/>
                <a:cs typeface="Times New Roman"/>
              </a:rPr>
              <a:t>a</a:t>
            </a:r>
            <a:r>
              <a:rPr sz="2600" spc="-149" dirty="0" smtClean="0">
                <a:solidFill>
                  <a:srgbClr val="FFFF00"/>
                </a:solidFill>
                <a:latin typeface="Times New Roman"/>
                <a:cs typeface="Times New Roman"/>
              </a:rPr>
              <a:t>l</a:t>
            </a:r>
            <a:r>
              <a:rPr sz="2600" spc="271" dirty="0" smtClean="0">
                <a:solidFill>
                  <a:srgbClr val="FFFF00"/>
                </a:solidFill>
                <a:latin typeface="Times New Roman"/>
                <a:cs typeface="Times New Roman"/>
              </a:rPr>
              <a:t>a</a:t>
            </a:r>
            <a:r>
              <a:rPr sz="2600" spc="140" dirty="0" smtClean="0">
                <a:solidFill>
                  <a:srgbClr val="FFFF00"/>
                </a:solidFill>
                <a:latin typeface="Times New Roman"/>
                <a:cs typeface="Times New Roman"/>
              </a:rPr>
              <a:t>m</a:t>
            </a:r>
            <a:r>
              <a:rPr sz="2600" spc="44" dirty="0" smtClean="0">
                <a:solidFill>
                  <a:srgbClr val="FFFF00"/>
                </a:solidFill>
                <a:latin typeface="Times New Roman"/>
                <a:cs typeface="Times New Roman"/>
              </a:rPr>
              <a:t> </a:t>
            </a:r>
            <a:r>
              <a:rPr sz="2600" spc="0" dirty="0" smtClean="0">
                <a:solidFill>
                  <a:srgbClr val="FFFF00"/>
                </a:solidFill>
                <a:latin typeface="Times New Roman"/>
                <a:cs typeface="Times New Roman"/>
              </a:rPr>
              <a:t>k</a:t>
            </a:r>
            <a:r>
              <a:rPr sz="2600" spc="271" dirty="0" smtClean="0">
                <a:solidFill>
                  <a:srgbClr val="FFFF00"/>
                </a:solidFill>
                <a:latin typeface="Times New Roman"/>
                <a:cs typeface="Times New Roman"/>
              </a:rPr>
              <a:t>e</a:t>
            </a:r>
            <a:r>
              <a:rPr sz="2600" spc="-125" dirty="0" smtClean="0">
                <a:solidFill>
                  <a:srgbClr val="FFFF00"/>
                </a:solidFill>
                <a:latin typeface="Times New Roman"/>
                <a:cs typeface="Times New Roman"/>
              </a:rPr>
              <a:t>l</a:t>
            </a:r>
            <a:r>
              <a:rPr sz="2600" spc="128" dirty="0" smtClean="0">
                <a:solidFill>
                  <a:srgbClr val="FFFF00"/>
                </a:solidFill>
                <a:latin typeface="Times New Roman"/>
                <a:cs typeface="Times New Roman"/>
              </a:rPr>
              <a:t>o</a:t>
            </a:r>
            <a:r>
              <a:rPr sz="2600" spc="130" dirty="0" smtClean="0">
                <a:solidFill>
                  <a:srgbClr val="FFFF00"/>
                </a:solidFill>
                <a:latin typeface="Times New Roman"/>
                <a:cs typeface="Times New Roman"/>
              </a:rPr>
              <a:t>m</a:t>
            </a:r>
            <a:r>
              <a:rPr sz="2600" spc="152" dirty="0" smtClean="0">
                <a:solidFill>
                  <a:srgbClr val="FFFF00"/>
                </a:solidFill>
                <a:latin typeface="Times New Roman"/>
                <a:cs typeface="Times New Roman"/>
              </a:rPr>
              <a:t>p</a:t>
            </a:r>
            <a:r>
              <a:rPr sz="2600" spc="128" dirty="0" smtClean="0">
                <a:solidFill>
                  <a:srgbClr val="FFFF00"/>
                </a:solidFill>
                <a:latin typeface="Times New Roman"/>
                <a:cs typeface="Times New Roman"/>
              </a:rPr>
              <a:t>o</a:t>
            </a:r>
            <a:r>
              <a:rPr sz="2600" spc="0" dirty="0" smtClean="0">
                <a:solidFill>
                  <a:srgbClr val="FFFF00"/>
                </a:solidFill>
                <a:latin typeface="Times New Roman"/>
                <a:cs typeface="Times New Roman"/>
              </a:rPr>
              <a:t>k</a:t>
            </a:r>
            <a:endParaRPr sz="2600">
              <a:latin typeface="Times New Roman"/>
              <a:cs typeface="Times New Roman"/>
            </a:endParaRPr>
          </a:p>
          <a:p>
            <a:pPr marL="12700" indent="1117">
              <a:lnSpc>
                <a:spcPct val="100041"/>
              </a:lnSpc>
              <a:spcBef>
                <a:spcPts val="626"/>
              </a:spcBef>
            </a:pPr>
            <a:r>
              <a:rPr sz="2600" spc="198" dirty="0" smtClean="0">
                <a:solidFill>
                  <a:srgbClr val="FFFF00"/>
                </a:solidFill>
                <a:latin typeface="Times New Roman"/>
                <a:cs typeface="Times New Roman"/>
              </a:rPr>
              <a:t>S</a:t>
            </a:r>
            <a:r>
              <a:rPr sz="2600" spc="183" dirty="0" smtClean="0">
                <a:solidFill>
                  <a:srgbClr val="FFFF00"/>
                </a:solidFill>
                <a:latin typeface="Times New Roman"/>
                <a:cs typeface="Times New Roman"/>
              </a:rPr>
              <a:t>e</a:t>
            </a:r>
            <a:r>
              <a:rPr sz="2600" spc="177" dirty="0" smtClean="0">
                <a:solidFill>
                  <a:srgbClr val="FFFF00"/>
                </a:solidFill>
                <a:latin typeface="Times New Roman"/>
                <a:cs typeface="Times New Roman"/>
              </a:rPr>
              <a:t>o</a:t>
            </a:r>
            <a:r>
              <a:rPr sz="2600" spc="151" dirty="0" smtClean="0">
                <a:solidFill>
                  <a:srgbClr val="FFFF00"/>
                </a:solidFill>
                <a:latin typeface="Times New Roman"/>
                <a:cs typeface="Times New Roman"/>
              </a:rPr>
              <a:t>r</a:t>
            </a:r>
            <a:r>
              <a:rPr sz="2600" spc="154" dirty="0" smtClean="0">
                <a:solidFill>
                  <a:srgbClr val="FFFF00"/>
                </a:solidFill>
                <a:latin typeface="Times New Roman"/>
                <a:cs typeface="Times New Roman"/>
              </a:rPr>
              <a:t>a</a:t>
            </a:r>
            <a:r>
              <a:rPr sz="2600" spc="177" dirty="0" smtClean="0">
                <a:solidFill>
                  <a:srgbClr val="FFFF00"/>
                </a:solidFill>
                <a:latin typeface="Times New Roman"/>
                <a:cs typeface="Times New Roman"/>
              </a:rPr>
              <a:t>n</a:t>
            </a:r>
            <a:r>
              <a:rPr sz="2600" spc="194" dirty="0" smtClean="0">
                <a:solidFill>
                  <a:srgbClr val="FFFF00"/>
                </a:solidFill>
                <a:latin typeface="Times New Roman"/>
                <a:cs typeface="Times New Roman"/>
              </a:rPr>
              <a:t>g</a:t>
            </a:r>
            <a:r>
              <a:rPr sz="2600" spc="110" dirty="0" smtClean="0">
                <a:solidFill>
                  <a:srgbClr val="FFFF00"/>
                </a:solidFill>
                <a:latin typeface="Times New Roman"/>
                <a:cs typeface="Times New Roman"/>
              </a:rPr>
              <a:t> </a:t>
            </a:r>
            <a:r>
              <a:rPr sz="2600" spc="-297" dirty="0" smtClean="0">
                <a:solidFill>
                  <a:srgbClr val="FFFF00"/>
                </a:solidFill>
                <a:latin typeface="Times New Roman"/>
                <a:cs typeface="Times New Roman"/>
              </a:rPr>
              <a:t>“</a:t>
            </a:r>
            <a:r>
              <a:rPr sz="2600" spc="-19" dirty="0" smtClean="0">
                <a:solidFill>
                  <a:srgbClr val="FFFF00"/>
                </a:solidFill>
                <a:latin typeface="Times New Roman"/>
                <a:cs typeface="Times New Roman"/>
              </a:rPr>
              <a:t>t</a:t>
            </a:r>
            <a:r>
              <a:rPr sz="2600" spc="296" dirty="0" smtClean="0">
                <a:solidFill>
                  <a:srgbClr val="FFFF00"/>
                </a:solidFill>
                <a:latin typeface="Times New Roman"/>
                <a:cs typeface="Times New Roman"/>
              </a:rPr>
              <a:t>e</a:t>
            </a:r>
            <a:r>
              <a:rPr sz="2600" spc="271" dirty="0" smtClean="0">
                <a:solidFill>
                  <a:srgbClr val="FFFF00"/>
                </a:solidFill>
                <a:latin typeface="Times New Roman"/>
                <a:cs typeface="Times New Roman"/>
              </a:rPr>
              <a:t>a</a:t>
            </a:r>
            <a:r>
              <a:rPr sz="2600" spc="140" dirty="0" smtClean="0">
                <a:solidFill>
                  <a:srgbClr val="FFFF00"/>
                </a:solidFill>
                <a:latin typeface="Times New Roman"/>
                <a:cs typeface="Times New Roman"/>
              </a:rPr>
              <a:t>m</a:t>
            </a:r>
            <a:r>
              <a:rPr sz="2600" spc="69" dirty="0" smtClean="0">
                <a:solidFill>
                  <a:srgbClr val="FFFF00"/>
                </a:solidFill>
                <a:latin typeface="Times New Roman"/>
                <a:cs typeface="Times New Roman"/>
              </a:rPr>
              <a:t> </a:t>
            </a:r>
            <a:r>
              <a:rPr sz="2600" spc="152" dirty="0" smtClean="0">
                <a:solidFill>
                  <a:srgbClr val="FFFF00"/>
                </a:solidFill>
                <a:latin typeface="Times New Roman"/>
                <a:cs typeface="Times New Roman"/>
              </a:rPr>
              <a:t>p</a:t>
            </a:r>
            <a:r>
              <a:rPr sz="2600" spc="-149" dirty="0" smtClean="0">
                <a:solidFill>
                  <a:srgbClr val="FFFF00"/>
                </a:solidFill>
                <a:latin typeface="Times New Roman"/>
                <a:cs typeface="Times New Roman"/>
              </a:rPr>
              <a:t>l</a:t>
            </a:r>
            <a:r>
              <a:rPr sz="2600" spc="271" dirty="0" smtClean="0">
                <a:solidFill>
                  <a:srgbClr val="FFFF00"/>
                </a:solidFill>
                <a:latin typeface="Times New Roman"/>
                <a:cs typeface="Times New Roman"/>
              </a:rPr>
              <a:t>a</a:t>
            </a:r>
            <a:r>
              <a:rPr sz="2600" spc="0" dirty="0" smtClean="0">
                <a:solidFill>
                  <a:srgbClr val="FFFF00"/>
                </a:solidFill>
                <a:latin typeface="Times New Roman"/>
                <a:cs typeface="Times New Roman"/>
              </a:rPr>
              <a:t>y</a:t>
            </a:r>
            <a:r>
              <a:rPr sz="2600" spc="296" dirty="0" smtClean="0">
                <a:solidFill>
                  <a:srgbClr val="FFFF00"/>
                </a:solidFill>
                <a:latin typeface="Times New Roman"/>
                <a:cs typeface="Times New Roman"/>
              </a:rPr>
              <a:t>e</a:t>
            </a:r>
            <a:r>
              <a:rPr sz="2600" spc="-9" dirty="0" smtClean="0">
                <a:solidFill>
                  <a:srgbClr val="FFFF00"/>
                </a:solidFill>
                <a:latin typeface="Times New Roman"/>
                <a:cs typeface="Times New Roman"/>
              </a:rPr>
              <a:t>r</a:t>
            </a:r>
            <a:r>
              <a:rPr sz="2600" spc="-287" dirty="0" smtClean="0">
                <a:solidFill>
                  <a:srgbClr val="FFFF00"/>
                </a:solidFill>
                <a:latin typeface="Times New Roman"/>
                <a:cs typeface="Times New Roman"/>
              </a:rPr>
              <a:t>”</a:t>
            </a:r>
            <a:r>
              <a:rPr sz="2600" spc="69" dirty="0" smtClean="0">
                <a:solidFill>
                  <a:srgbClr val="FFFF00"/>
                </a:solidFill>
                <a:latin typeface="Times New Roman"/>
                <a:cs typeface="Times New Roman"/>
              </a:rPr>
              <a:t> </a:t>
            </a:r>
            <a:r>
              <a:rPr sz="2600" spc="128" dirty="0" smtClean="0">
                <a:solidFill>
                  <a:srgbClr val="FFFF00"/>
                </a:solidFill>
                <a:latin typeface="Times New Roman"/>
                <a:cs typeface="Times New Roman"/>
              </a:rPr>
              <a:t>h</a:t>
            </a:r>
            <a:r>
              <a:rPr sz="2600" spc="296" dirty="0" smtClean="0">
                <a:solidFill>
                  <a:srgbClr val="FFFF00"/>
                </a:solidFill>
                <a:latin typeface="Times New Roman"/>
                <a:cs typeface="Times New Roman"/>
              </a:rPr>
              <a:t>a</a:t>
            </a:r>
            <a:r>
              <a:rPr sz="2600" spc="-9" dirty="0" smtClean="0">
                <a:solidFill>
                  <a:srgbClr val="FFFF00"/>
                </a:solidFill>
                <a:latin typeface="Times New Roman"/>
                <a:cs typeface="Times New Roman"/>
              </a:rPr>
              <a:t>r</a:t>
            </a:r>
            <a:r>
              <a:rPr sz="2600" spc="128" dirty="0" smtClean="0">
                <a:solidFill>
                  <a:srgbClr val="FFFF00"/>
                </a:solidFill>
                <a:latin typeface="Times New Roman"/>
                <a:cs typeface="Times New Roman"/>
              </a:rPr>
              <a:t>u</a:t>
            </a:r>
            <a:r>
              <a:rPr sz="2600" spc="282" dirty="0" smtClean="0">
                <a:solidFill>
                  <a:srgbClr val="FFFF00"/>
                </a:solidFill>
                <a:latin typeface="Times New Roman"/>
                <a:cs typeface="Times New Roman"/>
              </a:rPr>
              <a:t>s</a:t>
            </a:r>
            <a:r>
              <a:rPr sz="2600" spc="181" dirty="0" smtClean="0">
                <a:solidFill>
                  <a:srgbClr val="FFFF00"/>
                </a:solidFill>
                <a:latin typeface="Times New Roman"/>
                <a:cs typeface="Times New Roman"/>
              </a:rPr>
              <a:t> </a:t>
            </a:r>
            <a:r>
              <a:rPr sz="2600" spc="130" dirty="0" smtClean="0">
                <a:solidFill>
                  <a:srgbClr val="FFFF00"/>
                </a:solidFill>
                <a:latin typeface="Times New Roman"/>
                <a:cs typeface="Times New Roman"/>
              </a:rPr>
              <a:t>m</a:t>
            </a:r>
            <a:r>
              <a:rPr sz="2600" spc="296" dirty="0" smtClean="0">
                <a:solidFill>
                  <a:srgbClr val="FFFF00"/>
                </a:solidFill>
                <a:latin typeface="Times New Roman"/>
                <a:cs typeface="Times New Roman"/>
              </a:rPr>
              <a:t>e</a:t>
            </a:r>
            <a:r>
              <a:rPr sz="2600" spc="128" dirty="0" smtClean="0">
                <a:solidFill>
                  <a:srgbClr val="FFFF00"/>
                </a:solidFill>
                <a:latin typeface="Times New Roman"/>
                <a:cs typeface="Times New Roman"/>
              </a:rPr>
              <a:t>n</a:t>
            </a:r>
            <a:r>
              <a:rPr sz="2600" spc="-125" dirty="0" smtClean="0">
                <a:solidFill>
                  <a:srgbClr val="FFFF00"/>
                </a:solidFill>
                <a:latin typeface="Times New Roman"/>
                <a:cs typeface="Times New Roman"/>
              </a:rPr>
              <a:t>j</a:t>
            </a:r>
            <a:r>
              <a:rPr sz="2600" spc="271" dirty="0" smtClean="0">
                <a:solidFill>
                  <a:srgbClr val="FFFF00"/>
                </a:solidFill>
                <a:latin typeface="Times New Roman"/>
                <a:cs typeface="Times New Roman"/>
              </a:rPr>
              <a:t>a</a:t>
            </a:r>
            <a:r>
              <a:rPr sz="2600" spc="128" dirty="0" smtClean="0">
                <a:solidFill>
                  <a:srgbClr val="FFFF00"/>
                </a:solidFill>
                <a:latin typeface="Times New Roman"/>
                <a:cs typeface="Times New Roman"/>
              </a:rPr>
              <a:t>d</a:t>
            </a:r>
            <a:r>
              <a:rPr sz="2600" spc="-144" dirty="0" smtClean="0">
                <a:solidFill>
                  <a:srgbClr val="FFFF00"/>
                </a:solidFill>
                <a:latin typeface="Times New Roman"/>
                <a:cs typeface="Times New Roman"/>
              </a:rPr>
              <a:t>i</a:t>
            </a:r>
            <a:r>
              <a:rPr sz="2600" spc="75" dirty="0" smtClean="0">
                <a:solidFill>
                  <a:srgbClr val="FFFF00"/>
                </a:solidFill>
                <a:latin typeface="Times New Roman"/>
                <a:cs typeface="Times New Roman"/>
              </a:rPr>
              <a:t> </a:t>
            </a:r>
            <a:r>
              <a:rPr sz="2600" spc="-149" dirty="0" smtClean="0">
                <a:solidFill>
                  <a:srgbClr val="FFFF00"/>
                </a:solidFill>
                <a:latin typeface="Times New Roman"/>
                <a:cs typeface="Times New Roman"/>
              </a:rPr>
              <a:t>i</a:t>
            </a:r>
            <a:r>
              <a:rPr sz="2600" spc="152" dirty="0" smtClean="0">
                <a:solidFill>
                  <a:srgbClr val="FFFF00"/>
                </a:solidFill>
                <a:latin typeface="Times New Roman"/>
                <a:cs typeface="Times New Roman"/>
              </a:rPr>
              <a:t>n</a:t>
            </a:r>
            <a:r>
              <a:rPr sz="2600" spc="128" dirty="0" smtClean="0">
                <a:solidFill>
                  <a:srgbClr val="FFFF00"/>
                </a:solidFill>
                <a:latin typeface="Times New Roman"/>
                <a:cs typeface="Times New Roman"/>
              </a:rPr>
              <a:t>d</a:t>
            </a:r>
            <a:r>
              <a:rPr sz="2600" spc="-125" dirty="0" smtClean="0">
                <a:solidFill>
                  <a:srgbClr val="FFFF00"/>
                </a:solidFill>
                <a:latin typeface="Times New Roman"/>
                <a:cs typeface="Times New Roman"/>
              </a:rPr>
              <a:t>i</a:t>
            </a:r>
            <a:r>
              <a:rPr sz="2600" spc="0" dirty="0" smtClean="0">
                <a:solidFill>
                  <a:srgbClr val="FFFF00"/>
                </a:solidFill>
                <a:latin typeface="Times New Roman"/>
                <a:cs typeface="Times New Roman"/>
              </a:rPr>
              <a:t>v</a:t>
            </a:r>
            <a:r>
              <a:rPr sz="2600" spc="-149" dirty="0" smtClean="0">
                <a:solidFill>
                  <a:srgbClr val="FFFF00"/>
                </a:solidFill>
                <a:latin typeface="Times New Roman"/>
                <a:cs typeface="Times New Roman"/>
              </a:rPr>
              <a:t>i</a:t>
            </a:r>
            <a:r>
              <a:rPr sz="2600" spc="128" dirty="0" smtClean="0">
                <a:solidFill>
                  <a:srgbClr val="FFFF00"/>
                </a:solidFill>
                <a:latin typeface="Times New Roman"/>
                <a:cs typeface="Times New Roman"/>
              </a:rPr>
              <a:t>d</a:t>
            </a:r>
            <a:r>
              <a:rPr sz="2600" spc="142" dirty="0" smtClean="0">
                <a:solidFill>
                  <a:srgbClr val="FFFF00"/>
                </a:solidFill>
                <a:latin typeface="Times New Roman"/>
                <a:cs typeface="Times New Roman"/>
              </a:rPr>
              <a:t>u</a:t>
            </a:r>
            <a:r>
              <a:rPr sz="2600" spc="89" dirty="0" smtClean="0">
                <a:solidFill>
                  <a:srgbClr val="FFFF00"/>
                </a:solidFill>
                <a:latin typeface="Times New Roman"/>
                <a:cs typeface="Times New Roman"/>
              </a:rPr>
              <a:t> </a:t>
            </a:r>
            <a:r>
              <a:rPr sz="2600" spc="-25" dirty="0" smtClean="0">
                <a:solidFill>
                  <a:srgbClr val="FFFF00"/>
                </a:solidFill>
                <a:latin typeface="Times New Roman"/>
                <a:cs typeface="Times New Roman"/>
              </a:rPr>
              <a:t>y</a:t>
            </a:r>
            <a:r>
              <a:rPr sz="2600" spc="296" dirty="0" smtClean="0">
                <a:solidFill>
                  <a:srgbClr val="FFFF00"/>
                </a:solidFill>
                <a:latin typeface="Times New Roman"/>
                <a:cs typeface="Times New Roman"/>
              </a:rPr>
              <a:t>a</a:t>
            </a:r>
            <a:r>
              <a:rPr sz="2600" spc="128" dirty="0" smtClean="0">
                <a:solidFill>
                  <a:srgbClr val="FFFF00"/>
                </a:solidFill>
                <a:latin typeface="Times New Roman"/>
                <a:cs typeface="Times New Roman"/>
              </a:rPr>
              <a:t>n</a:t>
            </a:r>
            <a:r>
              <a:rPr sz="2600" spc="142" dirty="0" smtClean="0">
                <a:solidFill>
                  <a:srgbClr val="FFFF00"/>
                </a:solidFill>
                <a:latin typeface="Times New Roman"/>
                <a:cs typeface="Times New Roman"/>
              </a:rPr>
              <a:t>g</a:t>
            </a:r>
            <a:r>
              <a:rPr sz="2600" spc="70" dirty="0" smtClean="0">
                <a:solidFill>
                  <a:srgbClr val="FFFF00"/>
                </a:solidFill>
                <a:latin typeface="Times New Roman"/>
                <a:cs typeface="Times New Roman"/>
              </a:rPr>
              <a:t> </a:t>
            </a:r>
            <a:r>
              <a:rPr sz="2600" spc="128" dirty="0" smtClean="0">
                <a:solidFill>
                  <a:srgbClr val="FFFF00"/>
                </a:solidFill>
                <a:latin typeface="Times New Roman"/>
                <a:cs typeface="Times New Roman"/>
              </a:rPr>
              <a:t>d</a:t>
            </a:r>
            <a:r>
              <a:rPr sz="2600" spc="-125" dirty="0" smtClean="0">
                <a:solidFill>
                  <a:srgbClr val="FFFF00"/>
                </a:solidFill>
                <a:latin typeface="Times New Roman"/>
                <a:cs typeface="Times New Roman"/>
              </a:rPr>
              <a:t>i</a:t>
            </a:r>
            <a:r>
              <a:rPr sz="2600" spc="128" dirty="0" smtClean="0">
                <a:solidFill>
                  <a:srgbClr val="FFFF00"/>
                </a:solidFill>
                <a:latin typeface="Times New Roman"/>
                <a:cs typeface="Times New Roman"/>
              </a:rPr>
              <a:t>b</a:t>
            </a:r>
            <a:r>
              <a:rPr sz="2600" spc="152" dirty="0" smtClean="0">
                <a:solidFill>
                  <a:srgbClr val="FFFF00"/>
                </a:solidFill>
                <a:latin typeface="Times New Roman"/>
                <a:cs typeface="Times New Roman"/>
              </a:rPr>
              <a:t>u</a:t>
            </a:r>
            <a:r>
              <a:rPr sz="2600" spc="9" dirty="0" smtClean="0">
                <a:solidFill>
                  <a:srgbClr val="FFFF00"/>
                </a:solidFill>
                <a:latin typeface="Times New Roman"/>
                <a:cs typeface="Times New Roman"/>
              </a:rPr>
              <a:t>t</a:t>
            </a:r>
            <a:r>
              <a:rPr sz="2600" spc="128" dirty="0" smtClean="0">
                <a:solidFill>
                  <a:srgbClr val="FFFF00"/>
                </a:solidFill>
                <a:latin typeface="Times New Roman"/>
                <a:cs typeface="Times New Roman"/>
              </a:rPr>
              <a:t>uh</a:t>
            </a:r>
            <a:r>
              <a:rPr sz="2600" spc="0" dirty="0" smtClean="0">
                <a:solidFill>
                  <a:srgbClr val="FFFF00"/>
                </a:solidFill>
                <a:latin typeface="Times New Roman"/>
                <a:cs typeface="Times New Roman"/>
              </a:rPr>
              <a:t>k</a:t>
            </a:r>
            <a:r>
              <a:rPr sz="2600" spc="296" dirty="0" smtClean="0">
                <a:solidFill>
                  <a:srgbClr val="FFFF00"/>
                </a:solidFill>
                <a:latin typeface="Times New Roman"/>
                <a:cs typeface="Times New Roman"/>
              </a:rPr>
              <a:t>a</a:t>
            </a:r>
            <a:r>
              <a:rPr sz="2600" spc="142" dirty="0" smtClean="0">
                <a:solidFill>
                  <a:srgbClr val="FFFF00"/>
                </a:solidFill>
                <a:latin typeface="Times New Roman"/>
                <a:cs typeface="Times New Roman"/>
              </a:rPr>
              <a:t>n</a:t>
            </a:r>
            <a:r>
              <a:rPr sz="2600" spc="64" dirty="0" smtClean="0">
                <a:solidFill>
                  <a:srgbClr val="FFFF00"/>
                </a:solidFill>
                <a:latin typeface="Times New Roman"/>
                <a:cs typeface="Times New Roman"/>
              </a:rPr>
              <a:t> </a:t>
            </a:r>
            <a:r>
              <a:rPr sz="2600" spc="-14" dirty="0" smtClean="0">
                <a:solidFill>
                  <a:srgbClr val="FFFF00"/>
                </a:solidFill>
                <a:latin typeface="Times New Roman"/>
                <a:cs typeface="Times New Roman"/>
              </a:rPr>
              <a:t>da</a:t>
            </a:r>
            <a:r>
              <a:rPr sz="2600" spc="0" dirty="0" smtClean="0">
                <a:solidFill>
                  <a:srgbClr val="FFFF00"/>
                </a:solidFill>
                <a:latin typeface="Times New Roman"/>
                <a:cs typeface="Times New Roman"/>
              </a:rPr>
              <a:t>n </a:t>
            </a:r>
            <a:r>
              <a:rPr sz="2600" spc="13" dirty="0" smtClean="0">
                <a:solidFill>
                  <a:srgbClr val="FFFF00"/>
                </a:solidFill>
                <a:latin typeface="Times New Roman"/>
                <a:cs typeface="Times New Roman"/>
              </a:rPr>
              <a:t> </a:t>
            </a:r>
            <a:r>
              <a:rPr sz="2600" spc="128" dirty="0" smtClean="0">
                <a:solidFill>
                  <a:srgbClr val="FFFF00"/>
                </a:solidFill>
                <a:latin typeface="Times New Roman"/>
                <a:cs typeface="Times New Roman"/>
              </a:rPr>
              <a:t>d</a:t>
            </a:r>
            <a:r>
              <a:rPr sz="2600" spc="-125" dirty="0" smtClean="0">
                <a:solidFill>
                  <a:srgbClr val="FFFF00"/>
                </a:solidFill>
                <a:latin typeface="Times New Roman"/>
                <a:cs typeface="Times New Roman"/>
              </a:rPr>
              <a:t>i</a:t>
            </a:r>
            <a:r>
              <a:rPr sz="2600" spc="-9" dirty="0" smtClean="0">
                <a:solidFill>
                  <a:srgbClr val="FFFF00"/>
                </a:solidFill>
                <a:latin typeface="Times New Roman"/>
                <a:cs typeface="Times New Roman"/>
              </a:rPr>
              <a:t>r</a:t>
            </a:r>
            <a:r>
              <a:rPr sz="2600" spc="-149" dirty="0" smtClean="0">
                <a:solidFill>
                  <a:srgbClr val="FFFF00"/>
                </a:solidFill>
                <a:latin typeface="Times New Roman"/>
                <a:cs typeface="Times New Roman"/>
              </a:rPr>
              <a:t>i</a:t>
            </a:r>
            <a:r>
              <a:rPr sz="2600" spc="128" dirty="0" smtClean="0">
                <a:solidFill>
                  <a:srgbClr val="FFFF00"/>
                </a:solidFill>
                <a:latin typeface="Times New Roman"/>
                <a:cs typeface="Times New Roman"/>
              </a:rPr>
              <a:t>n</a:t>
            </a:r>
            <a:r>
              <a:rPr sz="2600" spc="152" dirty="0" smtClean="0">
                <a:solidFill>
                  <a:srgbClr val="FFFF00"/>
                </a:solidFill>
                <a:latin typeface="Times New Roman"/>
                <a:cs typeface="Times New Roman"/>
              </a:rPr>
              <a:t>d</a:t>
            </a:r>
            <a:r>
              <a:rPr sz="2600" spc="128" dirty="0" smtClean="0">
                <a:solidFill>
                  <a:srgbClr val="FFFF00"/>
                </a:solidFill>
                <a:latin typeface="Times New Roman"/>
                <a:cs typeface="Times New Roman"/>
              </a:rPr>
              <a:t>u</a:t>
            </a:r>
            <a:r>
              <a:rPr sz="2600" spc="25" dirty="0" smtClean="0">
                <a:solidFill>
                  <a:srgbClr val="FFFF00"/>
                </a:solidFill>
                <a:latin typeface="Times New Roman"/>
                <a:cs typeface="Times New Roman"/>
              </a:rPr>
              <a:t>k</a:t>
            </a:r>
            <a:r>
              <a:rPr sz="2600" spc="271" dirty="0" smtClean="0">
                <a:solidFill>
                  <a:srgbClr val="FFFF00"/>
                </a:solidFill>
                <a:latin typeface="Times New Roman"/>
                <a:cs typeface="Times New Roman"/>
              </a:rPr>
              <a:t>a</a:t>
            </a:r>
            <a:r>
              <a:rPr sz="2600" spc="142" dirty="0" smtClean="0">
                <a:solidFill>
                  <a:srgbClr val="FFFF00"/>
                </a:solidFill>
                <a:latin typeface="Times New Roman"/>
                <a:cs typeface="Times New Roman"/>
              </a:rPr>
              <a:t>n</a:t>
            </a:r>
            <a:r>
              <a:rPr sz="2600" spc="64" dirty="0" smtClean="0">
                <a:solidFill>
                  <a:srgbClr val="FFFF00"/>
                </a:solidFill>
                <a:latin typeface="Times New Roman"/>
                <a:cs typeface="Times New Roman"/>
              </a:rPr>
              <a:t> </a:t>
            </a:r>
            <a:r>
              <a:rPr sz="2600" spc="128" dirty="0" smtClean="0">
                <a:solidFill>
                  <a:srgbClr val="FFFF00"/>
                </a:solidFill>
                <a:latin typeface="Times New Roman"/>
                <a:cs typeface="Times New Roman"/>
              </a:rPr>
              <a:t>o</a:t>
            </a:r>
            <a:r>
              <a:rPr sz="2600" spc="-125" dirty="0" smtClean="0">
                <a:solidFill>
                  <a:srgbClr val="FFFF00"/>
                </a:solidFill>
                <a:latin typeface="Times New Roman"/>
                <a:cs typeface="Times New Roman"/>
              </a:rPr>
              <a:t>l</a:t>
            </a:r>
            <a:r>
              <a:rPr sz="2600" spc="271" dirty="0" smtClean="0">
                <a:solidFill>
                  <a:srgbClr val="FFFF00"/>
                </a:solidFill>
                <a:latin typeface="Times New Roman"/>
                <a:cs typeface="Times New Roman"/>
              </a:rPr>
              <a:t>e</a:t>
            </a:r>
            <a:r>
              <a:rPr sz="2600" spc="142" dirty="0" smtClean="0">
                <a:solidFill>
                  <a:srgbClr val="FFFF00"/>
                </a:solidFill>
                <a:latin typeface="Times New Roman"/>
                <a:cs typeface="Times New Roman"/>
              </a:rPr>
              <a:t>h</a:t>
            </a:r>
            <a:endParaRPr sz="2600">
              <a:latin typeface="Times New Roman"/>
              <a:cs typeface="Times New Roman"/>
            </a:endParaRPr>
          </a:p>
        </p:txBody>
      </p:sp>
      <p:sp>
        <p:nvSpPr>
          <p:cNvPr id="6" name="object 6"/>
          <p:cNvSpPr txBox="1"/>
          <p:nvPr/>
        </p:nvSpPr>
        <p:spPr>
          <a:xfrm>
            <a:off x="4586694" y="3695638"/>
            <a:ext cx="190817" cy="356235"/>
          </a:xfrm>
          <a:prstGeom prst="rect">
            <a:avLst/>
          </a:prstGeom>
        </p:spPr>
        <p:txBody>
          <a:bodyPr wrap="square" lIns="0" tIns="17526" rIns="0" bIns="0" rtlCol="0">
            <a:noAutofit/>
          </a:bodyPr>
          <a:lstStyle/>
          <a:p>
            <a:pPr marL="12700">
              <a:lnSpc>
                <a:spcPts val="2760"/>
              </a:lnSpc>
            </a:pPr>
            <a:r>
              <a:rPr sz="2600" dirty="0" smtClean="0">
                <a:solidFill>
                  <a:srgbClr val="FFFF00"/>
                </a:solidFill>
                <a:latin typeface="Times New Roman"/>
                <a:cs typeface="Times New Roman"/>
              </a:rPr>
              <a:t>•</a:t>
            </a:r>
            <a:endParaRPr sz="2600">
              <a:latin typeface="Times New Roman"/>
              <a:cs typeface="Times New Roman"/>
            </a:endParaRPr>
          </a:p>
        </p:txBody>
      </p:sp>
      <p:sp>
        <p:nvSpPr>
          <p:cNvPr id="5" name="object 5"/>
          <p:cNvSpPr txBox="1"/>
          <p:nvPr/>
        </p:nvSpPr>
        <p:spPr>
          <a:xfrm>
            <a:off x="4929645" y="4884418"/>
            <a:ext cx="957033" cy="356235"/>
          </a:xfrm>
          <a:prstGeom prst="rect">
            <a:avLst/>
          </a:prstGeom>
        </p:spPr>
        <p:txBody>
          <a:bodyPr wrap="square" lIns="0" tIns="17526" rIns="0" bIns="0" rtlCol="0">
            <a:noAutofit/>
          </a:bodyPr>
          <a:lstStyle/>
          <a:p>
            <a:pPr marL="12700">
              <a:lnSpc>
                <a:spcPts val="2760"/>
              </a:lnSpc>
            </a:pPr>
            <a:r>
              <a:rPr sz="2600" spc="142" dirty="0" smtClean="0">
                <a:solidFill>
                  <a:srgbClr val="FFFF00"/>
                </a:solidFill>
                <a:latin typeface="Times New Roman"/>
                <a:cs typeface="Times New Roman"/>
              </a:rPr>
              <a:t>setiap</a:t>
            </a:r>
            <a:endParaRPr sz="2600">
              <a:latin typeface="Times New Roman"/>
              <a:cs typeface="Times New Roman"/>
            </a:endParaRPr>
          </a:p>
        </p:txBody>
      </p:sp>
      <p:sp>
        <p:nvSpPr>
          <p:cNvPr id="4" name="object 4"/>
          <p:cNvSpPr txBox="1"/>
          <p:nvPr/>
        </p:nvSpPr>
        <p:spPr>
          <a:xfrm>
            <a:off x="5994937" y="4884418"/>
            <a:ext cx="1487694" cy="356235"/>
          </a:xfrm>
          <a:prstGeom prst="rect">
            <a:avLst/>
          </a:prstGeom>
        </p:spPr>
        <p:txBody>
          <a:bodyPr wrap="square" lIns="0" tIns="17526" rIns="0" bIns="0" rtlCol="0">
            <a:noAutofit/>
          </a:bodyPr>
          <a:lstStyle/>
          <a:p>
            <a:pPr marL="12700">
              <a:lnSpc>
                <a:spcPts val="2760"/>
              </a:lnSpc>
            </a:pPr>
            <a:r>
              <a:rPr sz="2600" spc="86" dirty="0" smtClean="0">
                <a:solidFill>
                  <a:srgbClr val="FFFF00"/>
                </a:solidFill>
                <a:latin typeface="Times New Roman"/>
                <a:cs typeface="Times New Roman"/>
              </a:rPr>
              <a:t>kelompok</a:t>
            </a:r>
            <a:endParaRPr sz="2600">
              <a:latin typeface="Times New Roman"/>
              <a:cs typeface="Times New Roman"/>
            </a:endParaRPr>
          </a:p>
        </p:txBody>
      </p:sp>
      <p:sp>
        <p:nvSpPr>
          <p:cNvPr id="3" name="object 3"/>
          <p:cNvSpPr txBox="1"/>
          <p:nvPr/>
        </p:nvSpPr>
        <p:spPr>
          <a:xfrm>
            <a:off x="4586694" y="5358379"/>
            <a:ext cx="190817" cy="356235"/>
          </a:xfrm>
          <a:prstGeom prst="rect">
            <a:avLst/>
          </a:prstGeom>
        </p:spPr>
        <p:txBody>
          <a:bodyPr wrap="square" lIns="0" tIns="17526" rIns="0" bIns="0" rtlCol="0">
            <a:noAutofit/>
          </a:bodyPr>
          <a:lstStyle/>
          <a:p>
            <a:pPr marL="12700">
              <a:lnSpc>
                <a:spcPts val="2760"/>
              </a:lnSpc>
            </a:pPr>
            <a:r>
              <a:rPr sz="2600" dirty="0" smtClean="0">
                <a:solidFill>
                  <a:srgbClr val="FFFF00"/>
                </a:solidFill>
                <a:latin typeface="Times New Roman"/>
                <a:cs typeface="Times New Roman"/>
              </a:rPr>
              <a:t>•</a:t>
            </a:r>
            <a:endParaRPr sz="2600">
              <a:latin typeface="Times New Roman"/>
              <a:cs typeface="Times New Roman"/>
            </a:endParaRPr>
          </a:p>
        </p:txBody>
      </p:sp>
      <p:sp>
        <p:nvSpPr>
          <p:cNvPr id="2" name="object 2"/>
          <p:cNvSpPr txBox="1"/>
          <p:nvPr/>
        </p:nvSpPr>
        <p:spPr>
          <a:xfrm>
            <a:off x="4929645" y="5358379"/>
            <a:ext cx="4312827" cy="1148755"/>
          </a:xfrm>
          <a:prstGeom prst="rect">
            <a:avLst/>
          </a:prstGeom>
        </p:spPr>
        <p:txBody>
          <a:bodyPr wrap="square" lIns="0" tIns="17526" rIns="0" bIns="0" rtlCol="0">
            <a:noAutofit/>
          </a:bodyPr>
          <a:lstStyle/>
          <a:p>
            <a:pPr marL="13817">
              <a:lnSpc>
                <a:spcPts val="2760"/>
              </a:lnSpc>
            </a:pPr>
            <a:r>
              <a:rPr sz="2600" spc="101" dirty="0" smtClean="0">
                <a:solidFill>
                  <a:srgbClr val="FFFF00"/>
                </a:solidFill>
                <a:latin typeface="Times New Roman"/>
                <a:cs typeface="Times New Roman"/>
              </a:rPr>
              <a:t>Seorang “team player” selalu</a:t>
            </a:r>
            <a:endParaRPr sz="2600">
              <a:latin typeface="Times New Roman"/>
              <a:cs typeface="Times New Roman"/>
            </a:endParaRPr>
          </a:p>
          <a:p>
            <a:pPr marL="12700" marR="351550">
              <a:lnSpc>
                <a:spcPct val="100041"/>
              </a:lnSpc>
            </a:pPr>
            <a:r>
              <a:rPr sz="2600" spc="130" dirty="0" smtClean="0">
                <a:solidFill>
                  <a:srgbClr val="FFFF00"/>
                </a:solidFill>
                <a:latin typeface="Times New Roman"/>
                <a:cs typeface="Times New Roman"/>
              </a:rPr>
              <a:t>m</a:t>
            </a:r>
            <a:r>
              <a:rPr sz="2600" spc="296" dirty="0" smtClean="0">
                <a:solidFill>
                  <a:srgbClr val="FFFF00"/>
                </a:solidFill>
                <a:latin typeface="Times New Roman"/>
                <a:cs typeface="Times New Roman"/>
              </a:rPr>
              <a:t>e</a:t>
            </a:r>
            <a:r>
              <a:rPr sz="2600" spc="-9" dirty="0" smtClean="0">
                <a:solidFill>
                  <a:srgbClr val="FFFF00"/>
                </a:solidFill>
                <a:latin typeface="Times New Roman"/>
                <a:cs typeface="Times New Roman"/>
              </a:rPr>
              <a:t>r</a:t>
            </a:r>
            <a:r>
              <a:rPr sz="2600" spc="-149" dirty="0" smtClean="0">
                <a:solidFill>
                  <a:srgbClr val="FFFF00"/>
                </a:solidFill>
                <a:latin typeface="Times New Roman"/>
                <a:cs typeface="Times New Roman"/>
              </a:rPr>
              <a:t>i</a:t>
            </a:r>
            <a:r>
              <a:rPr sz="2600" spc="152" dirty="0" smtClean="0">
                <a:solidFill>
                  <a:srgbClr val="FFFF00"/>
                </a:solidFill>
                <a:latin typeface="Times New Roman"/>
                <a:cs typeface="Times New Roman"/>
              </a:rPr>
              <a:t>n</a:t>
            </a:r>
            <a:r>
              <a:rPr sz="2600" spc="128" dirty="0" smtClean="0">
                <a:solidFill>
                  <a:srgbClr val="FFFF00"/>
                </a:solidFill>
                <a:latin typeface="Times New Roman"/>
                <a:cs typeface="Times New Roman"/>
              </a:rPr>
              <a:t>d</a:t>
            </a:r>
            <a:r>
              <a:rPr sz="2600" spc="152" dirty="0" smtClean="0">
                <a:solidFill>
                  <a:srgbClr val="FFFF00"/>
                </a:solidFill>
                <a:latin typeface="Times New Roman"/>
                <a:cs typeface="Times New Roman"/>
              </a:rPr>
              <a:t>u</a:t>
            </a:r>
            <a:r>
              <a:rPr sz="2600" spc="-25" dirty="0" smtClean="0">
                <a:solidFill>
                  <a:srgbClr val="FFFF00"/>
                </a:solidFill>
                <a:latin typeface="Times New Roman"/>
                <a:cs typeface="Times New Roman"/>
              </a:rPr>
              <a:t>k</a:t>
            </a:r>
            <a:r>
              <a:rPr sz="2600" spc="296" dirty="0" smtClean="0">
                <a:solidFill>
                  <a:srgbClr val="FFFF00"/>
                </a:solidFill>
                <a:latin typeface="Times New Roman"/>
                <a:cs typeface="Times New Roman"/>
              </a:rPr>
              <a:t>a</a:t>
            </a:r>
            <a:r>
              <a:rPr sz="2600" spc="142" dirty="0" smtClean="0">
                <a:solidFill>
                  <a:srgbClr val="FFFF00"/>
                </a:solidFill>
                <a:latin typeface="Times New Roman"/>
                <a:cs typeface="Times New Roman"/>
              </a:rPr>
              <a:t>n</a:t>
            </a:r>
            <a:r>
              <a:rPr sz="2600" spc="64" dirty="0" smtClean="0">
                <a:solidFill>
                  <a:srgbClr val="FFFF00"/>
                </a:solidFill>
                <a:latin typeface="Times New Roman"/>
                <a:cs typeface="Times New Roman"/>
              </a:rPr>
              <a:t> </a:t>
            </a:r>
            <a:r>
              <a:rPr sz="2600" spc="128" dirty="0" smtClean="0">
                <a:solidFill>
                  <a:srgbClr val="FFFF00"/>
                </a:solidFill>
                <a:latin typeface="Times New Roman"/>
                <a:cs typeface="Times New Roman"/>
              </a:rPr>
              <a:t>b</a:t>
            </a:r>
            <a:r>
              <a:rPr sz="2600" spc="296" dirty="0" smtClean="0">
                <a:solidFill>
                  <a:srgbClr val="FFFF00"/>
                </a:solidFill>
                <a:latin typeface="Times New Roman"/>
                <a:cs typeface="Times New Roman"/>
              </a:rPr>
              <a:t>e</a:t>
            </a:r>
            <a:r>
              <a:rPr sz="2600" spc="0" dirty="0" smtClean="0">
                <a:solidFill>
                  <a:srgbClr val="FFFF00"/>
                </a:solidFill>
                <a:latin typeface="Times New Roman"/>
                <a:cs typeface="Times New Roman"/>
              </a:rPr>
              <a:t>k</a:t>
            </a:r>
            <a:r>
              <a:rPr sz="2600" spc="271" dirty="0" smtClean="0">
                <a:solidFill>
                  <a:srgbClr val="FFFF00"/>
                </a:solidFill>
                <a:latin typeface="Times New Roman"/>
                <a:cs typeface="Times New Roman"/>
              </a:rPr>
              <a:t>e</a:t>
            </a:r>
            <a:r>
              <a:rPr sz="2600" spc="-9" dirty="0" smtClean="0">
                <a:solidFill>
                  <a:srgbClr val="FFFF00"/>
                </a:solidFill>
                <a:latin typeface="Times New Roman"/>
                <a:cs typeface="Times New Roman"/>
              </a:rPr>
              <a:t>r</a:t>
            </a:r>
            <a:r>
              <a:rPr sz="2600" spc="-125" dirty="0" smtClean="0">
                <a:solidFill>
                  <a:srgbClr val="FFFF00"/>
                </a:solidFill>
                <a:latin typeface="Times New Roman"/>
                <a:cs typeface="Times New Roman"/>
              </a:rPr>
              <a:t>j</a:t>
            </a:r>
            <a:r>
              <a:rPr sz="2600" spc="286" dirty="0" smtClean="0">
                <a:solidFill>
                  <a:srgbClr val="FFFF00"/>
                </a:solidFill>
                <a:latin typeface="Times New Roman"/>
                <a:cs typeface="Times New Roman"/>
              </a:rPr>
              <a:t>a</a:t>
            </a:r>
            <a:r>
              <a:rPr sz="2600" spc="64" dirty="0" smtClean="0">
                <a:solidFill>
                  <a:srgbClr val="FFFF00"/>
                </a:solidFill>
                <a:latin typeface="Times New Roman"/>
                <a:cs typeface="Times New Roman"/>
              </a:rPr>
              <a:t> </a:t>
            </a:r>
            <a:r>
              <a:rPr sz="2600" spc="152" dirty="0" smtClean="0">
                <a:solidFill>
                  <a:srgbClr val="FFFF00"/>
                </a:solidFill>
                <a:latin typeface="Times New Roman"/>
                <a:cs typeface="Times New Roman"/>
              </a:rPr>
              <a:t>d</a:t>
            </a:r>
            <a:r>
              <a:rPr sz="2600" spc="271" dirty="0" smtClean="0">
                <a:solidFill>
                  <a:srgbClr val="FFFF00"/>
                </a:solidFill>
                <a:latin typeface="Times New Roman"/>
                <a:cs typeface="Times New Roman"/>
              </a:rPr>
              <a:t>a</a:t>
            </a:r>
            <a:r>
              <a:rPr sz="2600" spc="-149" dirty="0" smtClean="0">
                <a:solidFill>
                  <a:srgbClr val="FFFF00"/>
                </a:solidFill>
                <a:latin typeface="Times New Roman"/>
                <a:cs typeface="Times New Roman"/>
              </a:rPr>
              <a:t>l</a:t>
            </a:r>
            <a:r>
              <a:rPr sz="2600" spc="296" dirty="0" smtClean="0">
                <a:solidFill>
                  <a:srgbClr val="FFFF00"/>
                </a:solidFill>
                <a:latin typeface="Times New Roman"/>
                <a:cs typeface="Times New Roman"/>
              </a:rPr>
              <a:t>a</a:t>
            </a:r>
            <a:r>
              <a:rPr sz="2600" spc="140" dirty="0" smtClean="0">
                <a:solidFill>
                  <a:srgbClr val="FFFF00"/>
                </a:solidFill>
                <a:latin typeface="Times New Roman"/>
                <a:cs typeface="Times New Roman"/>
              </a:rPr>
              <a:t>m</a:t>
            </a:r>
            <a:r>
              <a:rPr sz="2600" spc="44" dirty="0" smtClean="0">
                <a:solidFill>
                  <a:srgbClr val="FFFF00"/>
                </a:solidFill>
                <a:latin typeface="Times New Roman"/>
                <a:cs typeface="Times New Roman"/>
              </a:rPr>
              <a:t> </a:t>
            </a:r>
            <a:r>
              <a:rPr sz="2600" spc="0" dirty="0" smtClean="0">
                <a:solidFill>
                  <a:srgbClr val="FFFF00"/>
                </a:solidFill>
                <a:latin typeface="Times New Roman"/>
                <a:cs typeface="Times New Roman"/>
              </a:rPr>
              <a:t>k</a:t>
            </a:r>
            <a:r>
              <a:rPr sz="2600" spc="271" dirty="0" smtClean="0">
                <a:solidFill>
                  <a:srgbClr val="FFFF00"/>
                </a:solidFill>
                <a:latin typeface="Times New Roman"/>
                <a:cs typeface="Times New Roman"/>
              </a:rPr>
              <a:t>e</a:t>
            </a:r>
            <a:r>
              <a:rPr sz="2600" spc="-125" dirty="0" smtClean="0">
                <a:solidFill>
                  <a:srgbClr val="FFFF00"/>
                </a:solidFill>
                <a:latin typeface="Times New Roman"/>
                <a:cs typeface="Times New Roman"/>
              </a:rPr>
              <a:t>l</a:t>
            </a:r>
            <a:r>
              <a:rPr sz="2600" spc="128" dirty="0" smtClean="0">
                <a:solidFill>
                  <a:srgbClr val="FFFF00"/>
                </a:solidFill>
                <a:latin typeface="Times New Roman"/>
                <a:cs typeface="Times New Roman"/>
              </a:rPr>
              <a:t>o</a:t>
            </a:r>
            <a:r>
              <a:rPr sz="2600" spc="130" dirty="0" smtClean="0">
                <a:solidFill>
                  <a:srgbClr val="FFFF00"/>
                </a:solidFill>
                <a:latin typeface="Times New Roman"/>
                <a:cs typeface="Times New Roman"/>
              </a:rPr>
              <a:t>m</a:t>
            </a:r>
            <a:r>
              <a:rPr sz="2600" spc="152" dirty="0" smtClean="0">
                <a:solidFill>
                  <a:srgbClr val="FFFF00"/>
                </a:solidFill>
                <a:latin typeface="Times New Roman"/>
                <a:cs typeface="Times New Roman"/>
              </a:rPr>
              <a:t>p</a:t>
            </a:r>
            <a:r>
              <a:rPr sz="2600" spc="128" dirty="0" smtClean="0">
                <a:solidFill>
                  <a:srgbClr val="FFFF00"/>
                </a:solidFill>
                <a:latin typeface="Times New Roman"/>
                <a:cs typeface="Times New Roman"/>
              </a:rPr>
              <a:t>o</a:t>
            </a:r>
            <a:r>
              <a:rPr sz="2600" spc="0" dirty="0" smtClean="0">
                <a:solidFill>
                  <a:srgbClr val="FFFF00"/>
                </a:solidFill>
                <a:latin typeface="Times New Roman"/>
                <a:cs typeface="Times New Roman"/>
              </a:rPr>
              <a:t>k</a:t>
            </a:r>
            <a:endParaRPr sz="26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eaLnBrk="1" hangingPunct="1">
              <a:buFontTx/>
              <a:buNone/>
            </a:pPr>
            <a:r>
              <a:rPr lang="th-TH" altLang="id-ID" sz="3973"/>
              <a:t>  </a:t>
            </a:r>
            <a:r>
              <a:rPr lang="th-TH" altLang="id-ID" sz="4856">
                <a:solidFill>
                  <a:srgbClr val="0000CC"/>
                </a:solidFill>
              </a:rPr>
              <a:t>The  five  disciplines  include  personal  mastery , mental  models , shared  vision , team  learning  and  systems   thinking</a:t>
            </a:r>
          </a:p>
        </p:txBody>
      </p:sp>
    </p:spTree>
    <p:extLst>
      <p:ext uri="{BB962C8B-B14F-4D97-AF65-F5344CB8AC3E}">
        <p14:creationId xmlns:p14="http://schemas.microsoft.com/office/powerpoint/2010/main" val="375703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h-TH" altLang="id-ID" smtClean="0"/>
              <a:t>Personal  Mastery</a:t>
            </a:r>
          </a:p>
        </p:txBody>
      </p:sp>
      <p:sp>
        <p:nvSpPr>
          <p:cNvPr id="6147" name="Rectangle 3"/>
          <p:cNvSpPr>
            <a:spLocks noGrp="1" noChangeArrowheads="1"/>
          </p:cNvSpPr>
          <p:nvPr>
            <p:ph type="body" idx="1"/>
          </p:nvPr>
        </p:nvSpPr>
        <p:spPr>
          <a:xfrm>
            <a:off x="552873" y="2018453"/>
            <a:ext cx="9335347" cy="4877929"/>
          </a:xfrm>
        </p:spPr>
        <p:txBody>
          <a:bodyPr/>
          <a:lstStyle/>
          <a:p>
            <a:pPr eaLnBrk="1" hangingPunct="1">
              <a:lnSpc>
                <a:spcPct val="90000"/>
              </a:lnSpc>
              <a:buFontTx/>
              <a:buNone/>
            </a:pPr>
            <a:r>
              <a:rPr lang="th-TH" altLang="id-ID" smtClean="0"/>
              <a:t>   </a:t>
            </a:r>
            <a:r>
              <a:rPr lang="th-TH" altLang="id-ID" smtClean="0">
                <a:solidFill>
                  <a:srgbClr val="0000CC"/>
                </a:solidFill>
              </a:rPr>
              <a:t>Mastery  can  also  mean  a special  level  of  proficiency. People  with  a  high  level  of  personal  mastery  are  able  to  consistently  realize  the  results  that  matter  most  deeply  to  them  in effect, they  approach  their  life  as  an  artist  would  approach  a  work  of  art.  They  do  that  by becoming  committed  to  their  own  lifelong  learning.</a:t>
            </a:r>
          </a:p>
        </p:txBody>
      </p:sp>
    </p:spTree>
    <p:extLst>
      <p:ext uri="{BB962C8B-B14F-4D97-AF65-F5344CB8AC3E}">
        <p14:creationId xmlns:p14="http://schemas.microsoft.com/office/powerpoint/2010/main" val="239476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057487" y="672818"/>
            <a:ext cx="8662529" cy="6559973"/>
          </a:xfrm>
          <a:ln>
            <a:solidFill>
              <a:schemeClr val="tx2"/>
            </a:solidFill>
            <a:miter lim="800000"/>
            <a:headEnd/>
            <a:tailEnd/>
          </a:ln>
        </p:spPr>
        <p:txBody>
          <a:bodyPr/>
          <a:lstStyle/>
          <a:p>
            <a:pPr eaLnBrk="1" hangingPunct="1"/>
            <a:endParaRPr lang="id-ID" altLang="id-ID" smtClean="0"/>
          </a:p>
        </p:txBody>
      </p:sp>
      <p:sp>
        <p:nvSpPr>
          <p:cNvPr id="29699" name="Oval 3"/>
          <p:cNvSpPr>
            <a:spLocks noChangeArrowheads="1"/>
          </p:cNvSpPr>
          <p:nvPr/>
        </p:nvSpPr>
        <p:spPr bwMode="auto">
          <a:xfrm>
            <a:off x="6860540" y="2438965"/>
            <a:ext cx="2859476" cy="2354862"/>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h-TH" altLang="id-ID" sz="3532" b="1"/>
              <a:t>Personal </a:t>
            </a:r>
          </a:p>
          <a:p>
            <a:pPr algn="ctr">
              <a:defRPr/>
            </a:pPr>
            <a:r>
              <a:rPr lang="th-TH" altLang="id-ID" sz="3532" b="1"/>
              <a:t> Mastery</a:t>
            </a:r>
            <a:r>
              <a:rPr lang="th-TH" altLang="id-ID" sz="2649" b="1">
                <a:latin typeface="Angsana New" pitchFamily="18" charset="-34"/>
              </a:rPr>
              <a:t>  </a:t>
            </a:r>
            <a:br>
              <a:rPr lang="th-TH" altLang="id-ID" sz="2649" b="1">
                <a:latin typeface="Angsana New" pitchFamily="18" charset="-34"/>
              </a:rPr>
            </a:br>
            <a:endParaRPr lang="th-TH" altLang="id-ID" sz="2649" b="1">
              <a:latin typeface="Angsana New" pitchFamily="18" charset="-34"/>
            </a:endParaRPr>
          </a:p>
        </p:txBody>
      </p:sp>
      <p:sp>
        <p:nvSpPr>
          <p:cNvPr id="29700" name="Rectangle 4"/>
          <p:cNvSpPr>
            <a:spLocks noChangeArrowheads="1"/>
          </p:cNvSpPr>
          <p:nvPr/>
        </p:nvSpPr>
        <p:spPr bwMode="auto">
          <a:xfrm>
            <a:off x="1057487" y="672818"/>
            <a:ext cx="3952804" cy="1093329"/>
          </a:xfrm>
          <a:prstGeom prst="rect">
            <a:avLst/>
          </a:prstGeom>
          <a:gradFill rotWithShape="1">
            <a:gsLst>
              <a:gs pos="0">
                <a:srgbClr val="FF99FF"/>
              </a:gs>
              <a:gs pos="50000">
                <a:schemeClr val="bg1"/>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id-ID" altLang="id-ID" sz="1987"/>
          </a:p>
        </p:txBody>
      </p:sp>
      <p:sp>
        <p:nvSpPr>
          <p:cNvPr id="29701" name="Rectangle 5"/>
          <p:cNvSpPr>
            <a:spLocks noChangeArrowheads="1"/>
          </p:cNvSpPr>
          <p:nvPr/>
        </p:nvSpPr>
        <p:spPr bwMode="auto">
          <a:xfrm>
            <a:off x="1057487" y="2102556"/>
            <a:ext cx="3952804" cy="841022"/>
          </a:xfrm>
          <a:prstGeom prst="rect">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defRPr/>
            </a:pPr>
            <a:r>
              <a:rPr lang="en-US" altLang="zh-CN" sz="2207" b="1">
                <a:ea typeface="SimSun" pitchFamily="2" charset="-122"/>
              </a:rPr>
              <a:t>Holding Creative Tension</a:t>
            </a:r>
            <a:r>
              <a:rPr lang="th-TH" altLang="zh-CN" sz="3532">
                <a:latin typeface="Angsana New" pitchFamily="18" charset="-34"/>
              </a:rPr>
              <a:t> </a:t>
            </a:r>
            <a:endParaRPr lang="th-TH" altLang="id-ID" sz="3532">
              <a:latin typeface="Angsana New" pitchFamily="18" charset="-34"/>
            </a:endParaRPr>
          </a:p>
        </p:txBody>
      </p:sp>
      <p:sp>
        <p:nvSpPr>
          <p:cNvPr id="29702" name="Rectangle 6"/>
          <p:cNvSpPr>
            <a:spLocks noChangeArrowheads="1"/>
          </p:cNvSpPr>
          <p:nvPr/>
        </p:nvSpPr>
        <p:spPr bwMode="auto">
          <a:xfrm>
            <a:off x="1057487" y="3195884"/>
            <a:ext cx="3952804" cy="100922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h-TH" altLang="zh-CN" sz="1987" b="1"/>
              <a:t> </a:t>
            </a:r>
            <a:r>
              <a:rPr lang="en-US" altLang="zh-CN" sz="1987" b="1">
                <a:ea typeface="SimSun" pitchFamily="2" charset="-122"/>
              </a:rPr>
              <a:t>Structural Conflict: The </a:t>
            </a:r>
          </a:p>
          <a:p>
            <a:pPr algn="ctr">
              <a:defRPr/>
            </a:pPr>
            <a:r>
              <a:rPr lang="en-US" altLang="zh-CN" sz="1987" b="1">
                <a:ea typeface="SimSun" pitchFamily="2" charset="-122"/>
              </a:rPr>
              <a:t>Power  of  your  Powerlessness</a:t>
            </a:r>
            <a:r>
              <a:rPr lang="en-US" altLang="zh-CN" sz="2649" b="1">
                <a:latin typeface="Angsana New" pitchFamily="18" charset="-34"/>
                <a:ea typeface="SimSun" pitchFamily="2" charset="-122"/>
              </a:rPr>
              <a:t>  </a:t>
            </a:r>
            <a:endParaRPr lang="th-TH" altLang="id-ID" sz="2649" b="1">
              <a:latin typeface="Angsana New" pitchFamily="18" charset="-34"/>
            </a:endParaRPr>
          </a:p>
        </p:txBody>
      </p:sp>
      <p:sp>
        <p:nvSpPr>
          <p:cNvPr id="29703" name="Rectangle 7"/>
          <p:cNvSpPr>
            <a:spLocks noChangeArrowheads="1"/>
          </p:cNvSpPr>
          <p:nvPr/>
        </p:nvSpPr>
        <p:spPr bwMode="auto">
          <a:xfrm>
            <a:off x="1057487" y="4457418"/>
            <a:ext cx="3952804" cy="1177431"/>
          </a:xfrm>
          <a:prstGeom prst="rect">
            <a:avLst/>
          </a:prstGeom>
          <a:gradFill rotWithShape="1">
            <a:gsLst>
              <a:gs pos="0">
                <a:srgbClr val="99FF66"/>
              </a:gs>
              <a:gs pos="50000">
                <a:schemeClr val="bg1"/>
              </a:gs>
              <a:gs pos="100000">
                <a:srgbClr val="99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defRPr/>
            </a:pPr>
            <a:endParaRPr lang="en-US" altLang="zh-CN" sz="2649" b="1">
              <a:latin typeface="Angsana New" pitchFamily="18" charset="-34"/>
              <a:ea typeface="SimSun" pitchFamily="2" charset="-122"/>
            </a:endParaRPr>
          </a:p>
          <a:p>
            <a:pPr algn="ctr">
              <a:spcBef>
                <a:spcPct val="20000"/>
              </a:spcBef>
              <a:defRPr/>
            </a:pPr>
            <a:r>
              <a:rPr lang="en-US" altLang="zh-CN" sz="2207" b="1">
                <a:ea typeface="SimSun" pitchFamily="2" charset="-122"/>
              </a:rPr>
              <a:t>Commitment to the truth</a:t>
            </a:r>
            <a:r>
              <a:rPr lang="th-TH" altLang="zh-CN" sz="1766"/>
              <a:t> </a:t>
            </a:r>
          </a:p>
          <a:p>
            <a:pPr algn="ctr">
              <a:defRPr/>
            </a:pPr>
            <a:endParaRPr lang="th-TH" altLang="id-ID" sz="1766"/>
          </a:p>
        </p:txBody>
      </p:sp>
      <p:sp>
        <p:nvSpPr>
          <p:cNvPr id="29704" name="Rectangle 8"/>
          <p:cNvSpPr>
            <a:spLocks noChangeArrowheads="1"/>
          </p:cNvSpPr>
          <p:nvPr/>
        </p:nvSpPr>
        <p:spPr bwMode="auto">
          <a:xfrm>
            <a:off x="1057487" y="5971258"/>
            <a:ext cx="3952804" cy="1261533"/>
          </a:xfrm>
          <a:prstGeom prst="rect">
            <a:avLst/>
          </a:prstGeom>
          <a:gradFill rotWithShape="1">
            <a:gsLst>
              <a:gs pos="0">
                <a:srgbClr val="FF9999"/>
              </a:gs>
              <a:gs pos="50000">
                <a:schemeClr val="bg1"/>
              </a:gs>
              <a:gs pos="100000">
                <a:srgbClr val="FF99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defRPr/>
            </a:pPr>
            <a:endParaRPr lang="en-US" altLang="zh-CN" sz="2649" b="1">
              <a:latin typeface="Angsana New" pitchFamily="18" charset="-34"/>
              <a:ea typeface="SimSun" pitchFamily="2" charset="-122"/>
            </a:endParaRPr>
          </a:p>
          <a:p>
            <a:pPr algn="ctr">
              <a:spcBef>
                <a:spcPct val="20000"/>
              </a:spcBef>
              <a:defRPr/>
            </a:pPr>
            <a:r>
              <a:rPr lang="en-US" altLang="zh-CN" sz="3532" b="1">
                <a:ea typeface="SimSun" pitchFamily="2" charset="-122"/>
              </a:rPr>
              <a:t>Using</a:t>
            </a:r>
            <a:r>
              <a:rPr lang="th-TH" altLang="zh-CN" sz="3532" b="1"/>
              <a:t>  </a:t>
            </a:r>
            <a:r>
              <a:rPr lang="en-US" altLang="zh-CN" sz="3532" b="1">
                <a:ea typeface="SimSun" pitchFamily="2" charset="-122"/>
              </a:rPr>
              <a:t>the</a:t>
            </a:r>
          </a:p>
          <a:p>
            <a:pPr algn="ctr">
              <a:spcBef>
                <a:spcPct val="20000"/>
              </a:spcBef>
              <a:defRPr/>
            </a:pPr>
            <a:r>
              <a:rPr lang="en-US" altLang="zh-CN" sz="3532" b="1">
                <a:ea typeface="SimSun" pitchFamily="2" charset="-122"/>
              </a:rPr>
              <a:t> Subconscious</a:t>
            </a:r>
            <a:r>
              <a:rPr lang="th-TH" altLang="zh-CN" sz="3532">
                <a:latin typeface="Angsana New" pitchFamily="18" charset="-34"/>
              </a:rPr>
              <a:t> </a:t>
            </a:r>
            <a:endParaRPr lang="th-TH" altLang="id-ID" sz="3532">
              <a:latin typeface="Angsana New" pitchFamily="18" charset="-34"/>
            </a:endParaRPr>
          </a:p>
          <a:p>
            <a:pPr algn="ctr">
              <a:defRPr/>
            </a:pPr>
            <a:endParaRPr lang="th-TH" altLang="id-ID" sz="3532">
              <a:latin typeface="Angsana New" pitchFamily="18" charset="-34"/>
            </a:endParaRPr>
          </a:p>
        </p:txBody>
      </p:sp>
      <p:sp>
        <p:nvSpPr>
          <p:cNvPr id="7177" name="Text Box 9"/>
          <p:cNvSpPr txBox="1">
            <a:spLocks noChangeArrowheads="1"/>
          </p:cNvSpPr>
          <p:nvPr/>
        </p:nvSpPr>
        <p:spPr bwMode="auto">
          <a:xfrm>
            <a:off x="1141589" y="907604"/>
            <a:ext cx="3784600" cy="63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eaLnBrk="1" hangingPunct="1"/>
            <a:r>
              <a:rPr lang="th-TH" altLang="zh-CN" sz="2649">
                <a:latin typeface="Angsana New" panose="02020603050405020304" pitchFamily="18" charset="-34"/>
              </a:rPr>
              <a:t> </a:t>
            </a:r>
            <a:r>
              <a:rPr lang="en-US" altLang="zh-CN" sz="3532" b="1">
                <a:ea typeface="SimSun" panose="02010600030101010101" pitchFamily="2" charset="-122"/>
              </a:rPr>
              <a:t>Personal Vision</a:t>
            </a:r>
            <a:endParaRPr lang="th-TH" altLang="id-ID" sz="3532" b="1"/>
          </a:p>
        </p:txBody>
      </p:sp>
      <p:sp>
        <p:nvSpPr>
          <p:cNvPr id="7178" name="Line 10"/>
          <p:cNvSpPr>
            <a:spLocks noChangeShapeType="1"/>
          </p:cNvSpPr>
          <p:nvPr/>
        </p:nvSpPr>
        <p:spPr bwMode="auto">
          <a:xfrm>
            <a:off x="5010291" y="3700498"/>
            <a:ext cx="1850249"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7179" name="Line 11"/>
          <p:cNvSpPr>
            <a:spLocks noChangeShapeType="1"/>
          </p:cNvSpPr>
          <p:nvPr/>
        </p:nvSpPr>
        <p:spPr bwMode="auto">
          <a:xfrm>
            <a:off x="5010291" y="2270760"/>
            <a:ext cx="2018453" cy="84102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7180" name="Line 12"/>
          <p:cNvSpPr>
            <a:spLocks noChangeShapeType="1"/>
          </p:cNvSpPr>
          <p:nvPr/>
        </p:nvSpPr>
        <p:spPr bwMode="auto">
          <a:xfrm>
            <a:off x="5010291" y="1009227"/>
            <a:ext cx="2354862" cy="159794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7181" name="Line 13"/>
          <p:cNvSpPr>
            <a:spLocks noChangeShapeType="1"/>
          </p:cNvSpPr>
          <p:nvPr/>
        </p:nvSpPr>
        <p:spPr bwMode="auto">
          <a:xfrm flipV="1">
            <a:off x="5010291" y="4289213"/>
            <a:ext cx="2018453" cy="67281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7182" name="Line 14"/>
          <p:cNvSpPr>
            <a:spLocks noChangeShapeType="1"/>
          </p:cNvSpPr>
          <p:nvPr/>
        </p:nvSpPr>
        <p:spPr bwMode="auto">
          <a:xfrm flipV="1">
            <a:off x="5010291" y="4625622"/>
            <a:ext cx="2691271" cy="1934351"/>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Tree>
    <p:extLst>
      <p:ext uri="{BB962C8B-B14F-4D97-AF65-F5344CB8AC3E}">
        <p14:creationId xmlns:p14="http://schemas.microsoft.com/office/powerpoint/2010/main" val="36897197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57487" y="168205"/>
            <a:ext cx="7583217" cy="1597942"/>
          </a:xfrm>
        </p:spPr>
        <p:txBody>
          <a:bodyPr/>
          <a:lstStyle/>
          <a:p>
            <a:pPr eaLnBrk="1" hangingPunct="1"/>
            <a:r>
              <a:rPr lang="en-US" altLang="id-ID" smtClean="0">
                <a:solidFill>
                  <a:schemeClr val="folHlink"/>
                </a:solidFill>
              </a:rPr>
              <a:t>Mental  Models</a:t>
            </a:r>
            <a:endParaRPr lang="th-TH" altLang="id-ID" smtClean="0">
              <a:solidFill>
                <a:schemeClr val="folHlink"/>
              </a:solidFill>
            </a:endParaRPr>
          </a:p>
        </p:txBody>
      </p:sp>
      <p:sp>
        <p:nvSpPr>
          <p:cNvPr id="11267" name="Rectangle 3"/>
          <p:cNvSpPr>
            <a:spLocks noGrp="1" noChangeArrowheads="1"/>
          </p:cNvSpPr>
          <p:nvPr>
            <p:ph type="body" idx="1"/>
          </p:nvPr>
        </p:nvSpPr>
        <p:spPr/>
        <p:txBody>
          <a:bodyPr/>
          <a:lstStyle/>
          <a:p>
            <a:pPr eaLnBrk="1" hangingPunct="1">
              <a:lnSpc>
                <a:spcPct val="90000"/>
              </a:lnSpc>
              <a:buFontTx/>
              <a:buNone/>
            </a:pPr>
            <a:r>
              <a:rPr lang="en-US" altLang="id-ID" smtClean="0"/>
              <a:t>  Mental  models  are  deeply  ingrained  assumptions, generalizations, or  even  pictures  or</a:t>
            </a:r>
            <a:r>
              <a:rPr lang="th-TH" altLang="id-ID" smtClean="0"/>
              <a:t>  </a:t>
            </a:r>
            <a:r>
              <a:rPr lang="en-US" altLang="id-ID" smtClean="0"/>
              <a:t>images  that  influence  how  we  understand  the  world  and  how  we  take  action. Very  often,  we  are  not  consciously  aware  of  our  mental  models  or  the  effects  they  have  on  our  behavior.</a:t>
            </a:r>
            <a:endParaRPr lang="th-TH" altLang="id-ID" smtClean="0"/>
          </a:p>
        </p:txBody>
      </p:sp>
    </p:spTree>
    <p:extLst>
      <p:ext uri="{BB962C8B-B14F-4D97-AF65-F5344CB8AC3E}">
        <p14:creationId xmlns:p14="http://schemas.microsoft.com/office/powerpoint/2010/main" val="94178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057487" y="588716"/>
            <a:ext cx="8494324" cy="6223564"/>
          </a:xfrm>
        </p:spPr>
        <p:txBody>
          <a:bodyPr/>
          <a:lstStyle/>
          <a:p>
            <a:pPr eaLnBrk="1" hangingPunct="1"/>
            <a:endParaRPr lang="id-ID" altLang="id-ID" smtClean="0"/>
          </a:p>
        </p:txBody>
      </p:sp>
      <p:sp>
        <p:nvSpPr>
          <p:cNvPr id="30723" name="Rectangle 3"/>
          <p:cNvSpPr>
            <a:spLocks noChangeArrowheads="1"/>
          </p:cNvSpPr>
          <p:nvPr/>
        </p:nvSpPr>
        <p:spPr bwMode="auto">
          <a:xfrm>
            <a:off x="1057487" y="588716"/>
            <a:ext cx="3700498" cy="1093329"/>
          </a:xfrm>
          <a:prstGeom prst="rect">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Leaps</a:t>
            </a:r>
            <a:r>
              <a:rPr lang="th-TH" altLang="zh-CN" sz="2649" b="1"/>
              <a:t>  </a:t>
            </a:r>
            <a:r>
              <a:rPr lang="en-US" altLang="zh-CN" sz="2649" b="1">
                <a:ea typeface="SimSun" pitchFamily="2" charset="-122"/>
              </a:rPr>
              <a:t>of</a:t>
            </a:r>
            <a:r>
              <a:rPr lang="th-TH" altLang="zh-CN" sz="2649" b="1"/>
              <a:t>  </a:t>
            </a:r>
            <a:r>
              <a:rPr lang="en-US" altLang="zh-CN" sz="2649" b="1">
                <a:ea typeface="SimSun" pitchFamily="2" charset="-122"/>
              </a:rPr>
              <a:t>Abstraction</a:t>
            </a:r>
            <a:endParaRPr lang="th-TH" altLang="id-ID" sz="2649" b="1">
              <a:ea typeface="SimSun" pitchFamily="2" charset="-122"/>
            </a:endParaRPr>
          </a:p>
        </p:txBody>
      </p:sp>
      <p:sp>
        <p:nvSpPr>
          <p:cNvPr id="30724" name="Rectangle 4"/>
          <p:cNvSpPr>
            <a:spLocks noChangeArrowheads="1"/>
          </p:cNvSpPr>
          <p:nvPr/>
        </p:nvSpPr>
        <p:spPr bwMode="auto">
          <a:xfrm>
            <a:off x="1057486" y="1850249"/>
            <a:ext cx="3616396" cy="1682044"/>
          </a:xfrm>
          <a:prstGeom prst="rect">
            <a:avLst/>
          </a:prstGeom>
          <a:gradFill rotWithShape="1">
            <a:gsLst>
              <a:gs pos="0">
                <a:srgbClr val="00FF99"/>
              </a:gs>
              <a:gs pos="50000">
                <a:schemeClr val="bg1"/>
              </a:gs>
              <a:gs pos="100000">
                <a:srgbClr val="00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a:defRPr sz="2800">
                <a:solidFill>
                  <a:schemeClr val="tx1"/>
                </a:solidFill>
                <a:latin typeface="Arial" charset="0"/>
                <a:cs typeface="Angsana New" pitchFamily="18" charset="-34"/>
              </a:defRPr>
            </a:lvl1pPr>
            <a:lvl2pPr marL="990600" indent="-533400">
              <a:defRPr sz="2800">
                <a:solidFill>
                  <a:schemeClr val="tx1"/>
                </a:solidFill>
                <a:latin typeface="Arial" charset="0"/>
                <a:cs typeface="Angsana New" pitchFamily="18" charset="-34"/>
              </a:defRPr>
            </a:lvl2pPr>
            <a:lvl3pPr marL="1447800" indent="-533400">
              <a:defRPr sz="2800">
                <a:solidFill>
                  <a:schemeClr val="tx1"/>
                </a:solidFill>
                <a:latin typeface="Arial" charset="0"/>
                <a:cs typeface="Angsana New" pitchFamily="18" charset="-34"/>
              </a:defRPr>
            </a:lvl3pPr>
            <a:lvl4pPr marL="1905000" indent="-533400">
              <a:defRPr sz="2800">
                <a:solidFill>
                  <a:schemeClr val="tx1"/>
                </a:solidFill>
                <a:latin typeface="Arial" charset="0"/>
                <a:cs typeface="Angsana New" pitchFamily="18" charset="-34"/>
              </a:defRPr>
            </a:lvl4pPr>
            <a:lvl5pPr marL="2362200" indent="-533400">
              <a:defRPr sz="2800">
                <a:solidFill>
                  <a:schemeClr val="tx1"/>
                </a:solidFill>
                <a:latin typeface="Arial" charset="0"/>
                <a:cs typeface="Angsana New" pitchFamily="18" charset="-34"/>
              </a:defRPr>
            </a:lvl5pPr>
            <a:lvl6pPr marL="2819400" indent="-533400" fontAlgn="base">
              <a:spcBef>
                <a:spcPct val="0"/>
              </a:spcBef>
              <a:spcAft>
                <a:spcPct val="0"/>
              </a:spcAft>
              <a:defRPr sz="2800">
                <a:solidFill>
                  <a:schemeClr val="tx1"/>
                </a:solidFill>
                <a:latin typeface="Arial" charset="0"/>
                <a:cs typeface="Angsana New" pitchFamily="18" charset="-34"/>
              </a:defRPr>
            </a:lvl6pPr>
            <a:lvl7pPr marL="3276600" indent="-533400" fontAlgn="base">
              <a:spcBef>
                <a:spcPct val="0"/>
              </a:spcBef>
              <a:spcAft>
                <a:spcPct val="0"/>
              </a:spcAft>
              <a:defRPr sz="2800">
                <a:solidFill>
                  <a:schemeClr val="tx1"/>
                </a:solidFill>
                <a:latin typeface="Arial" charset="0"/>
                <a:cs typeface="Angsana New" pitchFamily="18" charset="-34"/>
              </a:defRPr>
            </a:lvl7pPr>
            <a:lvl8pPr marL="3733800" indent="-533400" fontAlgn="base">
              <a:spcBef>
                <a:spcPct val="0"/>
              </a:spcBef>
              <a:spcAft>
                <a:spcPct val="0"/>
              </a:spcAft>
              <a:defRPr sz="2800">
                <a:solidFill>
                  <a:schemeClr val="tx1"/>
                </a:solidFill>
                <a:latin typeface="Arial" charset="0"/>
                <a:cs typeface="Angsana New" pitchFamily="18" charset="-34"/>
              </a:defRPr>
            </a:lvl8pPr>
            <a:lvl9pPr marL="4191000" indent="-533400" fontAlgn="base">
              <a:spcBef>
                <a:spcPct val="0"/>
              </a:spcBef>
              <a:spcAft>
                <a:spcPct val="0"/>
              </a:spcAft>
              <a:defRPr sz="2800">
                <a:solidFill>
                  <a:schemeClr val="tx1"/>
                </a:solidFill>
                <a:latin typeface="Arial" charset="0"/>
                <a:cs typeface="Angsana New" pitchFamily="18" charset="-34"/>
              </a:defRPr>
            </a:lvl9pPr>
          </a:lstStyle>
          <a:p>
            <a:pPr algn="ctr">
              <a:spcBef>
                <a:spcPct val="20000"/>
              </a:spcBef>
              <a:defRPr/>
            </a:pPr>
            <a:r>
              <a:rPr lang="en-US" altLang="zh-CN" sz="3090" b="1">
                <a:latin typeface="Comic Sans MS" pitchFamily="66" charset="0"/>
                <a:ea typeface="SimSun" pitchFamily="2" charset="-122"/>
              </a:rPr>
              <a:t>Left-Hand Column</a:t>
            </a:r>
            <a:r>
              <a:rPr lang="th-TH" altLang="zh-CN" sz="3532">
                <a:latin typeface="Angsana New" pitchFamily="18" charset="-34"/>
              </a:rPr>
              <a:t> </a:t>
            </a:r>
            <a:endParaRPr lang="th-TH" altLang="id-ID" sz="3532">
              <a:latin typeface="Angsana New" pitchFamily="18" charset="-34"/>
            </a:endParaRPr>
          </a:p>
        </p:txBody>
      </p:sp>
      <p:sp>
        <p:nvSpPr>
          <p:cNvPr id="30725" name="Rectangle 5"/>
          <p:cNvSpPr>
            <a:spLocks noChangeArrowheads="1"/>
          </p:cNvSpPr>
          <p:nvPr/>
        </p:nvSpPr>
        <p:spPr bwMode="auto">
          <a:xfrm>
            <a:off x="1057487" y="3700498"/>
            <a:ext cx="3700498" cy="1429738"/>
          </a:xfrm>
          <a:prstGeom prst="rect">
            <a:avLst/>
          </a:prstGeom>
          <a:gradFill rotWithShape="1">
            <a:gsLst>
              <a:gs pos="0">
                <a:srgbClr val="FF99FF"/>
              </a:gs>
              <a:gs pos="50000">
                <a:schemeClr val="bg1"/>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a:defRPr sz="2800">
                <a:solidFill>
                  <a:schemeClr val="tx1"/>
                </a:solidFill>
                <a:latin typeface="Arial" charset="0"/>
                <a:cs typeface="Angsana New" pitchFamily="18" charset="-34"/>
              </a:defRPr>
            </a:lvl1pPr>
            <a:lvl2pPr marL="990600" indent="-533400">
              <a:defRPr sz="2800">
                <a:solidFill>
                  <a:schemeClr val="tx1"/>
                </a:solidFill>
                <a:latin typeface="Arial" charset="0"/>
                <a:cs typeface="Angsana New" pitchFamily="18" charset="-34"/>
              </a:defRPr>
            </a:lvl2pPr>
            <a:lvl3pPr marL="1447800" indent="-533400">
              <a:defRPr sz="2800">
                <a:solidFill>
                  <a:schemeClr val="tx1"/>
                </a:solidFill>
                <a:latin typeface="Arial" charset="0"/>
                <a:cs typeface="Angsana New" pitchFamily="18" charset="-34"/>
              </a:defRPr>
            </a:lvl3pPr>
            <a:lvl4pPr marL="1905000" indent="-533400">
              <a:defRPr sz="2800">
                <a:solidFill>
                  <a:schemeClr val="tx1"/>
                </a:solidFill>
                <a:latin typeface="Arial" charset="0"/>
                <a:cs typeface="Angsana New" pitchFamily="18" charset="-34"/>
              </a:defRPr>
            </a:lvl4pPr>
            <a:lvl5pPr marL="2362200" indent="-533400">
              <a:defRPr sz="2800">
                <a:solidFill>
                  <a:schemeClr val="tx1"/>
                </a:solidFill>
                <a:latin typeface="Arial" charset="0"/>
                <a:cs typeface="Angsana New" pitchFamily="18" charset="-34"/>
              </a:defRPr>
            </a:lvl5pPr>
            <a:lvl6pPr marL="2819400" indent="-533400" fontAlgn="base">
              <a:spcBef>
                <a:spcPct val="0"/>
              </a:spcBef>
              <a:spcAft>
                <a:spcPct val="0"/>
              </a:spcAft>
              <a:defRPr sz="2800">
                <a:solidFill>
                  <a:schemeClr val="tx1"/>
                </a:solidFill>
                <a:latin typeface="Arial" charset="0"/>
                <a:cs typeface="Angsana New" pitchFamily="18" charset="-34"/>
              </a:defRPr>
            </a:lvl6pPr>
            <a:lvl7pPr marL="3276600" indent="-533400" fontAlgn="base">
              <a:spcBef>
                <a:spcPct val="0"/>
              </a:spcBef>
              <a:spcAft>
                <a:spcPct val="0"/>
              </a:spcAft>
              <a:defRPr sz="2800">
                <a:solidFill>
                  <a:schemeClr val="tx1"/>
                </a:solidFill>
                <a:latin typeface="Arial" charset="0"/>
                <a:cs typeface="Angsana New" pitchFamily="18" charset="-34"/>
              </a:defRPr>
            </a:lvl7pPr>
            <a:lvl8pPr marL="3733800" indent="-533400" fontAlgn="base">
              <a:spcBef>
                <a:spcPct val="0"/>
              </a:spcBef>
              <a:spcAft>
                <a:spcPct val="0"/>
              </a:spcAft>
              <a:defRPr sz="2800">
                <a:solidFill>
                  <a:schemeClr val="tx1"/>
                </a:solidFill>
                <a:latin typeface="Arial" charset="0"/>
                <a:cs typeface="Angsana New" pitchFamily="18" charset="-34"/>
              </a:defRPr>
            </a:lvl8pPr>
            <a:lvl9pPr marL="4191000" indent="-533400" fontAlgn="base">
              <a:spcBef>
                <a:spcPct val="0"/>
              </a:spcBef>
              <a:spcAft>
                <a:spcPct val="0"/>
              </a:spcAft>
              <a:defRPr sz="2800">
                <a:solidFill>
                  <a:schemeClr val="tx1"/>
                </a:solidFill>
                <a:latin typeface="Arial" charset="0"/>
                <a:cs typeface="Angsana New" pitchFamily="18" charset="-34"/>
              </a:defRPr>
            </a:lvl9pPr>
          </a:lstStyle>
          <a:p>
            <a:pPr algn="ctr">
              <a:spcBef>
                <a:spcPct val="20000"/>
              </a:spcBef>
              <a:defRPr/>
            </a:pPr>
            <a:endParaRPr lang="th-TH" altLang="zh-CN" sz="2649" b="1">
              <a:latin typeface="Angsana New" pitchFamily="18" charset="-34"/>
            </a:endParaRPr>
          </a:p>
          <a:p>
            <a:pPr algn="ctr">
              <a:spcBef>
                <a:spcPct val="20000"/>
              </a:spcBef>
              <a:defRPr/>
            </a:pPr>
            <a:r>
              <a:rPr lang="th-TH" altLang="zh-CN" sz="2649" b="1">
                <a:latin typeface="Angsana New" pitchFamily="18" charset="-34"/>
              </a:rPr>
              <a:t>   </a:t>
            </a:r>
            <a:r>
              <a:rPr lang="en-US" altLang="zh-CN" sz="2649" b="1">
                <a:latin typeface="Comic Sans MS" pitchFamily="66" charset="0"/>
                <a:ea typeface="SimSun" pitchFamily="2" charset="-122"/>
              </a:rPr>
              <a:t>Balancing Inquiry</a:t>
            </a:r>
            <a:r>
              <a:rPr lang="th-TH" altLang="zh-CN" sz="2649" b="1">
                <a:latin typeface="Comic Sans MS" pitchFamily="66" charset="0"/>
              </a:rPr>
              <a:t> </a:t>
            </a:r>
            <a:endParaRPr lang="en-US" altLang="zh-CN" sz="2649" b="1">
              <a:latin typeface="Comic Sans MS" pitchFamily="66" charset="0"/>
              <a:ea typeface="SimSun" pitchFamily="2" charset="-122"/>
            </a:endParaRPr>
          </a:p>
          <a:p>
            <a:pPr algn="ctr">
              <a:spcBef>
                <a:spcPct val="20000"/>
              </a:spcBef>
              <a:defRPr/>
            </a:pPr>
            <a:r>
              <a:rPr lang="en-US" altLang="zh-CN" sz="2649" b="1">
                <a:latin typeface="Comic Sans MS" pitchFamily="66" charset="0"/>
                <a:ea typeface="SimSun" pitchFamily="2" charset="-122"/>
              </a:rPr>
              <a:t>and Advocacy</a:t>
            </a:r>
            <a:r>
              <a:rPr lang="th-TH" altLang="zh-CN" sz="2649">
                <a:latin typeface="Angsana New" pitchFamily="18" charset="-34"/>
              </a:rPr>
              <a:t> </a:t>
            </a:r>
          </a:p>
          <a:p>
            <a:pPr algn="ctr">
              <a:defRPr/>
            </a:pPr>
            <a:endParaRPr lang="th-TH" altLang="id-ID" sz="2649">
              <a:latin typeface="Angsana New" pitchFamily="18" charset="-34"/>
            </a:endParaRPr>
          </a:p>
        </p:txBody>
      </p:sp>
      <p:sp>
        <p:nvSpPr>
          <p:cNvPr id="30726" name="Rectangle 6"/>
          <p:cNvSpPr>
            <a:spLocks noChangeArrowheads="1"/>
          </p:cNvSpPr>
          <p:nvPr/>
        </p:nvSpPr>
        <p:spPr bwMode="auto">
          <a:xfrm>
            <a:off x="1057487" y="5466644"/>
            <a:ext cx="4121009" cy="1345636"/>
          </a:xfrm>
          <a:prstGeom prst="rect">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33400" indent="-533400">
              <a:defRPr sz="2800">
                <a:solidFill>
                  <a:schemeClr val="tx1"/>
                </a:solidFill>
                <a:latin typeface="Arial" charset="0"/>
                <a:cs typeface="Angsana New" pitchFamily="18" charset="-34"/>
              </a:defRPr>
            </a:lvl1pPr>
            <a:lvl2pPr marL="990600" indent="-533400">
              <a:defRPr sz="2800">
                <a:solidFill>
                  <a:schemeClr val="tx1"/>
                </a:solidFill>
                <a:latin typeface="Arial" charset="0"/>
                <a:cs typeface="Angsana New" pitchFamily="18" charset="-34"/>
              </a:defRPr>
            </a:lvl2pPr>
            <a:lvl3pPr marL="1447800" indent="-533400">
              <a:defRPr sz="2800">
                <a:solidFill>
                  <a:schemeClr val="tx1"/>
                </a:solidFill>
                <a:latin typeface="Arial" charset="0"/>
                <a:cs typeface="Angsana New" pitchFamily="18" charset="-34"/>
              </a:defRPr>
            </a:lvl3pPr>
            <a:lvl4pPr marL="1905000" indent="-533400">
              <a:defRPr sz="2800">
                <a:solidFill>
                  <a:schemeClr val="tx1"/>
                </a:solidFill>
                <a:latin typeface="Arial" charset="0"/>
                <a:cs typeface="Angsana New" pitchFamily="18" charset="-34"/>
              </a:defRPr>
            </a:lvl4pPr>
            <a:lvl5pPr marL="2362200" indent="-533400">
              <a:defRPr sz="2800">
                <a:solidFill>
                  <a:schemeClr val="tx1"/>
                </a:solidFill>
                <a:latin typeface="Arial" charset="0"/>
                <a:cs typeface="Angsana New" pitchFamily="18" charset="-34"/>
              </a:defRPr>
            </a:lvl5pPr>
            <a:lvl6pPr marL="2819400" indent="-533400" fontAlgn="base">
              <a:spcBef>
                <a:spcPct val="0"/>
              </a:spcBef>
              <a:spcAft>
                <a:spcPct val="0"/>
              </a:spcAft>
              <a:defRPr sz="2800">
                <a:solidFill>
                  <a:schemeClr val="tx1"/>
                </a:solidFill>
                <a:latin typeface="Arial" charset="0"/>
                <a:cs typeface="Angsana New" pitchFamily="18" charset="-34"/>
              </a:defRPr>
            </a:lvl6pPr>
            <a:lvl7pPr marL="3276600" indent="-533400" fontAlgn="base">
              <a:spcBef>
                <a:spcPct val="0"/>
              </a:spcBef>
              <a:spcAft>
                <a:spcPct val="0"/>
              </a:spcAft>
              <a:defRPr sz="2800">
                <a:solidFill>
                  <a:schemeClr val="tx1"/>
                </a:solidFill>
                <a:latin typeface="Arial" charset="0"/>
                <a:cs typeface="Angsana New" pitchFamily="18" charset="-34"/>
              </a:defRPr>
            </a:lvl7pPr>
            <a:lvl8pPr marL="3733800" indent="-533400" fontAlgn="base">
              <a:spcBef>
                <a:spcPct val="0"/>
              </a:spcBef>
              <a:spcAft>
                <a:spcPct val="0"/>
              </a:spcAft>
              <a:defRPr sz="2800">
                <a:solidFill>
                  <a:schemeClr val="tx1"/>
                </a:solidFill>
                <a:latin typeface="Arial" charset="0"/>
                <a:cs typeface="Angsana New" pitchFamily="18" charset="-34"/>
              </a:defRPr>
            </a:lvl8pPr>
            <a:lvl9pPr marL="4191000" indent="-533400" fontAlgn="base">
              <a:spcBef>
                <a:spcPct val="0"/>
              </a:spcBef>
              <a:spcAft>
                <a:spcPct val="0"/>
              </a:spcAft>
              <a:defRPr sz="2800">
                <a:solidFill>
                  <a:schemeClr val="tx1"/>
                </a:solidFill>
                <a:latin typeface="Arial" charset="0"/>
                <a:cs typeface="Angsana New" pitchFamily="18" charset="-34"/>
              </a:defRPr>
            </a:lvl9pPr>
          </a:lstStyle>
          <a:p>
            <a:pPr algn="ctr">
              <a:spcBef>
                <a:spcPct val="20000"/>
              </a:spcBef>
              <a:defRPr/>
            </a:pPr>
            <a:r>
              <a:rPr lang="en-US" altLang="zh-CN" sz="2649" b="1">
                <a:latin typeface="Comic Sans MS" pitchFamily="66" charset="0"/>
                <a:ea typeface="SimSun" pitchFamily="2" charset="-122"/>
              </a:rPr>
              <a:t>Espoused Theory</a:t>
            </a:r>
            <a:r>
              <a:rPr lang="th-TH" altLang="zh-CN" sz="2649" b="1">
                <a:latin typeface="Comic Sans MS" pitchFamily="66" charset="0"/>
              </a:rPr>
              <a:t>  </a:t>
            </a:r>
            <a:endParaRPr lang="en-US" altLang="zh-CN" sz="2649" b="1">
              <a:latin typeface="Comic Sans MS" pitchFamily="66" charset="0"/>
              <a:ea typeface="SimSun" pitchFamily="2" charset="-122"/>
            </a:endParaRPr>
          </a:p>
          <a:p>
            <a:pPr algn="ctr">
              <a:spcBef>
                <a:spcPct val="20000"/>
              </a:spcBef>
              <a:defRPr/>
            </a:pPr>
            <a:r>
              <a:rPr lang="en-US" altLang="zh-CN" sz="2649" b="1">
                <a:latin typeface="Comic Sans MS" pitchFamily="66" charset="0"/>
                <a:ea typeface="SimSun" pitchFamily="2" charset="-122"/>
              </a:rPr>
              <a:t>versus</a:t>
            </a:r>
            <a:r>
              <a:rPr lang="th-TH" altLang="zh-CN" sz="2649" b="1">
                <a:latin typeface="Comic Sans MS" pitchFamily="66" charset="0"/>
              </a:rPr>
              <a:t>  </a:t>
            </a:r>
            <a:r>
              <a:rPr lang="en-US" altLang="zh-CN" sz="2649" b="1">
                <a:latin typeface="Comic Sans MS" pitchFamily="66" charset="0"/>
                <a:ea typeface="SimSun" pitchFamily="2" charset="-122"/>
              </a:rPr>
              <a:t>Theory-in-Use</a:t>
            </a:r>
            <a:r>
              <a:rPr lang="th-TH" altLang="zh-CN" sz="1987">
                <a:latin typeface="Comic Sans MS" pitchFamily="66" charset="0"/>
              </a:rPr>
              <a:t> </a:t>
            </a:r>
          </a:p>
          <a:p>
            <a:pPr algn="ctr">
              <a:defRPr/>
            </a:pPr>
            <a:endParaRPr lang="th-TH" altLang="id-ID" sz="1987">
              <a:latin typeface="Comic Sans MS" pitchFamily="66" charset="0"/>
            </a:endParaRPr>
          </a:p>
        </p:txBody>
      </p:sp>
      <p:sp>
        <p:nvSpPr>
          <p:cNvPr id="30727" name="Oval 7"/>
          <p:cNvSpPr>
            <a:spLocks noChangeArrowheads="1"/>
          </p:cNvSpPr>
          <p:nvPr/>
        </p:nvSpPr>
        <p:spPr bwMode="auto">
          <a:xfrm>
            <a:off x="6776438" y="2607169"/>
            <a:ext cx="2775373" cy="1682044"/>
          </a:xfrm>
          <a:prstGeom prst="ellipse">
            <a:avLst/>
          </a:prstGeom>
          <a:gradFill rotWithShape="1">
            <a:gsLst>
              <a:gs pos="0">
                <a:srgbClr val="CC99FF"/>
              </a:gs>
              <a:gs pos="50000">
                <a:schemeClr val="bg1"/>
              </a:gs>
              <a:gs pos="100000">
                <a:srgbClr val="CC99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h-TH" altLang="id-ID" sz="2649" b="1">
                <a:latin typeface="Angsana New" pitchFamily="18" charset="-34"/>
              </a:rPr>
              <a:t> </a:t>
            </a:r>
            <a:r>
              <a:rPr lang="th-TH" altLang="id-ID" sz="3532" b="1"/>
              <a:t>Mental </a:t>
            </a:r>
          </a:p>
          <a:p>
            <a:pPr algn="ctr">
              <a:defRPr/>
            </a:pPr>
            <a:r>
              <a:rPr lang="th-TH" altLang="id-ID" sz="3532" b="1"/>
              <a:t> Models</a:t>
            </a:r>
          </a:p>
        </p:txBody>
      </p:sp>
      <p:sp>
        <p:nvSpPr>
          <p:cNvPr id="12296" name="Line 8"/>
          <p:cNvSpPr>
            <a:spLocks noChangeShapeType="1"/>
          </p:cNvSpPr>
          <p:nvPr/>
        </p:nvSpPr>
        <p:spPr bwMode="auto">
          <a:xfrm>
            <a:off x="4757985" y="1093329"/>
            <a:ext cx="2775373" cy="1597942"/>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2297" name="Line 9"/>
          <p:cNvSpPr>
            <a:spLocks noChangeShapeType="1"/>
          </p:cNvSpPr>
          <p:nvPr/>
        </p:nvSpPr>
        <p:spPr bwMode="auto">
          <a:xfrm>
            <a:off x="4673882" y="2691271"/>
            <a:ext cx="2102556" cy="420511"/>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2298" name="Line 10"/>
          <p:cNvSpPr>
            <a:spLocks noChangeShapeType="1"/>
          </p:cNvSpPr>
          <p:nvPr/>
        </p:nvSpPr>
        <p:spPr bwMode="auto">
          <a:xfrm flipV="1">
            <a:off x="4757984" y="3868702"/>
            <a:ext cx="2102556" cy="504613"/>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2299" name="Line 11"/>
          <p:cNvSpPr>
            <a:spLocks noChangeShapeType="1"/>
          </p:cNvSpPr>
          <p:nvPr/>
        </p:nvSpPr>
        <p:spPr bwMode="auto">
          <a:xfrm flipV="1">
            <a:off x="5178496" y="4373315"/>
            <a:ext cx="2691271" cy="1766147"/>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Tree>
    <p:extLst>
      <p:ext uri="{BB962C8B-B14F-4D97-AF65-F5344CB8AC3E}">
        <p14:creationId xmlns:p14="http://schemas.microsoft.com/office/powerpoint/2010/main" val="902089045"/>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57487" y="168204"/>
            <a:ext cx="7583217" cy="1345636"/>
          </a:xfrm>
        </p:spPr>
        <p:txBody>
          <a:bodyPr/>
          <a:lstStyle/>
          <a:p>
            <a:pPr eaLnBrk="1" hangingPunct="1"/>
            <a:r>
              <a:rPr lang="en-US" altLang="id-ID" smtClean="0">
                <a:solidFill>
                  <a:srgbClr val="0000CC"/>
                </a:solidFill>
              </a:rPr>
              <a:t>Shared  Vision</a:t>
            </a:r>
            <a:endParaRPr lang="th-TH" altLang="id-ID" smtClean="0">
              <a:solidFill>
                <a:srgbClr val="0000CC"/>
              </a:solidFill>
            </a:endParaRPr>
          </a:p>
        </p:txBody>
      </p:sp>
      <p:sp>
        <p:nvSpPr>
          <p:cNvPr id="13315" name="Rectangle 3"/>
          <p:cNvSpPr>
            <a:spLocks noGrp="1" noChangeArrowheads="1"/>
          </p:cNvSpPr>
          <p:nvPr>
            <p:ph type="body" idx="1"/>
          </p:nvPr>
        </p:nvSpPr>
        <p:spPr>
          <a:xfrm>
            <a:off x="636976" y="1429738"/>
            <a:ext cx="9419449" cy="5718951"/>
          </a:xfrm>
        </p:spPr>
        <p:txBody>
          <a:bodyPr/>
          <a:lstStyle/>
          <a:p>
            <a:pPr eaLnBrk="1" hangingPunct="1">
              <a:buFontTx/>
              <a:buNone/>
            </a:pPr>
            <a:r>
              <a:rPr lang="en-US" altLang="id-ID" smtClean="0"/>
              <a:t>The  practice  of  shared  vision  involves  the  skills  of  unearthing  shared  pictures  of  the  future  that  foster  genuine  commitment  and  enrollment  rather  than  compliance . In  mastering  this  discipline, leaders  learn  the  counter productiveness  of  trying  to  dictate  a vision,  no  matter  how  heartfelt.</a:t>
            </a:r>
            <a:endParaRPr lang="th-TH" altLang="id-ID" smtClean="0"/>
          </a:p>
        </p:txBody>
      </p:sp>
    </p:spTree>
    <p:extLst>
      <p:ext uri="{BB962C8B-B14F-4D97-AF65-F5344CB8AC3E}">
        <p14:creationId xmlns:p14="http://schemas.microsoft.com/office/powerpoint/2010/main" val="253375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36976" y="504613"/>
            <a:ext cx="9419449" cy="6812280"/>
          </a:xfrm>
        </p:spPr>
        <p:txBody>
          <a:bodyPr/>
          <a:lstStyle/>
          <a:p>
            <a:pPr eaLnBrk="1" hangingPunct="1"/>
            <a:endParaRPr lang="id-ID" altLang="id-ID" smtClean="0"/>
          </a:p>
        </p:txBody>
      </p:sp>
      <p:sp>
        <p:nvSpPr>
          <p:cNvPr id="31747" name="Oval 3"/>
          <p:cNvSpPr>
            <a:spLocks noChangeArrowheads="1"/>
          </p:cNvSpPr>
          <p:nvPr/>
        </p:nvSpPr>
        <p:spPr bwMode="auto">
          <a:xfrm>
            <a:off x="6692336" y="2775373"/>
            <a:ext cx="3111782" cy="1766147"/>
          </a:xfrm>
          <a:prstGeom prst="ellipse">
            <a:avLst/>
          </a:prstGeom>
          <a:gradFill rotWithShape="1">
            <a:gsLst>
              <a:gs pos="0">
                <a:srgbClr val="00FF99"/>
              </a:gs>
              <a:gs pos="50000">
                <a:schemeClr val="bg1"/>
              </a:gs>
              <a:gs pos="100000">
                <a:srgbClr val="00FF99"/>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h-TH" altLang="id-ID" sz="2649" b="1">
                <a:latin typeface="Angsana New" pitchFamily="18" charset="-34"/>
              </a:rPr>
              <a:t> </a:t>
            </a:r>
            <a:r>
              <a:rPr lang="th-TH" altLang="id-ID" sz="3973" b="1">
                <a:latin typeface="Angsana New" pitchFamily="18" charset="-34"/>
              </a:rPr>
              <a:t>Shared  Vision</a:t>
            </a:r>
          </a:p>
        </p:txBody>
      </p:sp>
      <p:sp>
        <p:nvSpPr>
          <p:cNvPr id="31748" name="Rectangle 4"/>
          <p:cNvSpPr>
            <a:spLocks noChangeArrowheads="1"/>
          </p:cNvSpPr>
          <p:nvPr/>
        </p:nvSpPr>
        <p:spPr bwMode="auto">
          <a:xfrm>
            <a:off x="636976" y="504613"/>
            <a:ext cx="3111782" cy="1009227"/>
          </a:xfrm>
          <a:prstGeom prst="rect">
            <a:avLst/>
          </a:prstGeom>
          <a:gradFill rotWithShape="1">
            <a:gsLst>
              <a:gs pos="0">
                <a:srgbClr val="FFCCFF"/>
              </a:gs>
              <a:gs pos="50000">
                <a:schemeClr val="bg1"/>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id-ID" sz="2649" b="1"/>
              <a:t>Encouraging</a:t>
            </a:r>
          </a:p>
          <a:p>
            <a:pPr algn="ctr">
              <a:defRPr/>
            </a:pPr>
            <a:r>
              <a:rPr lang="en-US" altLang="id-ID" sz="2649" b="1"/>
              <a:t>Personal  Vision</a:t>
            </a:r>
            <a:endParaRPr lang="th-TH" altLang="id-ID" sz="2649" b="1"/>
          </a:p>
        </p:txBody>
      </p:sp>
      <p:sp>
        <p:nvSpPr>
          <p:cNvPr id="31749" name="Rectangle 5"/>
          <p:cNvSpPr>
            <a:spLocks noChangeArrowheads="1"/>
          </p:cNvSpPr>
          <p:nvPr/>
        </p:nvSpPr>
        <p:spPr bwMode="auto">
          <a:xfrm>
            <a:off x="636976" y="4457418"/>
            <a:ext cx="3111782" cy="1261533"/>
          </a:xfrm>
          <a:prstGeom prst="rect">
            <a:avLst/>
          </a:prstGeom>
          <a:gradFill rotWithShape="1">
            <a:gsLst>
              <a:gs pos="0">
                <a:srgbClr val="CC99FF"/>
              </a:gs>
              <a:gs pos="50000">
                <a:schemeClr val="bg1"/>
              </a:gs>
              <a:gs pos="100000">
                <a:srgbClr val="CC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Guidelines  for </a:t>
            </a:r>
          </a:p>
          <a:p>
            <a:pPr algn="ctr">
              <a:defRPr/>
            </a:pPr>
            <a:r>
              <a:rPr lang="en-US" altLang="zh-CN" sz="2649" b="1">
                <a:ea typeface="SimSun" pitchFamily="2" charset="-122"/>
              </a:rPr>
              <a:t>Enrollment and</a:t>
            </a:r>
          </a:p>
          <a:p>
            <a:pPr algn="ctr">
              <a:defRPr/>
            </a:pPr>
            <a:r>
              <a:rPr lang="en-US" altLang="zh-CN" sz="2649" b="1">
                <a:ea typeface="SimSun" pitchFamily="2" charset="-122"/>
              </a:rPr>
              <a:t>Commitment</a:t>
            </a:r>
            <a:endParaRPr lang="th-TH" altLang="id-ID" sz="2649" b="1"/>
          </a:p>
        </p:txBody>
      </p:sp>
      <p:sp>
        <p:nvSpPr>
          <p:cNvPr id="31750" name="Rectangle 6"/>
          <p:cNvSpPr>
            <a:spLocks noChangeArrowheads="1"/>
          </p:cNvSpPr>
          <p:nvPr/>
        </p:nvSpPr>
        <p:spPr bwMode="auto">
          <a:xfrm>
            <a:off x="636976" y="3279987"/>
            <a:ext cx="3027680" cy="841022"/>
          </a:xfrm>
          <a:prstGeom prst="rect">
            <a:avLst/>
          </a:prstGeom>
          <a:gradFill rotWithShape="1">
            <a:gsLst>
              <a:gs pos="0">
                <a:srgbClr val="FFFF99"/>
              </a:gs>
              <a:gs pos="50000">
                <a:schemeClr val="bg1"/>
              </a:gs>
              <a:gs pos="100000">
                <a:srgbClr val="FFFF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Spreading  Visions</a:t>
            </a:r>
            <a:endParaRPr lang="th-TH" altLang="id-ID" sz="2649" b="1"/>
          </a:p>
        </p:txBody>
      </p:sp>
      <p:sp>
        <p:nvSpPr>
          <p:cNvPr id="31751" name="Rectangle 7"/>
          <p:cNvSpPr>
            <a:spLocks noChangeArrowheads="1"/>
          </p:cNvSpPr>
          <p:nvPr/>
        </p:nvSpPr>
        <p:spPr bwMode="auto">
          <a:xfrm>
            <a:off x="636976" y="5971258"/>
            <a:ext cx="3111782" cy="1261533"/>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Anchoring  Vision  </a:t>
            </a:r>
          </a:p>
          <a:p>
            <a:pPr algn="ctr">
              <a:defRPr/>
            </a:pPr>
            <a:r>
              <a:rPr lang="en-US" altLang="zh-CN" sz="2649" b="1">
                <a:ea typeface="SimSun" pitchFamily="2" charset="-122"/>
              </a:rPr>
              <a:t>In a set of </a:t>
            </a:r>
          </a:p>
          <a:p>
            <a:pPr algn="ctr">
              <a:defRPr/>
            </a:pPr>
            <a:r>
              <a:rPr lang="en-US" altLang="zh-CN" sz="2649" b="1">
                <a:ea typeface="SimSun" pitchFamily="2" charset="-122"/>
              </a:rPr>
              <a:t>Governing Ideas</a:t>
            </a:r>
            <a:r>
              <a:rPr lang="th-TH" altLang="zh-CN" sz="2649" b="1"/>
              <a:t> </a:t>
            </a:r>
            <a:endParaRPr lang="th-TH" altLang="id-ID" sz="2649" b="1"/>
          </a:p>
        </p:txBody>
      </p:sp>
      <p:sp>
        <p:nvSpPr>
          <p:cNvPr id="31752" name="Rectangle 8"/>
          <p:cNvSpPr>
            <a:spLocks noChangeArrowheads="1"/>
          </p:cNvSpPr>
          <p:nvPr/>
        </p:nvSpPr>
        <p:spPr bwMode="auto">
          <a:xfrm>
            <a:off x="5851313" y="5971258"/>
            <a:ext cx="4205111" cy="1345636"/>
          </a:xfrm>
          <a:prstGeom prst="rect">
            <a:avLst/>
          </a:prstGeom>
          <a:gradFill rotWithShape="1">
            <a:gsLst>
              <a:gs pos="0">
                <a:srgbClr val="99CCFF"/>
              </a:gs>
              <a:gs pos="50000">
                <a:schemeClr val="bg1"/>
              </a:gs>
              <a:gs pos="100000">
                <a:srgbClr val="99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Creative Tension and</a:t>
            </a:r>
          </a:p>
          <a:p>
            <a:pPr algn="ctr">
              <a:defRPr/>
            </a:pPr>
            <a:r>
              <a:rPr lang="en-US" altLang="zh-CN" sz="2649" b="1">
                <a:ea typeface="SimSun" pitchFamily="2" charset="-122"/>
              </a:rPr>
              <a:t>Commitment to the Truth</a:t>
            </a:r>
            <a:endParaRPr lang="th-TH" altLang="id-ID" sz="2649" b="1"/>
          </a:p>
        </p:txBody>
      </p:sp>
      <p:sp>
        <p:nvSpPr>
          <p:cNvPr id="31753" name="Rectangle 9"/>
          <p:cNvSpPr>
            <a:spLocks noChangeArrowheads="1"/>
          </p:cNvSpPr>
          <p:nvPr/>
        </p:nvSpPr>
        <p:spPr bwMode="auto">
          <a:xfrm>
            <a:off x="6608233" y="504613"/>
            <a:ext cx="3448191" cy="1009227"/>
          </a:xfrm>
          <a:prstGeom prst="rect">
            <a:avLst/>
          </a:prstGeom>
          <a:gradFill rotWithShape="1">
            <a:gsLst>
              <a:gs pos="0">
                <a:srgbClr val="FF9999"/>
              </a:gs>
              <a:gs pos="50000">
                <a:schemeClr val="bg1"/>
              </a:gs>
              <a:gs pos="100000">
                <a:srgbClr val="FF99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2649" b="1">
                <a:ea typeface="SimSun" pitchFamily="2" charset="-122"/>
              </a:rPr>
              <a:t>Positive  versus</a:t>
            </a:r>
          </a:p>
          <a:p>
            <a:pPr algn="ctr">
              <a:defRPr/>
            </a:pPr>
            <a:r>
              <a:rPr lang="en-US" altLang="zh-CN" sz="2649" b="1">
                <a:ea typeface="SimSun" pitchFamily="2" charset="-122"/>
              </a:rPr>
              <a:t>Negative Vision</a:t>
            </a:r>
            <a:endParaRPr lang="th-TH" altLang="id-ID" sz="2649" b="1"/>
          </a:p>
        </p:txBody>
      </p:sp>
      <p:sp>
        <p:nvSpPr>
          <p:cNvPr id="31754" name="Rectangle 10"/>
          <p:cNvSpPr>
            <a:spLocks noChangeArrowheads="1"/>
          </p:cNvSpPr>
          <p:nvPr/>
        </p:nvSpPr>
        <p:spPr bwMode="auto">
          <a:xfrm>
            <a:off x="636976" y="1682045"/>
            <a:ext cx="3364089" cy="1261533"/>
          </a:xfrm>
          <a:prstGeom prst="rect">
            <a:avLst/>
          </a:prstGeom>
          <a:gradFill rotWithShape="1">
            <a:gsLst>
              <a:gs pos="0">
                <a:srgbClr val="00FFFF"/>
              </a:gs>
              <a:gs pos="50000">
                <a:schemeClr val="bg1"/>
              </a:gs>
              <a:gs pos="100000">
                <a:srgbClr val="00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id-ID" altLang="id-ID" sz="2649" b="1"/>
          </a:p>
        </p:txBody>
      </p:sp>
      <p:sp>
        <p:nvSpPr>
          <p:cNvPr id="14347" name="Line 11"/>
          <p:cNvSpPr>
            <a:spLocks noChangeShapeType="1"/>
          </p:cNvSpPr>
          <p:nvPr/>
        </p:nvSpPr>
        <p:spPr bwMode="auto">
          <a:xfrm>
            <a:off x="3664655" y="3616396"/>
            <a:ext cx="2943578" cy="0"/>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48" name="Line 12"/>
          <p:cNvSpPr>
            <a:spLocks noChangeShapeType="1"/>
          </p:cNvSpPr>
          <p:nvPr/>
        </p:nvSpPr>
        <p:spPr bwMode="auto">
          <a:xfrm>
            <a:off x="4001065" y="2438965"/>
            <a:ext cx="2691271" cy="841022"/>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49" name="Line 13"/>
          <p:cNvSpPr>
            <a:spLocks noChangeShapeType="1"/>
          </p:cNvSpPr>
          <p:nvPr/>
        </p:nvSpPr>
        <p:spPr bwMode="auto">
          <a:xfrm>
            <a:off x="3748758" y="925124"/>
            <a:ext cx="3195884" cy="2102556"/>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50" name="Line 14"/>
          <p:cNvSpPr>
            <a:spLocks noChangeShapeType="1"/>
          </p:cNvSpPr>
          <p:nvPr/>
        </p:nvSpPr>
        <p:spPr bwMode="auto">
          <a:xfrm>
            <a:off x="8290278" y="1513840"/>
            <a:ext cx="0" cy="1177431"/>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51" name="Line 15"/>
          <p:cNvSpPr>
            <a:spLocks noChangeShapeType="1"/>
          </p:cNvSpPr>
          <p:nvPr/>
        </p:nvSpPr>
        <p:spPr bwMode="auto">
          <a:xfrm flipV="1">
            <a:off x="8290278" y="4541520"/>
            <a:ext cx="0" cy="1429738"/>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52" name="Line 16"/>
          <p:cNvSpPr>
            <a:spLocks noChangeShapeType="1"/>
          </p:cNvSpPr>
          <p:nvPr/>
        </p:nvSpPr>
        <p:spPr bwMode="auto">
          <a:xfrm flipV="1">
            <a:off x="3748758" y="4036907"/>
            <a:ext cx="2943578" cy="1009227"/>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53" name="Line 17"/>
          <p:cNvSpPr>
            <a:spLocks noChangeShapeType="1"/>
          </p:cNvSpPr>
          <p:nvPr/>
        </p:nvSpPr>
        <p:spPr bwMode="auto">
          <a:xfrm flipV="1">
            <a:off x="3748758" y="4289213"/>
            <a:ext cx="3195884" cy="2186658"/>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87"/>
          </a:p>
        </p:txBody>
      </p:sp>
      <p:sp>
        <p:nvSpPr>
          <p:cNvPr id="14354" name="Text Box 19"/>
          <p:cNvSpPr txBox="1">
            <a:spLocks noChangeArrowheads="1"/>
          </p:cNvSpPr>
          <p:nvPr/>
        </p:nvSpPr>
        <p:spPr bwMode="auto">
          <a:xfrm>
            <a:off x="805180" y="1766147"/>
            <a:ext cx="3048706" cy="111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ngsana New" panose="02020603050405020304" pitchFamily="18" charset="-34"/>
              </a:defRPr>
            </a:lvl1pPr>
            <a:lvl2pPr marL="742950" indent="-285750" eaLnBrk="0" hangingPunct="0">
              <a:defRPr>
                <a:solidFill>
                  <a:schemeClr val="tx1"/>
                </a:solidFill>
                <a:latin typeface="Comic Sans MS" panose="030F0702030302020204" pitchFamily="66" charset="0"/>
                <a:cs typeface="Angsana New" panose="02020603050405020304" pitchFamily="18" charset="-34"/>
              </a:defRPr>
            </a:lvl2pPr>
            <a:lvl3pPr marL="1143000" indent="-228600" eaLnBrk="0" hangingPunct="0">
              <a:defRPr>
                <a:solidFill>
                  <a:schemeClr val="tx1"/>
                </a:solidFill>
                <a:latin typeface="Comic Sans MS" panose="030F0702030302020204" pitchFamily="66" charset="0"/>
                <a:cs typeface="Angsana New" panose="02020603050405020304" pitchFamily="18" charset="-34"/>
              </a:defRPr>
            </a:lvl3pPr>
            <a:lvl4pPr marL="1600200" indent="-228600" eaLnBrk="0" hangingPunct="0">
              <a:defRPr>
                <a:solidFill>
                  <a:schemeClr val="tx1"/>
                </a:solidFill>
                <a:latin typeface="Comic Sans MS" panose="030F0702030302020204" pitchFamily="66" charset="0"/>
                <a:cs typeface="Angsana New" panose="02020603050405020304" pitchFamily="18" charset="-34"/>
              </a:defRPr>
            </a:lvl4pPr>
            <a:lvl5pPr marL="2057400" indent="-228600" eaLnBrk="0" hangingPunct="0">
              <a:defRPr>
                <a:solidFill>
                  <a:schemeClr val="tx1"/>
                </a:solidFill>
                <a:latin typeface="Comic Sans MS" panose="030F0702030302020204" pitchFamily="66"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ngsana New" panose="02020603050405020304" pitchFamily="18" charset="-34"/>
              </a:defRPr>
            </a:lvl9pPr>
          </a:lstStyle>
          <a:p>
            <a:pPr eaLnBrk="1" hangingPunct="1"/>
            <a:r>
              <a:rPr lang="en-US" altLang="id-ID" sz="2207"/>
              <a:t>From  Personal  Visions</a:t>
            </a:r>
          </a:p>
          <a:p>
            <a:pPr eaLnBrk="1" hangingPunct="1"/>
            <a:r>
              <a:rPr lang="en-US" altLang="id-ID" sz="2207"/>
              <a:t>To Shared  Visions</a:t>
            </a:r>
            <a:endParaRPr lang="th-TH" altLang="id-ID" sz="2207"/>
          </a:p>
        </p:txBody>
      </p:sp>
    </p:spTree>
    <p:extLst>
      <p:ext uri="{BB962C8B-B14F-4D97-AF65-F5344CB8AC3E}">
        <p14:creationId xmlns:p14="http://schemas.microsoft.com/office/powerpoint/2010/main" val="3236944715"/>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764</Words>
  <Application>Microsoft Office PowerPoint</Application>
  <PresentationFormat>Custom</PresentationFormat>
  <Paragraphs>206</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SimSun</vt:lpstr>
      <vt:lpstr>SimSun</vt:lpstr>
      <vt:lpstr>Angsana New</vt:lpstr>
      <vt:lpstr>Arial</vt:lpstr>
      <vt:lpstr>Calibri</vt:lpstr>
      <vt:lpstr>Comic Sans MS</vt:lpstr>
      <vt:lpstr>Cordia New</vt:lpstr>
      <vt:lpstr>Times New Roman</vt:lpstr>
      <vt:lpstr>Office Theme</vt:lpstr>
      <vt:lpstr>PowerPoint Presentation</vt:lpstr>
      <vt:lpstr>PowerPoint Presentation</vt:lpstr>
      <vt:lpstr>PowerPoint Presentation</vt:lpstr>
      <vt:lpstr>Personal  Mastery</vt:lpstr>
      <vt:lpstr>PowerPoint Presentation</vt:lpstr>
      <vt:lpstr>Mental  Models</vt:lpstr>
      <vt:lpstr>PowerPoint Presentation</vt:lpstr>
      <vt:lpstr>Shared  Vision</vt:lpstr>
      <vt:lpstr>PowerPoint Presentation</vt:lpstr>
      <vt:lpstr>Team  learning</vt:lpstr>
      <vt:lpstr>PowerPoint Presentation</vt:lpstr>
      <vt:lpstr>Systems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Zulfiandri</dc:creator>
  <cp:lastModifiedBy>asus</cp:lastModifiedBy>
  <cp:revision>2</cp:revision>
  <dcterms:modified xsi:type="dcterms:W3CDTF">2018-09-03T07:55:38Z</dcterms:modified>
</cp:coreProperties>
</file>