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2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5DA92-6FB8-4A5E-A31A-4AD8A0DFE8CE}" type="datetimeFigureOut">
              <a:rPr lang="en-US"/>
              <a:pPr>
                <a:defRPr/>
              </a:pPr>
              <a:t>3/4/2012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0FF7D-7626-41C3-81E8-B33ECBAEA3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49E96-6345-4B9D-AE92-987CFEDCBC50}" type="datetimeFigureOut">
              <a:rPr lang="en-US"/>
              <a:pPr>
                <a:defRPr/>
              </a:pPr>
              <a:t>3/4/2012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0DAA1-D011-4F3F-9558-23AE251ED6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B2C22-774D-485E-969B-E91AE5CED052}" type="datetimeFigureOut">
              <a:rPr lang="en-US"/>
              <a:pPr>
                <a:defRPr/>
              </a:pPr>
              <a:t>3/4/2012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50451-F0DA-42AC-8B41-0F84F3B1C0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006E6-6A2F-491C-8494-DE610A0A0C39}" type="datetimeFigureOut">
              <a:rPr lang="en-US"/>
              <a:pPr>
                <a:defRPr/>
              </a:pPr>
              <a:t>3/4/2012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BB81C-F414-4A58-AE1F-F7B4036594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BF48A-0E5D-4670-AF65-9621C9756240}" type="datetimeFigureOut">
              <a:rPr lang="en-US"/>
              <a:pPr>
                <a:defRPr/>
              </a:pPr>
              <a:t>3/4/2012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FBCF5-A4F5-4BBA-97AE-3AA8E5D6C0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98485-27F3-4299-B8B9-882ADA11F380}" type="datetimeFigureOut">
              <a:rPr lang="en-US"/>
              <a:pPr>
                <a:defRPr/>
              </a:pPr>
              <a:t>3/4/2012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7CFE5-86C6-49B2-BCE3-13D9CE3808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27542-9195-4EBF-B943-E84917B61D50}" type="datetimeFigureOut">
              <a:rPr lang="en-US"/>
              <a:pPr>
                <a:defRPr/>
              </a:pPr>
              <a:t>3/4/2012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0B3DC-D372-47FA-A63B-80819BD26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A6ADA-56EC-4F66-979B-FA5FE6531741}" type="datetimeFigureOut">
              <a:rPr lang="en-US"/>
              <a:pPr>
                <a:defRPr/>
              </a:pPr>
              <a:t>3/4/2012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F7277-CEFB-4FE4-9E20-0235F8B3C8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9E573-7357-4782-A077-45DD4CD784D6}" type="datetimeFigureOut">
              <a:rPr lang="en-US"/>
              <a:pPr>
                <a:defRPr/>
              </a:pPr>
              <a:t>3/4/2012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87D61-4396-4AC8-96AC-EFD9FA2F29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9DD8A-6F4B-4827-9A50-F8E8F6043A2E}" type="datetimeFigureOut">
              <a:rPr lang="en-US"/>
              <a:pPr>
                <a:defRPr/>
              </a:pPr>
              <a:t>3/4/2012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D86DE-9764-44EC-ABDF-D398FCC5BF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88291-4A47-45D5-A5FA-96E92C032FF3}" type="datetimeFigureOut">
              <a:rPr lang="en-US"/>
              <a:pPr>
                <a:defRPr/>
              </a:pPr>
              <a:t>3/4/2012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AE508-7445-4CD7-8DB1-C35FF55E24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520AC46-AAE2-4B51-97C5-D07011664E62}" type="datetimeFigureOut">
              <a:rPr lang="en-US"/>
              <a:pPr>
                <a:defRPr/>
              </a:pPr>
              <a:t>3/4/2012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3828EB1-336A-4EB9-A286-E97FFC4F37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/>
              <a:t>BAB 13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CIVIL SOCIETY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 rtlCol="0">
            <a:normAutofit fontScale="70000" lnSpcReduction="2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Civil Society </a:t>
            </a:r>
            <a:r>
              <a:rPr lang="en-US" dirty="0" err="1" smtClean="0"/>
              <a:t>populer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 </a:t>
            </a:r>
            <a:r>
              <a:rPr lang="en-US" dirty="0" err="1" smtClean="0"/>
              <a:t>sejak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90-an. Civil society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madani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sipil</a:t>
            </a:r>
            <a:r>
              <a:rPr lang="en-US" dirty="0" smtClean="0"/>
              <a:t>.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sipil</a:t>
            </a:r>
            <a:r>
              <a:rPr lang="en-US" dirty="0" smtClean="0"/>
              <a:t> </a:t>
            </a:r>
            <a:r>
              <a:rPr lang="en-US" dirty="0" err="1" smtClean="0"/>
              <a:t>bersumber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tradisi</a:t>
            </a:r>
            <a:r>
              <a:rPr lang="en-US" dirty="0" smtClean="0"/>
              <a:t> </a:t>
            </a:r>
            <a:r>
              <a:rPr lang="en-US" dirty="0" err="1" smtClean="0"/>
              <a:t>pemikiran</a:t>
            </a:r>
            <a:r>
              <a:rPr lang="en-US" dirty="0" smtClean="0"/>
              <a:t> </a:t>
            </a:r>
            <a:r>
              <a:rPr lang="en-US" dirty="0" err="1" smtClean="0"/>
              <a:t>barat</a:t>
            </a:r>
            <a:r>
              <a:rPr lang="en-US" dirty="0" smtClean="0"/>
              <a:t>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lahir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kali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zaman</a:t>
            </a:r>
            <a:r>
              <a:rPr lang="en-US" dirty="0" smtClean="0"/>
              <a:t> </a:t>
            </a:r>
            <a:r>
              <a:rPr lang="en-US" dirty="0" err="1" smtClean="0"/>
              <a:t>Yunani</a:t>
            </a:r>
            <a:r>
              <a:rPr lang="en-US" dirty="0" smtClean="0"/>
              <a:t> </a:t>
            </a:r>
            <a:r>
              <a:rPr lang="en-US" dirty="0" err="1" smtClean="0"/>
              <a:t>Kuno</a:t>
            </a:r>
            <a:r>
              <a:rPr lang="en-US" dirty="0" smtClean="0"/>
              <a:t>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 smtClean="0"/>
              <a:t>Gambaran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civil society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pakar</a:t>
            </a:r>
            <a:r>
              <a:rPr lang="en-US" dirty="0" smtClean="0"/>
              <a:t>: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1.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madani</a:t>
            </a:r>
            <a:r>
              <a:rPr lang="en-US" dirty="0" smtClean="0"/>
              <a:t> </a:t>
            </a:r>
            <a:r>
              <a:rPr lang="en-US" dirty="0" err="1" smtClean="0"/>
              <a:t>digambarkan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yang </a:t>
            </a: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memelihara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peradaban</a:t>
            </a:r>
            <a:r>
              <a:rPr lang="en-US" dirty="0" smtClean="0"/>
              <a:t>, </a:t>
            </a:r>
            <a:r>
              <a:rPr lang="en-US" dirty="0" err="1" smtClean="0"/>
              <a:t>sopan</a:t>
            </a:r>
            <a:r>
              <a:rPr lang="en-US" dirty="0" smtClean="0"/>
              <a:t> </a:t>
            </a:r>
            <a:r>
              <a:rPr lang="en-US" dirty="0" err="1" smtClean="0"/>
              <a:t>santun</a:t>
            </a:r>
            <a:r>
              <a:rPr lang="en-US" dirty="0" smtClean="0"/>
              <a:t>, </a:t>
            </a:r>
            <a:r>
              <a:rPr lang="en-US" dirty="0" err="1" smtClean="0"/>
              <a:t>berbudaya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, </a:t>
            </a:r>
            <a:r>
              <a:rPr lang="en-US" dirty="0" err="1" smtClean="0"/>
              <a:t>berakhlak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pergaulan</a:t>
            </a:r>
            <a:r>
              <a:rPr lang="en-US" dirty="0" smtClean="0"/>
              <a:t> </a:t>
            </a:r>
            <a:r>
              <a:rPr lang="en-US" dirty="0" err="1" smtClean="0"/>
              <a:t>sehari-hari</a:t>
            </a:r>
            <a:r>
              <a:rPr lang="en-US" dirty="0" smtClean="0"/>
              <a:t>. (</a:t>
            </a:r>
            <a:r>
              <a:rPr lang="en-US" dirty="0" err="1" smtClean="0"/>
              <a:t>Hasyim</a:t>
            </a:r>
            <a:r>
              <a:rPr lang="en-US" dirty="0" smtClean="0"/>
              <a:t>)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2. Civil society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tatanan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mengakui</a:t>
            </a:r>
            <a:r>
              <a:rPr lang="en-US" dirty="0" smtClean="0"/>
              <a:t> </a:t>
            </a:r>
            <a:r>
              <a:rPr lang="en-US" dirty="0" err="1" smtClean="0"/>
              <a:t>hak-hak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memberi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kebebasan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hak-hak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yang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miliki</a:t>
            </a:r>
            <a:r>
              <a:rPr lang="en-US" dirty="0" smtClean="0"/>
              <a:t>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intervensi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campur</a:t>
            </a:r>
            <a:r>
              <a:rPr lang="en-US" dirty="0" smtClean="0"/>
              <a:t> </a:t>
            </a:r>
            <a:r>
              <a:rPr lang="en-US" dirty="0" err="1" smtClean="0"/>
              <a:t>tangan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. (</a:t>
            </a:r>
            <a:r>
              <a:rPr lang="en-US" dirty="0" err="1" smtClean="0"/>
              <a:t>Budiman</a:t>
            </a:r>
            <a:r>
              <a:rPr lang="en-US" dirty="0" smtClean="0"/>
              <a:t>)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 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memperkuat</a:t>
            </a:r>
            <a:r>
              <a:rPr lang="en-US" dirty="0" smtClean="0"/>
              <a:t> </a:t>
            </a:r>
            <a:r>
              <a:rPr lang="en-US" dirty="0" err="1" smtClean="0"/>
              <a:t>keberadaan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madani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err="1" smtClean="0"/>
              <a:t>kemajuan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, </a:t>
            </a:r>
            <a:r>
              <a:rPr lang="en-US" dirty="0" err="1" smtClean="0"/>
              <a:t>perwujudan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, </a:t>
            </a:r>
            <a:r>
              <a:rPr lang="en-US" dirty="0" err="1" smtClean="0"/>
              <a:t>demokratisasi</a:t>
            </a:r>
            <a:r>
              <a:rPr lang="en-US" dirty="0" smtClean="0"/>
              <a:t>, </a:t>
            </a:r>
            <a:r>
              <a:rPr lang="en-US" dirty="0" err="1" smtClean="0"/>
              <a:t>aman</a:t>
            </a:r>
            <a:r>
              <a:rPr lang="en-US" dirty="0" smtClean="0"/>
              <a:t>, </a:t>
            </a:r>
            <a:r>
              <a:rPr lang="en-US" dirty="0" err="1" smtClean="0"/>
              <a:t>makmur</a:t>
            </a:r>
            <a:r>
              <a:rPr lang="en-US" dirty="0" smtClean="0"/>
              <a:t>, </a:t>
            </a:r>
            <a:r>
              <a:rPr lang="en-US" dirty="0" err="1" smtClean="0"/>
              <a:t>beradab</a:t>
            </a:r>
            <a:r>
              <a:rPr lang="en-US" dirty="0" smtClean="0"/>
              <a:t>, </a:t>
            </a:r>
            <a:r>
              <a:rPr lang="en-US" dirty="0" err="1" smtClean="0"/>
              <a:t>sejahtera</a:t>
            </a:r>
            <a:r>
              <a:rPr lang="en-US" dirty="0" smtClean="0"/>
              <a:t>, </a:t>
            </a:r>
            <a:r>
              <a:rPr lang="en-US" dirty="0" err="1" smtClean="0"/>
              <a:t>terbuka</a:t>
            </a:r>
            <a:r>
              <a:rPr lang="en-US" dirty="0" smtClean="0"/>
              <a:t>, </a:t>
            </a:r>
            <a:r>
              <a:rPr lang="en-US" dirty="0" err="1" smtClean="0"/>
              <a:t>berbudaya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merdeka</a:t>
            </a:r>
            <a:r>
              <a:rPr lang="en-US" dirty="0" smtClean="0"/>
              <a:t>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 rtlCol="0">
            <a:normAutofit fontScale="85000" lnSpcReduction="1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sekarang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civil Society </a:t>
            </a:r>
            <a:r>
              <a:rPr lang="en-US" dirty="0" err="1" smtClean="0"/>
              <a:t>ditandai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: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1. 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diakuinya</a:t>
            </a:r>
            <a:r>
              <a:rPr lang="en-US" dirty="0" smtClean="0"/>
              <a:t> </a:t>
            </a:r>
            <a:r>
              <a:rPr lang="en-US" dirty="0" err="1" smtClean="0"/>
              <a:t>kebebasan</a:t>
            </a:r>
            <a:r>
              <a:rPr lang="en-US" dirty="0" smtClean="0"/>
              <a:t> </a:t>
            </a:r>
            <a:r>
              <a:rPr lang="en-US" dirty="0" err="1" smtClean="0"/>
              <a:t>intelektual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media </a:t>
            </a:r>
            <a:r>
              <a:rPr lang="en-US" dirty="0" err="1" smtClean="0"/>
              <a:t>massa</a:t>
            </a:r>
            <a:r>
              <a:rPr lang="en-US" dirty="0" smtClean="0"/>
              <a:t>. Media </a:t>
            </a:r>
            <a:r>
              <a:rPr lang="en-US" dirty="0" err="1" smtClean="0"/>
              <a:t>massa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terlalu</a:t>
            </a:r>
            <a:r>
              <a:rPr lang="en-US" dirty="0" smtClean="0"/>
              <a:t> </a:t>
            </a:r>
            <a:r>
              <a:rPr lang="en-US" dirty="0" err="1" smtClean="0"/>
              <a:t>dikontrol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. 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2.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relatif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campur</a:t>
            </a:r>
            <a:r>
              <a:rPr lang="en-US" dirty="0" smtClean="0"/>
              <a:t> </a:t>
            </a:r>
            <a:r>
              <a:rPr lang="en-US" dirty="0" err="1" smtClean="0"/>
              <a:t>tangan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menciptakan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yang </a:t>
            </a:r>
            <a:r>
              <a:rPr lang="en-US" dirty="0" err="1" smtClean="0"/>
              <a:t>mandiri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,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3. </a:t>
            </a: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sektor</a:t>
            </a:r>
            <a:r>
              <a:rPr lang="en-US" dirty="0" smtClean="0"/>
              <a:t> </a:t>
            </a:r>
            <a:r>
              <a:rPr lang="en-US" dirty="0" err="1" smtClean="0"/>
              <a:t>swasta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LSM </a:t>
            </a:r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aspirasi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partisipasi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3. </a:t>
            </a:r>
            <a:r>
              <a:rPr lang="en-US" dirty="0" err="1" smtClean="0"/>
              <a:t>Berkurangnya</a:t>
            </a:r>
            <a:r>
              <a:rPr lang="en-US" dirty="0" smtClean="0"/>
              <a:t> </a:t>
            </a:r>
            <a:r>
              <a:rPr lang="en-US" dirty="0" err="1" smtClean="0"/>
              <a:t>pelanggaran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Asasi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(HAM), </a:t>
            </a:r>
            <a:r>
              <a:rPr lang="en-US" dirty="0" err="1" smtClean="0"/>
              <a:t>prostitusi</a:t>
            </a:r>
            <a:r>
              <a:rPr lang="en-US" dirty="0" smtClean="0"/>
              <a:t>, </a:t>
            </a:r>
            <a:r>
              <a:rPr lang="en-US" dirty="0" err="1" smtClean="0"/>
              <a:t>penyalahgunaan</a:t>
            </a:r>
            <a:r>
              <a:rPr lang="en-US" dirty="0" smtClean="0"/>
              <a:t> </a:t>
            </a:r>
            <a:r>
              <a:rPr lang="en-US" dirty="0" err="1" smtClean="0"/>
              <a:t>obat</a:t>
            </a:r>
            <a:r>
              <a:rPr lang="en-US" dirty="0" smtClean="0"/>
              <a:t> </a:t>
            </a:r>
            <a:r>
              <a:rPr lang="en-US" dirty="0" err="1" smtClean="0"/>
              <a:t>terlarang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 rtlCol="0">
            <a:normAutofit fontScale="85000" lnSpcReduction="1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diberkati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hak-hak</a:t>
            </a:r>
            <a:r>
              <a:rPr lang="en-US" dirty="0" smtClean="0"/>
              <a:t> yang </a:t>
            </a:r>
            <a:r>
              <a:rPr lang="en-US" dirty="0" err="1" smtClean="0"/>
              <a:t>kekal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dicabut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siapapun</a:t>
            </a:r>
            <a:r>
              <a:rPr lang="en-US" dirty="0" smtClean="0"/>
              <a:t>, yang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terlepaskan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‘</a:t>
            </a:r>
            <a:r>
              <a:rPr lang="en-US" dirty="0" err="1" smtClean="0"/>
              <a:t>terkontrak</a:t>
            </a:r>
            <a:r>
              <a:rPr lang="en-US" dirty="0" smtClean="0"/>
              <a:t>’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memasuki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yang </a:t>
            </a:r>
            <a:r>
              <a:rPr lang="en-US" dirty="0" err="1" smtClean="0"/>
              <a:t>primitif</a:t>
            </a:r>
            <a:r>
              <a:rPr lang="en-US" dirty="0" smtClean="0"/>
              <a:t>. </a:t>
            </a:r>
            <a:r>
              <a:rPr lang="en-US" dirty="0" err="1" smtClean="0"/>
              <a:t>Hak-hak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,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kemerdekaan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milik</a:t>
            </a:r>
            <a:r>
              <a:rPr lang="en-US" dirty="0" smtClean="0"/>
              <a:t> (</a:t>
            </a:r>
            <a:r>
              <a:rPr lang="en-US" i="1" dirty="0" smtClean="0"/>
              <a:t>life, liberty, and property</a:t>
            </a:r>
            <a:r>
              <a:rPr lang="en-US" dirty="0" smtClean="0"/>
              <a:t>)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Menurut</a:t>
            </a:r>
            <a:r>
              <a:rPr lang="en-US" dirty="0" smtClean="0"/>
              <a:t> John Locke,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memasuki</a:t>
            </a:r>
            <a:r>
              <a:rPr lang="en-US" dirty="0" smtClean="0"/>
              <a:t> 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b="1" dirty="0" err="1" smtClean="0"/>
              <a:t>masyarakat</a:t>
            </a:r>
            <a:r>
              <a:rPr lang="en-US" b="1" dirty="0" smtClean="0"/>
              <a:t> </a:t>
            </a:r>
            <a:r>
              <a:rPr lang="en-US" b="1" dirty="0" err="1" smtClean="0"/>
              <a:t>sipil</a:t>
            </a:r>
            <a:r>
              <a:rPr lang="en-US" dirty="0" smtClean="0"/>
              <a:t>,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kontrak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, yang </a:t>
            </a:r>
            <a:r>
              <a:rPr lang="en-US" dirty="0" err="1" smtClean="0"/>
              <a:t>dilepaskan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hanyalah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menegakkan</a:t>
            </a:r>
            <a:r>
              <a:rPr lang="en-US" dirty="0" smtClean="0"/>
              <a:t> </a:t>
            </a:r>
            <a:r>
              <a:rPr lang="en-US" dirty="0" err="1" smtClean="0"/>
              <a:t>hak-hak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bukannya</a:t>
            </a:r>
            <a:r>
              <a:rPr lang="en-US" dirty="0" smtClean="0"/>
              <a:t> </a:t>
            </a:r>
            <a:r>
              <a:rPr lang="en-US" dirty="0" err="1" smtClean="0"/>
              <a:t>hak-hak</a:t>
            </a:r>
            <a:r>
              <a:rPr lang="en-US" dirty="0" smtClean="0"/>
              <a:t> </a:t>
            </a:r>
            <a:r>
              <a:rPr lang="en-US" dirty="0" err="1" smtClean="0"/>
              <a:t>alami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hak-hak</a:t>
            </a:r>
            <a:r>
              <a:rPr lang="en-US" dirty="0" smtClean="0"/>
              <a:t> </a:t>
            </a:r>
            <a:r>
              <a:rPr lang="en-US" dirty="0" err="1" smtClean="0"/>
              <a:t>asasi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. </a:t>
            </a:r>
            <a:r>
              <a:rPr lang="en-US" dirty="0" err="1" smtClean="0"/>
              <a:t>Kegagalan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mengamankan</a:t>
            </a:r>
            <a:r>
              <a:rPr lang="en-US" dirty="0" smtClean="0"/>
              <a:t> </a:t>
            </a:r>
            <a:r>
              <a:rPr lang="en-US" dirty="0" err="1" smtClean="0"/>
              <a:t>hak-hak</a:t>
            </a:r>
            <a:r>
              <a:rPr lang="en-US" dirty="0" smtClean="0"/>
              <a:t> </a:t>
            </a:r>
            <a:r>
              <a:rPr lang="en-US" dirty="0" err="1" smtClean="0"/>
              <a:t>alami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,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meminta</a:t>
            </a:r>
            <a:r>
              <a:rPr lang="en-US" dirty="0" smtClean="0"/>
              <a:t> </a:t>
            </a:r>
            <a:r>
              <a:rPr lang="en-US" dirty="0" err="1" smtClean="0"/>
              <a:t>pertanggungjawaban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b="1" dirty="0" err="1" smtClean="0"/>
              <a:t>revolusi</a:t>
            </a:r>
            <a:r>
              <a:rPr lang="en-US" b="1" dirty="0" smtClean="0"/>
              <a:t> </a:t>
            </a:r>
            <a:r>
              <a:rPr lang="en-US" b="1" dirty="0" err="1" smtClean="0"/>
              <a:t>rakyat</a:t>
            </a:r>
            <a:r>
              <a:rPr lang="en-US" dirty="0" smtClean="0"/>
              <a:t>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143000"/>
          </a:xfrm>
        </p:spPr>
        <p:txBody>
          <a:bodyPr/>
          <a:lstStyle/>
          <a:p>
            <a:r>
              <a:rPr lang="en-US" smtClean="0"/>
              <a:t>T h a n k’ 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318</Words>
  <Application>Microsoft Office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BAB 13 CIVIL SOCIETY </vt:lpstr>
      <vt:lpstr>Slide 2</vt:lpstr>
      <vt:lpstr>Slide 3</vt:lpstr>
      <vt:lpstr>Slide 4</vt:lpstr>
      <vt:lpstr>T h a n k’ s</vt:lpstr>
    </vt:vector>
  </TitlesOfParts>
  <Company>UIEU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BAB 13 CIVIL SOCIETY </dc:title>
  <dc:creator>User</dc:creator>
  <cp:lastModifiedBy> </cp:lastModifiedBy>
  <cp:revision>2</cp:revision>
  <dcterms:created xsi:type="dcterms:W3CDTF">2009-10-25T04:50:33Z</dcterms:created>
  <dcterms:modified xsi:type="dcterms:W3CDTF">2012-03-04T04:35:16Z</dcterms:modified>
</cp:coreProperties>
</file>