
<file path=[Content_Types].xml><?xml version="1.0" encoding="utf-8"?>
<Types xmlns="http://schemas.openxmlformats.org/package/2006/content-types">
  <Default Extension="wdp" ContentType="image/vnd.ms-photo"/>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344" r:id="rId3"/>
    <p:sldId id="365" r:id="rId4"/>
    <p:sldId id="366" r:id="rId5"/>
    <p:sldId id="367" r:id="rId7"/>
    <p:sldId id="368" r:id="rId8"/>
    <p:sldId id="369" r:id="rId9"/>
    <p:sldId id="370" r:id="rId10"/>
    <p:sldId id="371" r:id="rId11"/>
    <p:sldId id="372" r:id="rId12"/>
    <p:sldId id="373" r:id="rId13"/>
    <p:sldId id="375" r:id="rId14"/>
    <p:sldId id="374" r:id="rId15"/>
    <p:sldId id="376" r:id="rId16"/>
    <p:sldId id="3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rtemuan 8" id="{D71D16E2-C258-4F1E-A24A-5221568C4F59}">
          <p14:sldIdLst>
            <p14:sldId id="344"/>
            <p14:sldId id="365"/>
            <p14:sldId id="366"/>
            <p14:sldId id="367"/>
            <p14:sldId id="368"/>
            <p14:sldId id="369"/>
            <p14:sldId id="370"/>
            <p14:sldId id="371"/>
            <p14:sldId id="372"/>
            <p14:sldId id="373"/>
            <p14:sldId id="375"/>
            <p14:sldId id="374"/>
            <p14:sldId id="376"/>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343" autoAdjust="0"/>
  </p:normalViewPr>
  <p:slideViewPr>
    <p:cSldViewPr snapToGrid="0">
      <p:cViewPr varScale="1">
        <p:scale>
          <a:sx n="69" d="100"/>
          <a:sy n="69" d="100"/>
        </p:scale>
        <p:origin x="13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7B4DC07-D3D4-4C91-8F2E-AE5F5FDFA876}" type="doc">
      <dgm:prSet loTypeId="urn:microsoft.com/office/officeart/2005/8/layout/hierarchy6" loCatId="hierarchy" qsTypeId="urn:microsoft.com/office/officeart/2005/8/quickstyle/simple5" qsCatId="simple" csTypeId="urn:microsoft.com/office/officeart/2005/8/colors/colorful3" csCatId="colorful" phldr="1"/>
      <dgm:spPr/>
      <dgm:t>
        <a:bodyPr/>
        <a:lstStyle/>
        <a:p>
          <a:endParaRPr lang="en-US"/>
        </a:p>
      </dgm:t>
    </dgm:pt>
    <dgm:pt modelId="{85F3F387-09FC-4DE2-B7F3-DF8CCEDCE6E8}">
      <dgm:prSet phldrT="[Text]" custT="1"/>
      <dgm:spPr/>
      <dgm:t>
        <a:bodyPr/>
        <a:lstStyle/>
        <a:p>
          <a:r>
            <a:rPr lang="en-US" sz="1800" dirty="0" smtClean="0">
              <a:solidFill>
                <a:schemeClr val="tx1"/>
              </a:solidFill>
            </a:rPr>
            <a:t>ATURAN PROBABILITAS</a:t>
          </a:r>
          <a:endParaRPr lang="en-US" sz="1800" dirty="0">
            <a:solidFill>
              <a:schemeClr val="tx1"/>
            </a:solidFill>
          </a:endParaRPr>
        </a:p>
      </dgm:t>
    </dgm:pt>
    <dgm:pt modelId="{D540B37B-1108-486D-A718-60ABB50EA24C}" cxnId="{9F60B1A4-278E-4D47-82AE-FA584F503707}" type="parTrans">
      <dgm:prSet/>
      <dgm:spPr/>
      <dgm:t>
        <a:bodyPr/>
        <a:lstStyle/>
        <a:p>
          <a:endParaRPr lang="en-US" sz="2400" dirty="0">
            <a:solidFill>
              <a:schemeClr val="tx1"/>
            </a:solidFill>
          </a:endParaRPr>
        </a:p>
      </dgm:t>
    </dgm:pt>
    <dgm:pt modelId="{EED96EC3-50EC-4FBB-819F-EA55830D07D6}" cxnId="{9F60B1A4-278E-4D47-82AE-FA584F503707}" type="sibTrans">
      <dgm:prSet/>
      <dgm:spPr/>
      <dgm:t>
        <a:bodyPr/>
        <a:lstStyle/>
        <a:p>
          <a:endParaRPr lang="en-US" sz="2400" dirty="0">
            <a:solidFill>
              <a:schemeClr val="tx1"/>
            </a:solidFill>
          </a:endParaRPr>
        </a:p>
      </dgm:t>
    </dgm:pt>
    <dgm:pt modelId="{00FA12C2-695C-4411-AA45-153E07A5D79F}">
      <dgm:prSet phldrT="[Text]" custT="1"/>
      <dgm:spPr/>
      <dgm:t>
        <a:bodyPr/>
        <a:lstStyle/>
        <a:p>
          <a:r>
            <a:rPr lang="en-US" sz="1800" dirty="0" smtClean="0">
              <a:solidFill>
                <a:schemeClr val="tx1"/>
              </a:solidFill>
            </a:rPr>
            <a:t>KEJADIAN SALING MENIADAKAN</a:t>
          </a:r>
          <a:endParaRPr lang="en-US" sz="1800" dirty="0">
            <a:solidFill>
              <a:schemeClr val="tx1"/>
            </a:solidFill>
          </a:endParaRPr>
        </a:p>
      </dgm:t>
    </dgm:pt>
    <dgm:pt modelId="{4C969E5C-3897-46A4-954B-358DBE50A7AA}" cxnId="{9A513DE1-7123-45F1-8781-46FBEB7CE9BC}" type="parTrans">
      <dgm:prSet/>
      <dgm:spPr/>
      <dgm:t>
        <a:bodyPr/>
        <a:lstStyle/>
        <a:p>
          <a:endParaRPr lang="en-US" sz="2400" dirty="0">
            <a:solidFill>
              <a:schemeClr val="tx1"/>
            </a:solidFill>
          </a:endParaRPr>
        </a:p>
      </dgm:t>
    </dgm:pt>
    <dgm:pt modelId="{759E326F-04F2-4F18-AE31-BEE33EAA3DDA}" cxnId="{9A513DE1-7123-45F1-8781-46FBEB7CE9BC}" type="sibTrans">
      <dgm:prSet/>
      <dgm:spPr/>
      <dgm:t>
        <a:bodyPr/>
        <a:lstStyle/>
        <a:p>
          <a:endParaRPr lang="en-US" sz="2400" dirty="0">
            <a:solidFill>
              <a:schemeClr val="tx1"/>
            </a:solidFill>
          </a:endParaRPr>
        </a:p>
      </dgm:t>
    </dgm:pt>
    <dgm:pt modelId="{5637D628-560A-40D7-BEC8-360BC9AF632F}">
      <dgm:prSet phldrT="[Text]" custT="1"/>
      <dgm:spPr/>
      <dgm:t>
        <a:bodyPr/>
        <a:lstStyle/>
        <a:p>
          <a:r>
            <a:rPr lang="en-US" sz="1800" dirty="0" smtClean="0">
              <a:solidFill>
                <a:schemeClr val="tx1"/>
              </a:solidFill>
            </a:rPr>
            <a:t>KEJADIAN TIDAK SALING MENIADAKAN</a:t>
          </a:r>
          <a:endParaRPr lang="en-US" sz="1800" dirty="0">
            <a:solidFill>
              <a:schemeClr val="tx1"/>
            </a:solidFill>
          </a:endParaRPr>
        </a:p>
      </dgm:t>
    </dgm:pt>
    <dgm:pt modelId="{E9E8CD32-AB5C-4759-94B5-69FA19D8468A}" cxnId="{A17F10AF-58D2-4F64-AC66-9C6EFDBC38BC}" type="parTrans">
      <dgm:prSet/>
      <dgm:spPr/>
      <dgm:t>
        <a:bodyPr/>
        <a:lstStyle/>
        <a:p>
          <a:endParaRPr lang="en-US" sz="2400" dirty="0">
            <a:solidFill>
              <a:schemeClr val="tx1"/>
            </a:solidFill>
          </a:endParaRPr>
        </a:p>
      </dgm:t>
    </dgm:pt>
    <dgm:pt modelId="{DEC0F4C7-7115-4483-B6A9-F260E1B06270}" cxnId="{A17F10AF-58D2-4F64-AC66-9C6EFDBC38BC}" type="sibTrans">
      <dgm:prSet/>
      <dgm:spPr/>
      <dgm:t>
        <a:bodyPr/>
        <a:lstStyle/>
        <a:p>
          <a:endParaRPr lang="en-US" sz="2400" dirty="0">
            <a:solidFill>
              <a:schemeClr val="tx1"/>
            </a:solidFill>
          </a:endParaRPr>
        </a:p>
      </dgm:t>
    </dgm:pt>
    <dgm:pt modelId="{FE9C3094-F58F-41CC-8B7F-3DD1B6BF206D}">
      <dgm:prSet phldrT="[Text]" custT="1"/>
      <dgm:spPr/>
      <dgm:t>
        <a:bodyPr/>
        <a:lstStyle/>
        <a:p>
          <a:r>
            <a:rPr lang="en-US" sz="1800" smtClean="0">
              <a:solidFill>
                <a:schemeClr val="tx1"/>
              </a:solidFill>
            </a:rPr>
            <a:t>PERKALIAN</a:t>
          </a:r>
          <a:endParaRPr lang="en-US" sz="1800" dirty="0">
            <a:solidFill>
              <a:schemeClr val="tx1"/>
            </a:solidFill>
          </a:endParaRPr>
        </a:p>
      </dgm:t>
    </dgm:pt>
    <dgm:pt modelId="{F36BFF15-87EF-46B7-A1B7-506DFF3FCCB7}" cxnId="{AB1A8538-7C4A-41D5-8C39-7787E15E8F99}" type="parTrans">
      <dgm:prSet/>
      <dgm:spPr/>
      <dgm:t>
        <a:bodyPr/>
        <a:lstStyle/>
        <a:p>
          <a:endParaRPr lang="en-US" sz="2400" dirty="0">
            <a:solidFill>
              <a:schemeClr val="tx1"/>
            </a:solidFill>
          </a:endParaRPr>
        </a:p>
      </dgm:t>
    </dgm:pt>
    <dgm:pt modelId="{D38B2863-0DCB-4E5A-89CC-A8E1ABAD52B7}" cxnId="{AB1A8538-7C4A-41D5-8C39-7787E15E8F99}" type="sibTrans">
      <dgm:prSet/>
      <dgm:spPr/>
      <dgm:t>
        <a:bodyPr/>
        <a:lstStyle/>
        <a:p>
          <a:endParaRPr lang="en-US" sz="2400" dirty="0">
            <a:solidFill>
              <a:schemeClr val="tx1"/>
            </a:solidFill>
          </a:endParaRPr>
        </a:p>
      </dgm:t>
    </dgm:pt>
    <dgm:pt modelId="{2C556A79-A307-4AEB-A1AC-9111D784E486}">
      <dgm:prSet phldrT="[Text]" custT="1"/>
      <dgm:spPr/>
      <dgm:t>
        <a:bodyPr/>
        <a:lstStyle/>
        <a:p>
          <a:r>
            <a:rPr lang="en-US" sz="1800" dirty="0" smtClean="0">
              <a:solidFill>
                <a:schemeClr val="tx1"/>
              </a:solidFill>
            </a:rPr>
            <a:t>PENJUMLAHAN</a:t>
          </a:r>
          <a:endParaRPr lang="en-US" sz="1800" dirty="0">
            <a:solidFill>
              <a:schemeClr val="tx1"/>
            </a:solidFill>
          </a:endParaRPr>
        </a:p>
      </dgm:t>
    </dgm:pt>
    <dgm:pt modelId="{69D4E8C1-3B18-485A-A38E-5342D99A6C1C}" cxnId="{F2301F1E-2382-41E6-92FA-DCE3B2EC8C7C}" type="parTrans">
      <dgm:prSet/>
      <dgm:spPr/>
      <dgm:t>
        <a:bodyPr/>
        <a:lstStyle/>
        <a:p>
          <a:endParaRPr lang="en-US" sz="2400" dirty="0">
            <a:solidFill>
              <a:schemeClr val="tx1"/>
            </a:solidFill>
          </a:endParaRPr>
        </a:p>
      </dgm:t>
    </dgm:pt>
    <dgm:pt modelId="{3DC6B77D-DA53-4A5E-BE7B-1A70F699674D}" cxnId="{F2301F1E-2382-41E6-92FA-DCE3B2EC8C7C}" type="sibTrans">
      <dgm:prSet/>
      <dgm:spPr/>
      <dgm:t>
        <a:bodyPr/>
        <a:lstStyle/>
        <a:p>
          <a:endParaRPr lang="en-US" sz="2400" dirty="0">
            <a:solidFill>
              <a:schemeClr val="tx1"/>
            </a:solidFill>
          </a:endParaRPr>
        </a:p>
      </dgm:t>
    </dgm:pt>
    <dgm:pt modelId="{80C6830C-7311-4C55-B578-16557064ECE7}">
      <dgm:prSet phldrT="[Text]" custT="1"/>
      <dgm:spPr/>
      <dgm:t>
        <a:bodyPr/>
        <a:lstStyle/>
        <a:p>
          <a:r>
            <a:rPr lang="en-US" sz="1800" smtClean="0">
              <a:solidFill>
                <a:schemeClr val="tx1"/>
              </a:solidFill>
            </a:rPr>
            <a:t>KEJADIAN TAK BEBAS/ BERSYARAT</a:t>
          </a:r>
          <a:endParaRPr lang="en-US" sz="1800" dirty="0">
            <a:solidFill>
              <a:schemeClr val="tx1"/>
            </a:solidFill>
          </a:endParaRPr>
        </a:p>
      </dgm:t>
    </dgm:pt>
    <dgm:pt modelId="{37B29495-EFB4-427D-BF01-97DDCB79D0BE}" cxnId="{495738D7-E012-4FEB-8EB9-0B38C8C544F2}" type="parTrans">
      <dgm:prSet/>
      <dgm:spPr/>
      <dgm:t>
        <a:bodyPr/>
        <a:lstStyle/>
        <a:p>
          <a:endParaRPr lang="en-US" sz="2400" dirty="0">
            <a:solidFill>
              <a:schemeClr val="tx1"/>
            </a:solidFill>
          </a:endParaRPr>
        </a:p>
      </dgm:t>
    </dgm:pt>
    <dgm:pt modelId="{8A8B8D5B-C0E0-488C-9654-552C076A678B}" cxnId="{495738D7-E012-4FEB-8EB9-0B38C8C544F2}" type="sibTrans">
      <dgm:prSet/>
      <dgm:spPr/>
      <dgm:t>
        <a:bodyPr/>
        <a:lstStyle/>
        <a:p>
          <a:endParaRPr lang="en-US" sz="2400" dirty="0">
            <a:solidFill>
              <a:schemeClr val="tx1"/>
            </a:solidFill>
          </a:endParaRPr>
        </a:p>
      </dgm:t>
    </dgm:pt>
    <dgm:pt modelId="{84170F09-995E-4518-AF50-C12C20C3894B}">
      <dgm:prSet phldrT="[Text]" custT="1"/>
      <dgm:spPr/>
      <dgm:t>
        <a:bodyPr/>
        <a:lstStyle/>
        <a:p>
          <a:r>
            <a:rPr lang="en-US" sz="1800" smtClean="0">
              <a:solidFill>
                <a:schemeClr val="tx1"/>
              </a:solidFill>
            </a:rPr>
            <a:t>KEJADIAN INTERSEKSI</a:t>
          </a:r>
          <a:endParaRPr lang="en-US" sz="1800" dirty="0">
            <a:solidFill>
              <a:schemeClr val="tx1"/>
            </a:solidFill>
          </a:endParaRPr>
        </a:p>
      </dgm:t>
    </dgm:pt>
    <dgm:pt modelId="{7DBF0F23-3DF7-4324-9666-A06EB59DEB67}" cxnId="{15449732-BE53-4FD0-AA67-43E35ECA3B12}" type="parTrans">
      <dgm:prSet/>
      <dgm:spPr/>
      <dgm:t>
        <a:bodyPr/>
        <a:lstStyle/>
        <a:p>
          <a:endParaRPr lang="en-US" sz="2400" dirty="0">
            <a:solidFill>
              <a:schemeClr val="tx1"/>
            </a:solidFill>
          </a:endParaRPr>
        </a:p>
      </dgm:t>
    </dgm:pt>
    <dgm:pt modelId="{6F2CFEBD-CD27-4AC2-965F-084608BE82C4}" cxnId="{15449732-BE53-4FD0-AA67-43E35ECA3B12}" type="sibTrans">
      <dgm:prSet/>
      <dgm:spPr/>
      <dgm:t>
        <a:bodyPr/>
        <a:lstStyle/>
        <a:p>
          <a:endParaRPr lang="en-US" sz="2400" dirty="0">
            <a:solidFill>
              <a:schemeClr val="tx1"/>
            </a:solidFill>
          </a:endParaRPr>
        </a:p>
      </dgm:t>
    </dgm:pt>
    <dgm:pt modelId="{DB659606-902F-4412-9B95-E8B3CFD48164}">
      <dgm:prSet phldrT="[Text]" custT="1"/>
      <dgm:spPr/>
      <dgm:t>
        <a:bodyPr/>
        <a:lstStyle/>
        <a:p>
          <a:r>
            <a:rPr lang="en-US" sz="1800" smtClean="0">
              <a:solidFill>
                <a:schemeClr val="tx1"/>
              </a:solidFill>
            </a:rPr>
            <a:t>KEJADIAN BEBAS</a:t>
          </a:r>
          <a:endParaRPr lang="en-US" sz="1800" dirty="0">
            <a:solidFill>
              <a:schemeClr val="tx1"/>
            </a:solidFill>
          </a:endParaRPr>
        </a:p>
      </dgm:t>
    </dgm:pt>
    <dgm:pt modelId="{1BD70CF4-0741-4F10-B560-36B23EB1D204}" cxnId="{D13973E5-82D7-44CE-BAB0-05A92B93A8D8}" type="parTrans">
      <dgm:prSet/>
      <dgm:spPr/>
      <dgm:t>
        <a:bodyPr/>
        <a:lstStyle/>
        <a:p>
          <a:endParaRPr lang="en-US" sz="2400" dirty="0">
            <a:solidFill>
              <a:schemeClr val="tx1"/>
            </a:solidFill>
          </a:endParaRPr>
        </a:p>
      </dgm:t>
    </dgm:pt>
    <dgm:pt modelId="{14165A08-E242-4174-9159-BC055554496B}" cxnId="{D13973E5-82D7-44CE-BAB0-05A92B93A8D8}" type="sibTrans">
      <dgm:prSet/>
      <dgm:spPr/>
      <dgm:t>
        <a:bodyPr/>
        <a:lstStyle/>
        <a:p>
          <a:endParaRPr lang="en-US" sz="2400" dirty="0">
            <a:solidFill>
              <a:schemeClr val="tx1"/>
            </a:solidFill>
          </a:endParaRPr>
        </a:p>
      </dgm:t>
    </dgm:pt>
    <dgm:pt modelId="{14B0AFBF-B4BF-43B4-B929-24574CC62DCA}" type="pres">
      <dgm:prSet presAssocID="{07B4DC07-D3D4-4C91-8F2E-AE5F5FDFA876}" presName="mainComposite" presStyleCnt="0">
        <dgm:presLayoutVars>
          <dgm:chPref val="1"/>
          <dgm:dir/>
          <dgm:animOne val="branch"/>
          <dgm:animLvl val="lvl"/>
          <dgm:resizeHandles val="exact"/>
        </dgm:presLayoutVars>
      </dgm:prSet>
      <dgm:spPr/>
      <dgm:t>
        <a:bodyPr/>
        <a:lstStyle/>
        <a:p>
          <a:endParaRPr lang="en-US"/>
        </a:p>
      </dgm:t>
    </dgm:pt>
    <dgm:pt modelId="{D5DDD394-6A1A-4548-A0B6-86FF45823ABF}" type="pres">
      <dgm:prSet presAssocID="{07B4DC07-D3D4-4C91-8F2E-AE5F5FDFA876}" presName="hierFlow" presStyleCnt="0"/>
      <dgm:spPr/>
      <dgm:t>
        <a:bodyPr/>
        <a:lstStyle/>
        <a:p>
          <a:endParaRPr lang="en-US"/>
        </a:p>
      </dgm:t>
    </dgm:pt>
    <dgm:pt modelId="{F88E17E1-A8DD-4F83-A509-C7DD27198F17}" type="pres">
      <dgm:prSet presAssocID="{07B4DC07-D3D4-4C91-8F2E-AE5F5FDFA876}" presName="hierChild1" presStyleCnt="0">
        <dgm:presLayoutVars>
          <dgm:chPref val="1"/>
          <dgm:animOne val="branch"/>
          <dgm:animLvl val="lvl"/>
        </dgm:presLayoutVars>
      </dgm:prSet>
      <dgm:spPr/>
      <dgm:t>
        <a:bodyPr/>
        <a:lstStyle/>
        <a:p>
          <a:endParaRPr lang="en-US"/>
        </a:p>
      </dgm:t>
    </dgm:pt>
    <dgm:pt modelId="{2DF7DB45-8987-4F74-9CF5-75930B3D48CC}" type="pres">
      <dgm:prSet presAssocID="{85F3F387-09FC-4DE2-B7F3-DF8CCEDCE6E8}" presName="Name14" presStyleCnt="0"/>
      <dgm:spPr/>
      <dgm:t>
        <a:bodyPr/>
        <a:lstStyle/>
        <a:p>
          <a:endParaRPr lang="en-US"/>
        </a:p>
      </dgm:t>
    </dgm:pt>
    <dgm:pt modelId="{6C89414C-DA6F-4A82-96D6-728FD24B781C}" type="pres">
      <dgm:prSet presAssocID="{85F3F387-09FC-4DE2-B7F3-DF8CCEDCE6E8}" presName="level1Shape" presStyleLbl="node0" presStyleIdx="0" presStyleCnt="1" custScaleX="125665">
        <dgm:presLayoutVars>
          <dgm:chPref val="3"/>
        </dgm:presLayoutVars>
      </dgm:prSet>
      <dgm:spPr/>
      <dgm:t>
        <a:bodyPr/>
        <a:lstStyle/>
        <a:p>
          <a:endParaRPr lang="en-US"/>
        </a:p>
      </dgm:t>
    </dgm:pt>
    <dgm:pt modelId="{7A01D7FA-9FAF-4414-B79D-9A9CBA8AF989}" type="pres">
      <dgm:prSet presAssocID="{85F3F387-09FC-4DE2-B7F3-DF8CCEDCE6E8}" presName="hierChild2" presStyleCnt="0"/>
      <dgm:spPr/>
      <dgm:t>
        <a:bodyPr/>
        <a:lstStyle/>
        <a:p>
          <a:endParaRPr lang="en-US"/>
        </a:p>
      </dgm:t>
    </dgm:pt>
    <dgm:pt modelId="{74752A3F-20DE-4F6E-BB23-345C2B371DE8}" type="pres">
      <dgm:prSet presAssocID="{69D4E8C1-3B18-485A-A38E-5342D99A6C1C}" presName="Name19" presStyleLbl="parChTrans1D2" presStyleIdx="0" presStyleCnt="2"/>
      <dgm:spPr/>
      <dgm:t>
        <a:bodyPr/>
        <a:lstStyle/>
        <a:p>
          <a:endParaRPr lang="en-US"/>
        </a:p>
      </dgm:t>
    </dgm:pt>
    <dgm:pt modelId="{FEFB1A9C-F3FB-4016-8991-1A67C2232D60}" type="pres">
      <dgm:prSet presAssocID="{2C556A79-A307-4AEB-A1AC-9111D784E486}" presName="Name21" presStyleCnt="0"/>
      <dgm:spPr/>
      <dgm:t>
        <a:bodyPr/>
        <a:lstStyle/>
        <a:p>
          <a:endParaRPr lang="en-US"/>
        </a:p>
      </dgm:t>
    </dgm:pt>
    <dgm:pt modelId="{DB6C1BEF-A22D-47D4-9BB3-CAF40565E28A}" type="pres">
      <dgm:prSet presAssocID="{2C556A79-A307-4AEB-A1AC-9111D784E486}" presName="level2Shape" presStyleLbl="node2" presStyleIdx="0" presStyleCnt="2" custScaleX="139563"/>
      <dgm:spPr/>
      <dgm:t>
        <a:bodyPr/>
        <a:lstStyle/>
        <a:p>
          <a:endParaRPr lang="en-US"/>
        </a:p>
      </dgm:t>
    </dgm:pt>
    <dgm:pt modelId="{024600FC-8649-4B84-B1E6-D95ED869B741}" type="pres">
      <dgm:prSet presAssocID="{2C556A79-A307-4AEB-A1AC-9111D784E486}" presName="hierChild3" presStyleCnt="0"/>
      <dgm:spPr/>
      <dgm:t>
        <a:bodyPr/>
        <a:lstStyle/>
        <a:p>
          <a:endParaRPr lang="en-US"/>
        </a:p>
      </dgm:t>
    </dgm:pt>
    <dgm:pt modelId="{2A82887A-DD91-4876-BBA0-207370FFE1E6}" type="pres">
      <dgm:prSet presAssocID="{4C969E5C-3897-46A4-954B-358DBE50A7AA}" presName="Name19" presStyleLbl="parChTrans1D3" presStyleIdx="0" presStyleCnt="5"/>
      <dgm:spPr/>
      <dgm:t>
        <a:bodyPr/>
        <a:lstStyle/>
        <a:p>
          <a:endParaRPr lang="en-US"/>
        </a:p>
      </dgm:t>
    </dgm:pt>
    <dgm:pt modelId="{D660E84C-0456-453D-A23B-41D1A3D0E4D8}" type="pres">
      <dgm:prSet presAssocID="{00FA12C2-695C-4411-AA45-153E07A5D79F}" presName="Name21" presStyleCnt="0"/>
      <dgm:spPr/>
      <dgm:t>
        <a:bodyPr/>
        <a:lstStyle/>
        <a:p>
          <a:endParaRPr lang="en-US"/>
        </a:p>
      </dgm:t>
    </dgm:pt>
    <dgm:pt modelId="{FAFC7B10-2C6D-4097-8CE6-6D396AA54085}" type="pres">
      <dgm:prSet presAssocID="{00FA12C2-695C-4411-AA45-153E07A5D79F}" presName="level2Shape" presStyleLbl="node3" presStyleIdx="0" presStyleCnt="5" custScaleX="122867"/>
      <dgm:spPr/>
      <dgm:t>
        <a:bodyPr/>
        <a:lstStyle/>
        <a:p>
          <a:endParaRPr lang="en-US"/>
        </a:p>
      </dgm:t>
    </dgm:pt>
    <dgm:pt modelId="{E2C7742B-8CA5-4452-A7D4-1FF3703D4482}" type="pres">
      <dgm:prSet presAssocID="{00FA12C2-695C-4411-AA45-153E07A5D79F}" presName="hierChild3" presStyleCnt="0"/>
      <dgm:spPr/>
      <dgm:t>
        <a:bodyPr/>
        <a:lstStyle/>
        <a:p>
          <a:endParaRPr lang="en-US"/>
        </a:p>
      </dgm:t>
    </dgm:pt>
    <dgm:pt modelId="{745AB2BA-B3A4-4C73-A50F-24877C7391EA}" type="pres">
      <dgm:prSet presAssocID="{E9E8CD32-AB5C-4759-94B5-69FA19D8468A}" presName="Name19" presStyleLbl="parChTrans1D3" presStyleIdx="1" presStyleCnt="5"/>
      <dgm:spPr/>
      <dgm:t>
        <a:bodyPr/>
        <a:lstStyle/>
        <a:p>
          <a:endParaRPr lang="en-US"/>
        </a:p>
      </dgm:t>
    </dgm:pt>
    <dgm:pt modelId="{EF12BAD4-3E85-4FBB-B48F-477A86AAD162}" type="pres">
      <dgm:prSet presAssocID="{5637D628-560A-40D7-BEC8-360BC9AF632F}" presName="Name21" presStyleCnt="0"/>
      <dgm:spPr/>
      <dgm:t>
        <a:bodyPr/>
        <a:lstStyle/>
        <a:p>
          <a:endParaRPr lang="en-US"/>
        </a:p>
      </dgm:t>
    </dgm:pt>
    <dgm:pt modelId="{883A34C0-D048-4DCB-82C7-021E7FF205DE}" type="pres">
      <dgm:prSet presAssocID="{5637D628-560A-40D7-BEC8-360BC9AF632F}" presName="level2Shape" presStyleLbl="node3" presStyleIdx="1" presStyleCnt="5" custScaleX="136892"/>
      <dgm:spPr/>
      <dgm:t>
        <a:bodyPr/>
        <a:lstStyle/>
        <a:p>
          <a:endParaRPr lang="en-US"/>
        </a:p>
      </dgm:t>
    </dgm:pt>
    <dgm:pt modelId="{558A2381-937C-4C58-B8E0-C7764AE84D7E}" type="pres">
      <dgm:prSet presAssocID="{5637D628-560A-40D7-BEC8-360BC9AF632F}" presName="hierChild3" presStyleCnt="0"/>
      <dgm:spPr/>
      <dgm:t>
        <a:bodyPr/>
        <a:lstStyle/>
        <a:p>
          <a:endParaRPr lang="en-US"/>
        </a:p>
      </dgm:t>
    </dgm:pt>
    <dgm:pt modelId="{4EA75EF0-8AA8-44D6-AC03-6BFCA8CEDA14}" type="pres">
      <dgm:prSet presAssocID="{F36BFF15-87EF-46B7-A1B7-506DFF3FCCB7}" presName="Name19" presStyleLbl="parChTrans1D2" presStyleIdx="1" presStyleCnt="2"/>
      <dgm:spPr/>
      <dgm:t>
        <a:bodyPr/>
        <a:lstStyle/>
        <a:p>
          <a:endParaRPr lang="en-US"/>
        </a:p>
      </dgm:t>
    </dgm:pt>
    <dgm:pt modelId="{8758A8EC-3709-4F8C-8FDD-9257AC475DE5}" type="pres">
      <dgm:prSet presAssocID="{FE9C3094-F58F-41CC-8B7F-3DD1B6BF206D}" presName="Name21" presStyleCnt="0"/>
      <dgm:spPr/>
      <dgm:t>
        <a:bodyPr/>
        <a:lstStyle/>
        <a:p>
          <a:endParaRPr lang="en-US"/>
        </a:p>
      </dgm:t>
    </dgm:pt>
    <dgm:pt modelId="{D1EAB4E7-B5D1-4460-9380-5A5070D99500}" type="pres">
      <dgm:prSet presAssocID="{FE9C3094-F58F-41CC-8B7F-3DD1B6BF206D}" presName="level2Shape" presStyleLbl="node2" presStyleIdx="1" presStyleCnt="2"/>
      <dgm:spPr/>
      <dgm:t>
        <a:bodyPr/>
        <a:lstStyle/>
        <a:p>
          <a:endParaRPr lang="en-US"/>
        </a:p>
      </dgm:t>
    </dgm:pt>
    <dgm:pt modelId="{7392F119-85B8-44A6-AA7A-11A362E77DE7}" type="pres">
      <dgm:prSet presAssocID="{FE9C3094-F58F-41CC-8B7F-3DD1B6BF206D}" presName="hierChild3" presStyleCnt="0"/>
      <dgm:spPr/>
      <dgm:t>
        <a:bodyPr/>
        <a:lstStyle/>
        <a:p>
          <a:endParaRPr lang="en-US"/>
        </a:p>
      </dgm:t>
    </dgm:pt>
    <dgm:pt modelId="{22CAD5F0-DA9D-4F3A-B887-F66CA674D45B}" type="pres">
      <dgm:prSet presAssocID="{37B29495-EFB4-427D-BF01-97DDCB79D0BE}" presName="Name19" presStyleLbl="parChTrans1D3" presStyleIdx="2" presStyleCnt="5"/>
      <dgm:spPr/>
      <dgm:t>
        <a:bodyPr/>
        <a:lstStyle/>
        <a:p>
          <a:endParaRPr lang="en-US"/>
        </a:p>
      </dgm:t>
    </dgm:pt>
    <dgm:pt modelId="{BDDAC16B-A5DD-4D80-8228-E8696F9AA107}" type="pres">
      <dgm:prSet presAssocID="{80C6830C-7311-4C55-B578-16557064ECE7}" presName="Name21" presStyleCnt="0"/>
      <dgm:spPr/>
      <dgm:t>
        <a:bodyPr/>
        <a:lstStyle/>
        <a:p>
          <a:endParaRPr lang="en-US"/>
        </a:p>
      </dgm:t>
    </dgm:pt>
    <dgm:pt modelId="{374062BF-3BCA-4464-9985-6DBF05857B32}" type="pres">
      <dgm:prSet presAssocID="{80C6830C-7311-4C55-B578-16557064ECE7}" presName="level2Shape" presStyleLbl="node3" presStyleIdx="2" presStyleCnt="5"/>
      <dgm:spPr/>
      <dgm:t>
        <a:bodyPr/>
        <a:lstStyle/>
        <a:p>
          <a:endParaRPr lang="en-US"/>
        </a:p>
      </dgm:t>
    </dgm:pt>
    <dgm:pt modelId="{70D6A383-DCF3-44E3-B6BD-7F01D6B94C6A}" type="pres">
      <dgm:prSet presAssocID="{80C6830C-7311-4C55-B578-16557064ECE7}" presName="hierChild3" presStyleCnt="0"/>
      <dgm:spPr/>
      <dgm:t>
        <a:bodyPr/>
        <a:lstStyle/>
        <a:p>
          <a:endParaRPr lang="en-US"/>
        </a:p>
      </dgm:t>
    </dgm:pt>
    <dgm:pt modelId="{25D5ABF4-BAD5-43ED-A671-73403A51C10E}" type="pres">
      <dgm:prSet presAssocID="{7DBF0F23-3DF7-4324-9666-A06EB59DEB67}" presName="Name19" presStyleLbl="parChTrans1D3" presStyleIdx="3" presStyleCnt="5"/>
      <dgm:spPr/>
      <dgm:t>
        <a:bodyPr/>
        <a:lstStyle/>
        <a:p>
          <a:endParaRPr lang="en-US"/>
        </a:p>
      </dgm:t>
    </dgm:pt>
    <dgm:pt modelId="{49177FFF-81CC-43AF-BE3E-88F2DF77FE85}" type="pres">
      <dgm:prSet presAssocID="{84170F09-995E-4518-AF50-C12C20C3894B}" presName="Name21" presStyleCnt="0"/>
      <dgm:spPr/>
      <dgm:t>
        <a:bodyPr/>
        <a:lstStyle/>
        <a:p>
          <a:endParaRPr lang="en-US"/>
        </a:p>
      </dgm:t>
    </dgm:pt>
    <dgm:pt modelId="{6F2DEAA0-7AA8-4F2D-97BE-5FD23F0149D9}" type="pres">
      <dgm:prSet presAssocID="{84170F09-995E-4518-AF50-C12C20C3894B}" presName="level2Shape" presStyleLbl="node3" presStyleIdx="3" presStyleCnt="5"/>
      <dgm:spPr/>
      <dgm:t>
        <a:bodyPr/>
        <a:lstStyle/>
        <a:p>
          <a:endParaRPr lang="en-US"/>
        </a:p>
      </dgm:t>
    </dgm:pt>
    <dgm:pt modelId="{D9F1DE24-45DC-466E-833B-7A59BC217AA9}" type="pres">
      <dgm:prSet presAssocID="{84170F09-995E-4518-AF50-C12C20C3894B}" presName="hierChild3" presStyleCnt="0"/>
      <dgm:spPr/>
      <dgm:t>
        <a:bodyPr/>
        <a:lstStyle/>
        <a:p>
          <a:endParaRPr lang="en-US"/>
        </a:p>
      </dgm:t>
    </dgm:pt>
    <dgm:pt modelId="{6D5E153A-F456-4FB1-817C-A7CEB706A81B}" type="pres">
      <dgm:prSet presAssocID="{1BD70CF4-0741-4F10-B560-36B23EB1D204}" presName="Name19" presStyleLbl="parChTrans1D3" presStyleIdx="4" presStyleCnt="5"/>
      <dgm:spPr/>
      <dgm:t>
        <a:bodyPr/>
        <a:lstStyle/>
        <a:p>
          <a:endParaRPr lang="en-US"/>
        </a:p>
      </dgm:t>
    </dgm:pt>
    <dgm:pt modelId="{64818391-5E7F-4A17-9FEB-80C7491C1B33}" type="pres">
      <dgm:prSet presAssocID="{DB659606-902F-4412-9B95-E8B3CFD48164}" presName="Name21" presStyleCnt="0"/>
      <dgm:spPr/>
      <dgm:t>
        <a:bodyPr/>
        <a:lstStyle/>
        <a:p>
          <a:endParaRPr lang="en-US"/>
        </a:p>
      </dgm:t>
    </dgm:pt>
    <dgm:pt modelId="{DC8D8D5E-E5B6-43B0-B17A-FFAECF05BC22}" type="pres">
      <dgm:prSet presAssocID="{DB659606-902F-4412-9B95-E8B3CFD48164}" presName="level2Shape" presStyleLbl="node3" presStyleIdx="4" presStyleCnt="5"/>
      <dgm:spPr/>
      <dgm:t>
        <a:bodyPr/>
        <a:lstStyle/>
        <a:p>
          <a:endParaRPr lang="en-US"/>
        </a:p>
      </dgm:t>
    </dgm:pt>
    <dgm:pt modelId="{24CD1872-7372-46BE-B90E-89804AB12116}" type="pres">
      <dgm:prSet presAssocID="{DB659606-902F-4412-9B95-E8B3CFD48164}" presName="hierChild3" presStyleCnt="0"/>
      <dgm:spPr/>
      <dgm:t>
        <a:bodyPr/>
        <a:lstStyle/>
        <a:p>
          <a:endParaRPr lang="en-US"/>
        </a:p>
      </dgm:t>
    </dgm:pt>
    <dgm:pt modelId="{976751BC-7537-402A-AF64-34EABB22DE38}" type="pres">
      <dgm:prSet presAssocID="{07B4DC07-D3D4-4C91-8F2E-AE5F5FDFA876}" presName="bgShapesFlow" presStyleCnt="0"/>
      <dgm:spPr/>
      <dgm:t>
        <a:bodyPr/>
        <a:lstStyle/>
        <a:p>
          <a:endParaRPr lang="en-US"/>
        </a:p>
      </dgm:t>
    </dgm:pt>
  </dgm:ptLst>
  <dgm:cxnLst>
    <dgm:cxn modelId="{D254A5D3-FAF3-4301-855A-E7B85CD95730}" type="presOf" srcId="{00FA12C2-695C-4411-AA45-153E07A5D79F}" destId="{FAFC7B10-2C6D-4097-8CE6-6D396AA54085}" srcOrd="0" destOrd="0" presId="urn:microsoft.com/office/officeart/2005/8/layout/hierarchy6"/>
    <dgm:cxn modelId="{D13973E5-82D7-44CE-BAB0-05A92B93A8D8}" srcId="{FE9C3094-F58F-41CC-8B7F-3DD1B6BF206D}" destId="{DB659606-902F-4412-9B95-E8B3CFD48164}" srcOrd="2" destOrd="0" parTransId="{1BD70CF4-0741-4F10-B560-36B23EB1D204}" sibTransId="{14165A08-E242-4174-9159-BC055554496B}"/>
    <dgm:cxn modelId="{A17F10AF-58D2-4F64-AC66-9C6EFDBC38BC}" srcId="{2C556A79-A307-4AEB-A1AC-9111D784E486}" destId="{5637D628-560A-40D7-BEC8-360BC9AF632F}" srcOrd="1" destOrd="0" parTransId="{E9E8CD32-AB5C-4759-94B5-69FA19D8468A}" sibTransId="{DEC0F4C7-7115-4483-B6A9-F260E1B06270}"/>
    <dgm:cxn modelId="{7BB7BF56-AC88-4DF6-8AAC-0DFD74227D2C}" type="presOf" srcId="{37B29495-EFB4-427D-BF01-97DDCB79D0BE}" destId="{22CAD5F0-DA9D-4F3A-B887-F66CA674D45B}" srcOrd="0" destOrd="0" presId="urn:microsoft.com/office/officeart/2005/8/layout/hierarchy6"/>
    <dgm:cxn modelId="{AB1A8538-7C4A-41D5-8C39-7787E15E8F99}" srcId="{85F3F387-09FC-4DE2-B7F3-DF8CCEDCE6E8}" destId="{FE9C3094-F58F-41CC-8B7F-3DD1B6BF206D}" srcOrd="1" destOrd="0" parTransId="{F36BFF15-87EF-46B7-A1B7-506DFF3FCCB7}" sibTransId="{D38B2863-0DCB-4E5A-89CC-A8E1ABAD52B7}"/>
    <dgm:cxn modelId="{FC8ACB6C-F4CA-4396-95FC-C7788CCBEEDA}" type="presOf" srcId="{FE9C3094-F58F-41CC-8B7F-3DD1B6BF206D}" destId="{D1EAB4E7-B5D1-4460-9380-5A5070D99500}" srcOrd="0" destOrd="0" presId="urn:microsoft.com/office/officeart/2005/8/layout/hierarchy6"/>
    <dgm:cxn modelId="{D46F20CE-B8A0-4A87-A8E1-822EF4282F3B}" type="presOf" srcId="{84170F09-995E-4518-AF50-C12C20C3894B}" destId="{6F2DEAA0-7AA8-4F2D-97BE-5FD23F0149D9}" srcOrd="0" destOrd="0" presId="urn:microsoft.com/office/officeart/2005/8/layout/hierarchy6"/>
    <dgm:cxn modelId="{E394D494-3092-408C-B0C9-82D239198629}" type="presOf" srcId="{1BD70CF4-0741-4F10-B560-36B23EB1D204}" destId="{6D5E153A-F456-4FB1-817C-A7CEB706A81B}" srcOrd="0" destOrd="0" presId="urn:microsoft.com/office/officeart/2005/8/layout/hierarchy6"/>
    <dgm:cxn modelId="{15449732-BE53-4FD0-AA67-43E35ECA3B12}" srcId="{FE9C3094-F58F-41CC-8B7F-3DD1B6BF206D}" destId="{84170F09-995E-4518-AF50-C12C20C3894B}" srcOrd="1" destOrd="0" parTransId="{7DBF0F23-3DF7-4324-9666-A06EB59DEB67}" sibTransId="{6F2CFEBD-CD27-4AC2-965F-084608BE82C4}"/>
    <dgm:cxn modelId="{76E1DA59-E0C8-485E-929E-686938274D13}" type="presOf" srcId="{E9E8CD32-AB5C-4759-94B5-69FA19D8468A}" destId="{745AB2BA-B3A4-4C73-A50F-24877C7391EA}" srcOrd="0" destOrd="0" presId="urn:microsoft.com/office/officeart/2005/8/layout/hierarchy6"/>
    <dgm:cxn modelId="{CBBBEAC3-18DA-4948-9D2D-D365A3C2EDF5}" type="presOf" srcId="{F36BFF15-87EF-46B7-A1B7-506DFF3FCCB7}" destId="{4EA75EF0-8AA8-44D6-AC03-6BFCA8CEDA14}" srcOrd="0" destOrd="0" presId="urn:microsoft.com/office/officeart/2005/8/layout/hierarchy6"/>
    <dgm:cxn modelId="{F357BE43-25F4-4283-849B-B00005948EC3}" type="presOf" srcId="{7DBF0F23-3DF7-4324-9666-A06EB59DEB67}" destId="{25D5ABF4-BAD5-43ED-A671-73403A51C10E}" srcOrd="0" destOrd="0" presId="urn:microsoft.com/office/officeart/2005/8/layout/hierarchy6"/>
    <dgm:cxn modelId="{495738D7-E012-4FEB-8EB9-0B38C8C544F2}" srcId="{FE9C3094-F58F-41CC-8B7F-3DD1B6BF206D}" destId="{80C6830C-7311-4C55-B578-16557064ECE7}" srcOrd="0" destOrd="0" parTransId="{37B29495-EFB4-427D-BF01-97DDCB79D0BE}" sibTransId="{8A8B8D5B-C0E0-488C-9654-552C076A678B}"/>
    <dgm:cxn modelId="{9A513DE1-7123-45F1-8781-46FBEB7CE9BC}" srcId="{2C556A79-A307-4AEB-A1AC-9111D784E486}" destId="{00FA12C2-695C-4411-AA45-153E07A5D79F}" srcOrd="0" destOrd="0" parTransId="{4C969E5C-3897-46A4-954B-358DBE50A7AA}" sibTransId="{759E326F-04F2-4F18-AE31-BEE33EAA3DDA}"/>
    <dgm:cxn modelId="{A021EB8F-3CAA-406A-A7F1-711F3C6AAE1E}" type="presOf" srcId="{4C969E5C-3897-46A4-954B-358DBE50A7AA}" destId="{2A82887A-DD91-4876-BBA0-207370FFE1E6}" srcOrd="0" destOrd="0" presId="urn:microsoft.com/office/officeart/2005/8/layout/hierarchy6"/>
    <dgm:cxn modelId="{9F60B1A4-278E-4D47-82AE-FA584F503707}" srcId="{07B4DC07-D3D4-4C91-8F2E-AE5F5FDFA876}" destId="{85F3F387-09FC-4DE2-B7F3-DF8CCEDCE6E8}" srcOrd="0" destOrd="0" parTransId="{D540B37B-1108-486D-A718-60ABB50EA24C}" sibTransId="{EED96EC3-50EC-4FBB-819F-EA55830D07D6}"/>
    <dgm:cxn modelId="{C64BF291-B6CA-4158-B44C-E89FD54CD74E}" type="presOf" srcId="{80C6830C-7311-4C55-B578-16557064ECE7}" destId="{374062BF-3BCA-4464-9985-6DBF05857B32}" srcOrd="0" destOrd="0" presId="urn:microsoft.com/office/officeart/2005/8/layout/hierarchy6"/>
    <dgm:cxn modelId="{072CF2AB-5384-4D56-B6C3-AD188537537A}" type="presOf" srcId="{2C556A79-A307-4AEB-A1AC-9111D784E486}" destId="{DB6C1BEF-A22D-47D4-9BB3-CAF40565E28A}" srcOrd="0" destOrd="0" presId="urn:microsoft.com/office/officeart/2005/8/layout/hierarchy6"/>
    <dgm:cxn modelId="{3A092215-F1B9-4195-B3DC-5BBB0E1E4381}" type="presOf" srcId="{5637D628-560A-40D7-BEC8-360BC9AF632F}" destId="{883A34C0-D048-4DCB-82C7-021E7FF205DE}" srcOrd="0" destOrd="0" presId="urn:microsoft.com/office/officeart/2005/8/layout/hierarchy6"/>
    <dgm:cxn modelId="{154E6D5C-9209-4954-A230-3648B49F92D9}" type="presOf" srcId="{07B4DC07-D3D4-4C91-8F2E-AE5F5FDFA876}" destId="{14B0AFBF-B4BF-43B4-B929-24574CC62DCA}" srcOrd="0" destOrd="0" presId="urn:microsoft.com/office/officeart/2005/8/layout/hierarchy6"/>
    <dgm:cxn modelId="{940B8D52-6DCF-406B-A44F-2A23E20E277D}" type="presOf" srcId="{69D4E8C1-3B18-485A-A38E-5342D99A6C1C}" destId="{74752A3F-20DE-4F6E-BB23-345C2B371DE8}" srcOrd="0" destOrd="0" presId="urn:microsoft.com/office/officeart/2005/8/layout/hierarchy6"/>
    <dgm:cxn modelId="{F2301F1E-2382-41E6-92FA-DCE3B2EC8C7C}" srcId="{85F3F387-09FC-4DE2-B7F3-DF8CCEDCE6E8}" destId="{2C556A79-A307-4AEB-A1AC-9111D784E486}" srcOrd="0" destOrd="0" parTransId="{69D4E8C1-3B18-485A-A38E-5342D99A6C1C}" sibTransId="{3DC6B77D-DA53-4A5E-BE7B-1A70F699674D}"/>
    <dgm:cxn modelId="{7C2A1933-E7A6-4C1B-B967-1EBF0C6558E0}" type="presOf" srcId="{85F3F387-09FC-4DE2-B7F3-DF8CCEDCE6E8}" destId="{6C89414C-DA6F-4A82-96D6-728FD24B781C}" srcOrd="0" destOrd="0" presId="urn:microsoft.com/office/officeart/2005/8/layout/hierarchy6"/>
    <dgm:cxn modelId="{9B36E3FF-B38C-43F8-BAF4-542B02ADFD3B}" type="presOf" srcId="{DB659606-902F-4412-9B95-E8B3CFD48164}" destId="{DC8D8D5E-E5B6-43B0-B17A-FFAECF05BC22}" srcOrd="0" destOrd="0" presId="urn:microsoft.com/office/officeart/2005/8/layout/hierarchy6"/>
    <dgm:cxn modelId="{B9F779DA-8B86-465C-807C-C448C3963B05}" type="presParOf" srcId="{14B0AFBF-B4BF-43B4-B929-24574CC62DCA}" destId="{D5DDD394-6A1A-4548-A0B6-86FF45823ABF}" srcOrd="0" destOrd="0" presId="urn:microsoft.com/office/officeart/2005/8/layout/hierarchy6"/>
    <dgm:cxn modelId="{356453D7-F373-4188-86BF-8F358C823372}" type="presParOf" srcId="{D5DDD394-6A1A-4548-A0B6-86FF45823ABF}" destId="{F88E17E1-A8DD-4F83-A509-C7DD27198F17}" srcOrd="0" destOrd="0" presId="urn:microsoft.com/office/officeart/2005/8/layout/hierarchy6"/>
    <dgm:cxn modelId="{3A60F5AA-C21E-4DC0-AFED-F2A476C73180}" type="presParOf" srcId="{F88E17E1-A8DD-4F83-A509-C7DD27198F17}" destId="{2DF7DB45-8987-4F74-9CF5-75930B3D48CC}" srcOrd="0" destOrd="0" presId="urn:microsoft.com/office/officeart/2005/8/layout/hierarchy6"/>
    <dgm:cxn modelId="{BB182382-A4B4-4005-8BDE-64B6AF65DD33}" type="presParOf" srcId="{2DF7DB45-8987-4F74-9CF5-75930B3D48CC}" destId="{6C89414C-DA6F-4A82-96D6-728FD24B781C}" srcOrd="0" destOrd="0" presId="urn:microsoft.com/office/officeart/2005/8/layout/hierarchy6"/>
    <dgm:cxn modelId="{0CD4B95C-3E94-4100-B74F-928316623D96}" type="presParOf" srcId="{2DF7DB45-8987-4F74-9CF5-75930B3D48CC}" destId="{7A01D7FA-9FAF-4414-B79D-9A9CBA8AF989}" srcOrd="1" destOrd="0" presId="urn:microsoft.com/office/officeart/2005/8/layout/hierarchy6"/>
    <dgm:cxn modelId="{50F6B3A8-40DB-48E1-B7F5-7652B124C4D8}" type="presParOf" srcId="{7A01D7FA-9FAF-4414-B79D-9A9CBA8AF989}" destId="{74752A3F-20DE-4F6E-BB23-345C2B371DE8}" srcOrd="0" destOrd="0" presId="urn:microsoft.com/office/officeart/2005/8/layout/hierarchy6"/>
    <dgm:cxn modelId="{05F53130-DDAC-49D9-BAEA-0D1FCEBEE5A0}" type="presParOf" srcId="{7A01D7FA-9FAF-4414-B79D-9A9CBA8AF989}" destId="{FEFB1A9C-F3FB-4016-8991-1A67C2232D60}" srcOrd="1" destOrd="0" presId="urn:microsoft.com/office/officeart/2005/8/layout/hierarchy6"/>
    <dgm:cxn modelId="{17FB7CE8-F48D-4DFD-BB05-D5FABAECBD7D}" type="presParOf" srcId="{FEFB1A9C-F3FB-4016-8991-1A67C2232D60}" destId="{DB6C1BEF-A22D-47D4-9BB3-CAF40565E28A}" srcOrd="0" destOrd="0" presId="urn:microsoft.com/office/officeart/2005/8/layout/hierarchy6"/>
    <dgm:cxn modelId="{85E079E8-E47E-4448-947C-94AF46780029}" type="presParOf" srcId="{FEFB1A9C-F3FB-4016-8991-1A67C2232D60}" destId="{024600FC-8649-4B84-B1E6-D95ED869B741}" srcOrd="1" destOrd="0" presId="urn:microsoft.com/office/officeart/2005/8/layout/hierarchy6"/>
    <dgm:cxn modelId="{2DC818BC-FAB0-491F-A826-E1DD418EC99A}" type="presParOf" srcId="{024600FC-8649-4B84-B1E6-D95ED869B741}" destId="{2A82887A-DD91-4876-BBA0-207370FFE1E6}" srcOrd="0" destOrd="0" presId="urn:microsoft.com/office/officeart/2005/8/layout/hierarchy6"/>
    <dgm:cxn modelId="{5952A3F0-D2F4-4D3F-9D82-B3522669D2DF}" type="presParOf" srcId="{024600FC-8649-4B84-B1E6-D95ED869B741}" destId="{D660E84C-0456-453D-A23B-41D1A3D0E4D8}" srcOrd="1" destOrd="0" presId="urn:microsoft.com/office/officeart/2005/8/layout/hierarchy6"/>
    <dgm:cxn modelId="{EA1C05A8-F9BE-42EB-A4FF-8DE168C56B39}" type="presParOf" srcId="{D660E84C-0456-453D-A23B-41D1A3D0E4D8}" destId="{FAFC7B10-2C6D-4097-8CE6-6D396AA54085}" srcOrd="0" destOrd="0" presId="urn:microsoft.com/office/officeart/2005/8/layout/hierarchy6"/>
    <dgm:cxn modelId="{40D19D5C-A1D8-4C9F-9CC3-13D90F0545DA}" type="presParOf" srcId="{D660E84C-0456-453D-A23B-41D1A3D0E4D8}" destId="{E2C7742B-8CA5-4452-A7D4-1FF3703D4482}" srcOrd="1" destOrd="0" presId="urn:microsoft.com/office/officeart/2005/8/layout/hierarchy6"/>
    <dgm:cxn modelId="{C106547F-2F18-4365-8F07-C81B64C79722}" type="presParOf" srcId="{024600FC-8649-4B84-B1E6-D95ED869B741}" destId="{745AB2BA-B3A4-4C73-A50F-24877C7391EA}" srcOrd="2" destOrd="0" presId="urn:microsoft.com/office/officeart/2005/8/layout/hierarchy6"/>
    <dgm:cxn modelId="{55B23DB2-B41E-423C-BC7C-E9AB21EEC294}" type="presParOf" srcId="{024600FC-8649-4B84-B1E6-D95ED869B741}" destId="{EF12BAD4-3E85-4FBB-B48F-477A86AAD162}" srcOrd="3" destOrd="0" presId="urn:microsoft.com/office/officeart/2005/8/layout/hierarchy6"/>
    <dgm:cxn modelId="{EF6064C4-46A7-4C55-9114-ECE12923FA3A}" type="presParOf" srcId="{EF12BAD4-3E85-4FBB-B48F-477A86AAD162}" destId="{883A34C0-D048-4DCB-82C7-021E7FF205DE}" srcOrd="0" destOrd="0" presId="urn:microsoft.com/office/officeart/2005/8/layout/hierarchy6"/>
    <dgm:cxn modelId="{52BFADD4-DDF5-42D1-AAE6-9192AE7303FC}" type="presParOf" srcId="{EF12BAD4-3E85-4FBB-B48F-477A86AAD162}" destId="{558A2381-937C-4C58-B8E0-C7764AE84D7E}" srcOrd="1" destOrd="0" presId="urn:microsoft.com/office/officeart/2005/8/layout/hierarchy6"/>
    <dgm:cxn modelId="{0D4CC957-628D-44FE-9C83-B7C58A68528A}" type="presParOf" srcId="{7A01D7FA-9FAF-4414-B79D-9A9CBA8AF989}" destId="{4EA75EF0-8AA8-44D6-AC03-6BFCA8CEDA14}" srcOrd="2" destOrd="0" presId="urn:microsoft.com/office/officeart/2005/8/layout/hierarchy6"/>
    <dgm:cxn modelId="{F0E5D4B8-C2D1-4694-AA1E-E3BC939B3C9E}" type="presParOf" srcId="{7A01D7FA-9FAF-4414-B79D-9A9CBA8AF989}" destId="{8758A8EC-3709-4F8C-8FDD-9257AC475DE5}" srcOrd="3" destOrd="0" presId="urn:microsoft.com/office/officeart/2005/8/layout/hierarchy6"/>
    <dgm:cxn modelId="{8E820F3D-1FC0-4AFA-AA48-114D45419AA1}" type="presParOf" srcId="{8758A8EC-3709-4F8C-8FDD-9257AC475DE5}" destId="{D1EAB4E7-B5D1-4460-9380-5A5070D99500}" srcOrd="0" destOrd="0" presId="urn:microsoft.com/office/officeart/2005/8/layout/hierarchy6"/>
    <dgm:cxn modelId="{D51D6BDC-B43D-4B48-9535-345EE65CD6A4}" type="presParOf" srcId="{8758A8EC-3709-4F8C-8FDD-9257AC475DE5}" destId="{7392F119-85B8-44A6-AA7A-11A362E77DE7}" srcOrd="1" destOrd="0" presId="urn:microsoft.com/office/officeart/2005/8/layout/hierarchy6"/>
    <dgm:cxn modelId="{6D7C1405-01B9-41A7-A8ED-0411447B5B4A}" type="presParOf" srcId="{7392F119-85B8-44A6-AA7A-11A362E77DE7}" destId="{22CAD5F0-DA9D-4F3A-B887-F66CA674D45B}" srcOrd="0" destOrd="0" presId="urn:microsoft.com/office/officeart/2005/8/layout/hierarchy6"/>
    <dgm:cxn modelId="{9D71739D-1270-4B8F-8F30-EBCD60F49C10}" type="presParOf" srcId="{7392F119-85B8-44A6-AA7A-11A362E77DE7}" destId="{BDDAC16B-A5DD-4D80-8228-E8696F9AA107}" srcOrd="1" destOrd="0" presId="urn:microsoft.com/office/officeart/2005/8/layout/hierarchy6"/>
    <dgm:cxn modelId="{B5A87928-D48E-4630-9C6E-D8682E8FEA1C}" type="presParOf" srcId="{BDDAC16B-A5DD-4D80-8228-E8696F9AA107}" destId="{374062BF-3BCA-4464-9985-6DBF05857B32}" srcOrd="0" destOrd="0" presId="urn:microsoft.com/office/officeart/2005/8/layout/hierarchy6"/>
    <dgm:cxn modelId="{003ADE8F-A9A1-44A6-8D50-CC60A3432AA0}" type="presParOf" srcId="{BDDAC16B-A5DD-4D80-8228-E8696F9AA107}" destId="{70D6A383-DCF3-44E3-B6BD-7F01D6B94C6A}" srcOrd="1" destOrd="0" presId="urn:microsoft.com/office/officeart/2005/8/layout/hierarchy6"/>
    <dgm:cxn modelId="{B3D3BA7E-F47B-4A84-AD85-D917AA79DE6C}" type="presParOf" srcId="{7392F119-85B8-44A6-AA7A-11A362E77DE7}" destId="{25D5ABF4-BAD5-43ED-A671-73403A51C10E}" srcOrd="2" destOrd="0" presId="urn:microsoft.com/office/officeart/2005/8/layout/hierarchy6"/>
    <dgm:cxn modelId="{922D979D-C096-4CB7-8829-B5F3CAE6DA27}" type="presParOf" srcId="{7392F119-85B8-44A6-AA7A-11A362E77DE7}" destId="{49177FFF-81CC-43AF-BE3E-88F2DF77FE85}" srcOrd="3" destOrd="0" presId="urn:microsoft.com/office/officeart/2005/8/layout/hierarchy6"/>
    <dgm:cxn modelId="{98CFF43B-A8C8-416E-B2F9-7F9E237EA0A1}" type="presParOf" srcId="{49177FFF-81CC-43AF-BE3E-88F2DF77FE85}" destId="{6F2DEAA0-7AA8-4F2D-97BE-5FD23F0149D9}" srcOrd="0" destOrd="0" presId="urn:microsoft.com/office/officeart/2005/8/layout/hierarchy6"/>
    <dgm:cxn modelId="{B767D295-6A90-475A-9E0B-6CA13D3C006E}" type="presParOf" srcId="{49177FFF-81CC-43AF-BE3E-88F2DF77FE85}" destId="{D9F1DE24-45DC-466E-833B-7A59BC217AA9}" srcOrd="1" destOrd="0" presId="urn:microsoft.com/office/officeart/2005/8/layout/hierarchy6"/>
    <dgm:cxn modelId="{FB16F11A-6E6E-438D-82E2-58BA75169FFC}" type="presParOf" srcId="{7392F119-85B8-44A6-AA7A-11A362E77DE7}" destId="{6D5E153A-F456-4FB1-817C-A7CEB706A81B}" srcOrd="4" destOrd="0" presId="urn:microsoft.com/office/officeart/2005/8/layout/hierarchy6"/>
    <dgm:cxn modelId="{01FB5898-9B3E-4457-9B82-28BC3FF09EBD}" type="presParOf" srcId="{7392F119-85B8-44A6-AA7A-11A362E77DE7}" destId="{64818391-5E7F-4A17-9FEB-80C7491C1B33}" srcOrd="5" destOrd="0" presId="urn:microsoft.com/office/officeart/2005/8/layout/hierarchy6"/>
    <dgm:cxn modelId="{A844D3F8-99CC-42C0-83F8-097A9AC518E4}" type="presParOf" srcId="{64818391-5E7F-4A17-9FEB-80C7491C1B33}" destId="{DC8D8D5E-E5B6-43B0-B17A-FFAECF05BC22}" srcOrd="0" destOrd="0" presId="urn:microsoft.com/office/officeart/2005/8/layout/hierarchy6"/>
    <dgm:cxn modelId="{30ECD12F-6BF5-4AFA-979D-51710A715B62}" type="presParOf" srcId="{64818391-5E7F-4A17-9FEB-80C7491C1B33}" destId="{24CD1872-7372-46BE-B90E-89804AB12116}" srcOrd="1" destOrd="0" presId="urn:microsoft.com/office/officeart/2005/8/layout/hierarchy6"/>
    <dgm:cxn modelId="{C15FD1F9-2F9E-462B-83E4-304E48EE3999}" type="presParOf" srcId="{14B0AFBF-B4BF-43B4-B929-24574CC62DCA}" destId="{976751BC-7537-402A-AF64-34EABB22DE38}" srcOrd="1" destOrd="0" presId="urn:microsoft.com/office/officeart/2005/8/layout/hierarchy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775A2-5043-463D-8B64-81724803E07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44B8554-88AC-4862-8BA0-A8A795B2EE19}">
      <dgm:prSet/>
      <dgm:spPr/>
      <dgm:t>
        <a:bodyPr/>
        <a:lstStyle/>
        <a:p>
          <a:pPr rtl="0"/>
          <a:r>
            <a:rPr lang="en-US" dirty="0" err="1" smtClean="0"/>
            <a:t>Dalam</a:t>
          </a:r>
          <a:r>
            <a:rPr lang="en-US" dirty="0" smtClean="0"/>
            <a:t> </a:t>
          </a:r>
          <a:r>
            <a:rPr lang="en-US" dirty="0" err="1" smtClean="0"/>
            <a:t>notasi</a:t>
          </a:r>
          <a:r>
            <a:rPr lang="en-US" dirty="0" smtClean="0"/>
            <a:t> </a:t>
          </a:r>
          <a:r>
            <a:rPr lang="en-US" dirty="0" err="1" smtClean="0"/>
            <a:t>ini</a:t>
          </a:r>
          <a:r>
            <a:rPr lang="en-US" dirty="0" smtClean="0"/>
            <a:t> </a:t>
          </a:r>
          <a:r>
            <a:rPr lang="en-US" i="1" dirty="0" smtClean="0"/>
            <a:t>P</a:t>
          </a:r>
          <a:r>
            <a:rPr lang="en-US" dirty="0" smtClean="0"/>
            <a:t>(</a:t>
          </a:r>
          <a:r>
            <a:rPr lang="en-US" i="1" dirty="0" smtClean="0"/>
            <a:t>A</a:t>
          </a:r>
          <a:r>
            <a:rPr lang="en-US" dirty="0" smtClean="0"/>
            <a:t>|</a:t>
          </a:r>
          <a:r>
            <a:rPr lang="en-US" i="1" dirty="0" smtClean="0"/>
            <a:t>B</a:t>
          </a:r>
          <a:r>
            <a:rPr lang="en-US" dirty="0" smtClean="0"/>
            <a:t>) </a:t>
          </a:r>
          <a:r>
            <a:rPr lang="en-US" dirty="0" err="1" smtClean="0"/>
            <a:t>berarti</a:t>
          </a:r>
          <a:r>
            <a:rPr lang="en-US" dirty="0" smtClean="0"/>
            <a:t> </a:t>
          </a:r>
          <a:r>
            <a:rPr lang="en-US" dirty="0" err="1" smtClean="0"/>
            <a:t>peluang</a:t>
          </a:r>
          <a:r>
            <a:rPr lang="en-US" dirty="0" smtClean="0"/>
            <a:t> </a:t>
          </a:r>
          <a:r>
            <a:rPr lang="en-US" dirty="0" err="1" smtClean="0"/>
            <a:t>kejadian</a:t>
          </a:r>
          <a:r>
            <a:rPr lang="en-US" dirty="0" smtClean="0"/>
            <a:t> </a:t>
          </a:r>
          <a:r>
            <a:rPr lang="en-US" i="1" dirty="0" smtClean="0"/>
            <a:t>A</a:t>
          </a:r>
          <a:r>
            <a:rPr lang="en-US" dirty="0" smtClean="0"/>
            <a:t> </a:t>
          </a:r>
          <a:r>
            <a:rPr lang="en-US" dirty="0" err="1" smtClean="0"/>
            <a:t>bila</a:t>
          </a:r>
          <a:r>
            <a:rPr lang="en-US" dirty="0" smtClean="0"/>
            <a:t> </a:t>
          </a:r>
          <a:r>
            <a:rPr lang="en-US" i="1" dirty="0" smtClean="0"/>
            <a:t>B</a:t>
          </a:r>
          <a:r>
            <a:rPr lang="en-US" dirty="0" smtClean="0"/>
            <a:t> </a:t>
          </a:r>
          <a:r>
            <a:rPr lang="en-US" dirty="0" err="1" smtClean="0"/>
            <a:t>terjadi</a:t>
          </a:r>
          <a:r>
            <a:rPr lang="en-US" dirty="0" smtClean="0"/>
            <a:t> </a:t>
          </a:r>
          <a:r>
            <a:rPr lang="en-US" dirty="0" err="1" smtClean="0"/>
            <a:t>dan</a:t>
          </a:r>
          <a:r>
            <a:rPr lang="en-US" dirty="0" smtClean="0"/>
            <a:t> </a:t>
          </a:r>
          <a:r>
            <a:rPr lang="en-US" i="1" dirty="0" smtClean="0"/>
            <a:t>P</a:t>
          </a:r>
          <a:r>
            <a:rPr lang="en-US" dirty="0" smtClean="0"/>
            <a:t>(</a:t>
          </a:r>
          <a:r>
            <a:rPr lang="en-US" i="1" dirty="0" smtClean="0"/>
            <a:t>B</a:t>
          </a:r>
          <a:r>
            <a:rPr lang="en-US" dirty="0" smtClean="0"/>
            <a:t>|</a:t>
          </a:r>
          <a:r>
            <a:rPr lang="en-US" i="1" dirty="0" smtClean="0"/>
            <a:t>A</a:t>
          </a:r>
          <a:r>
            <a:rPr lang="en-US" dirty="0" smtClean="0"/>
            <a:t>) </a:t>
          </a:r>
          <a:r>
            <a:rPr lang="en-US" dirty="0" err="1" smtClean="0"/>
            <a:t>peluang</a:t>
          </a:r>
          <a:r>
            <a:rPr lang="en-US" dirty="0" smtClean="0"/>
            <a:t> </a:t>
          </a:r>
          <a:r>
            <a:rPr lang="en-US" dirty="0" err="1" smtClean="0"/>
            <a:t>kejadian</a:t>
          </a:r>
          <a:r>
            <a:rPr lang="en-US" dirty="0" smtClean="0"/>
            <a:t> </a:t>
          </a:r>
          <a:r>
            <a:rPr lang="en-US" i="1" dirty="0" smtClean="0"/>
            <a:t>B</a:t>
          </a:r>
          <a:r>
            <a:rPr lang="en-US" dirty="0" smtClean="0"/>
            <a:t> </a:t>
          </a:r>
          <a:r>
            <a:rPr lang="en-US" dirty="0" err="1" smtClean="0"/>
            <a:t>bila</a:t>
          </a:r>
          <a:r>
            <a:rPr lang="en-US" dirty="0" smtClean="0"/>
            <a:t> </a:t>
          </a:r>
          <a:r>
            <a:rPr lang="en-US" i="1" dirty="0" smtClean="0"/>
            <a:t>A</a:t>
          </a:r>
          <a:r>
            <a:rPr lang="en-US" dirty="0" smtClean="0"/>
            <a:t> </a:t>
          </a:r>
          <a:r>
            <a:rPr lang="en-US" dirty="0" err="1" smtClean="0"/>
            <a:t>terjadi</a:t>
          </a:r>
          <a:endParaRPr lang="en-US" dirty="0"/>
        </a:p>
      </dgm:t>
    </dgm:pt>
    <dgm:pt modelId="{FD2C811E-FC14-4C7E-BB17-CBBC0C0B6675}" cxnId="{BD830150-8FD1-430B-9869-1BC47B580C4F}" type="parTrans">
      <dgm:prSet/>
      <dgm:spPr/>
      <dgm:t>
        <a:bodyPr/>
        <a:lstStyle/>
        <a:p>
          <a:endParaRPr lang="en-US"/>
        </a:p>
      </dgm:t>
    </dgm:pt>
    <dgm:pt modelId="{3AA65B1D-8A10-41A1-8832-DD6C666718A2}" cxnId="{BD830150-8FD1-430B-9869-1BC47B580C4F}" type="sibTrans">
      <dgm:prSet/>
      <dgm:spPr/>
      <dgm:t>
        <a:bodyPr/>
        <a:lstStyle/>
        <a:p>
          <a:endParaRPr lang="en-US"/>
        </a:p>
      </dgm:t>
    </dgm:pt>
    <dgm:pt modelId="{2E83205F-1686-4273-ADC0-1002B06A552C}">
      <dgm:prSet/>
      <dgm:spPr/>
      <dgm:t>
        <a:bodyPr/>
        <a:lstStyle/>
        <a:p>
          <a:r>
            <a:rPr lang="en-US" smtClean="0"/>
            <a:t>Dalam teori probabilitas dan statistika, teorema Bayes adalah sebuah teorema dengan dua penafsiran berbeda. Dalam penafsiran Bayes, teorema ini menyatakan seberapa jauh derajat kepercayaan subjektif harus berubah secara rasional ketika ada petunjuk baru. </a:t>
          </a:r>
          <a:endParaRPr lang="en-US" dirty="0"/>
        </a:p>
      </dgm:t>
    </dgm:pt>
    <dgm:pt modelId="{2B33FFFF-86A8-4FE9-82B7-CC01A2A03215}" cxnId="{28834626-C585-462D-998A-8A5CDE52C1AF}" type="parTrans">
      <dgm:prSet/>
      <dgm:spPr/>
      <dgm:t>
        <a:bodyPr/>
        <a:lstStyle/>
        <a:p>
          <a:endParaRPr lang="en-US"/>
        </a:p>
      </dgm:t>
    </dgm:pt>
    <dgm:pt modelId="{4132D95F-C11A-49A6-8346-2839B86C3936}" cxnId="{28834626-C585-462D-998A-8A5CDE52C1AF}" type="sibTrans">
      <dgm:prSet/>
      <dgm:spPr/>
      <dgm:t>
        <a:bodyPr/>
        <a:lstStyle/>
        <a:p>
          <a:endParaRPr lang="en-US"/>
        </a:p>
      </dgm:t>
    </dgm:pt>
    <dgm:pt modelId="{44C1F520-FE74-41CC-94A7-BE5448C03E06}" type="pres">
      <dgm:prSet presAssocID="{BCA775A2-5043-463D-8B64-81724803E076}" presName="linear" presStyleCnt="0">
        <dgm:presLayoutVars>
          <dgm:animLvl val="lvl"/>
          <dgm:resizeHandles val="exact"/>
        </dgm:presLayoutVars>
      </dgm:prSet>
      <dgm:spPr/>
      <dgm:t>
        <a:bodyPr/>
        <a:lstStyle/>
        <a:p>
          <a:endParaRPr lang="en-US"/>
        </a:p>
      </dgm:t>
    </dgm:pt>
    <dgm:pt modelId="{8A8E1AFE-1A40-46BB-A3C1-45C09AA193A5}" type="pres">
      <dgm:prSet presAssocID="{F44B8554-88AC-4862-8BA0-A8A795B2EE19}" presName="parentText" presStyleLbl="node1" presStyleIdx="0" presStyleCnt="2">
        <dgm:presLayoutVars>
          <dgm:chMax val="0"/>
          <dgm:bulletEnabled val="1"/>
        </dgm:presLayoutVars>
      </dgm:prSet>
      <dgm:spPr/>
      <dgm:t>
        <a:bodyPr/>
        <a:lstStyle/>
        <a:p>
          <a:endParaRPr lang="en-US"/>
        </a:p>
      </dgm:t>
    </dgm:pt>
    <dgm:pt modelId="{07282B66-F1F8-49D1-A553-138195D64843}" type="pres">
      <dgm:prSet presAssocID="{3AA65B1D-8A10-41A1-8832-DD6C666718A2}" presName="spacer" presStyleCnt="0"/>
      <dgm:spPr/>
    </dgm:pt>
    <dgm:pt modelId="{2BE8DF2D-B0FC-4B07-A324-EF9D647308C2}" type="pres">
      <dgm:prSet presAssocID="{2E83205F-1686-4273-ADC0-1002B06A552C}" presName="parentText" presStyleLbl="node1" presStyleIdx="1" presStyleCnt="2">
        <dgm:presLayoutVars>
          <dgm:chMax val="0"/>
          <dgm:bulletEnabled val="1"/>
        </dgm:presLayoutVars>
      </dgm:prSet>
      <dgm:spPr/>
      <dgm:t>
        <a:bodyPr/>
        <a:lstStyle/>
        <a:p>
          <a:endParaRPr lang="en-US"/>
        </a:p>
      </dgm:t>
    </dgm:pt>
  </dgm:ptLst>
  <dgm:cxnLst>
    <dgm:cxn modelId="{9881B443-C45A-4BB9-8EAB-162D851BB864}" type="presOf" srcId="{F44B8554-88AC-4862-8BA0-A8A795B2EE19}" destId="{8A8E1AFE-1A40-46BB-A3C1-45C09AA193A5}" srcOrd="0" destOrd="0" presId="urn:microsoft.com/office/officeart/2005/8/layout/vList2"/>
    <dgm:cxn modelId="{BD830150-8FD1-430B-9869-1BC47B580C4F}" srcId="{BCA775A2-5043-463D-8B64-81724803E076}" destId="{F44B8554-88AC-4862-8BA0-A8A795B2EE19}" srcOrd="0" destOrd="0" parTransId="{FD2C811E-FC14-4C7E-BB17-CBBC0C0B6675}" sibTransId="{3AA65B1D-8A10-41A1-8832-DD6C666718A2}"/>
    <dgm:cxn modelId="{AE4749C8-6ED5-464D-A38B-8B89F897B9EE}" type="presOf" srcId="{2E83205F-1686-4273-ADC0-1002B06A552C}" destId="{2BE8DF2D-B0FC-4B07-A324-EF9D647308C2}" srcOrd="0" destOrd="0" presId="urn:microsoft.com/office/officeart/2005/8/layout/vList2"/>
    <dgm:cxn modelId="{28834626-C585-462D-998A-8A5CDE52C1AF}" srcId="{BCA775A2-5043-463D-8B64-81724803E076}" destId="{2E83205F-1686-4273-ADC0-1002B06A552C}" srcOrd="1" destOrd="0" parTransId="{2B33FFFF-86A8-4FE9-82B7-CC01A2A03215}" sibTransId="{4132D95F-C11A-49A6-8346-2839B86C3936}"/>
    <dgm:cxn modelId="{4546B8FB-3CBD-49D8-8E77-9EA3E8A5A37A}" type="presOf" srcId="{BCA775A2-5043-463D-8B64-81724803E076}" destId="{44C1F520-FE74-41CC-94A7-BE5448C03E06}" srcOrd="0" destOrd="0" presId="urn:microsoft.com/office/officeart/2005/8/layout/vList2"/>
    <dgm:cxn modelId="{5CD6615F-711D-47F8-A571-4FE4D4C66A70}" type="presParOf" srcId="{44C1F520-FE74-41CC-94A7-BE5448C03E06}" destId="{8A8E1AFE-1A40-46BB-A3C1-45C09AA193A5}" srcOrd="0" destOrd="0" presId="urn:microsoft.com/office/officeart/2005/8/layout/vList2"/>
    <dgm:cxn modelId="{6845641C-C5FA-4F10-923F-9D758431EEE4}" type="presParOf" srcId="{44C1F520-FE74-41CC-94A7-BE5448C03E06}" destId="{07282B66-F1F8-49D1-A553-138195D64843}" srcOrd="1" destOrd="0" presId="urn:microsoft.com/office/officeart/2005/8/layout/vList2"/>
    <dgm:cxn modelId="{58D0889C-0E2B-4B0D-B9A7-C2962B87A8EB}" type="presParOf" srcId="{44C1F520-FE74-41CC-94A7-BE5448C03E06}" destId="{2BE8DF2D-B0FC-4B07-A324-EF9D647308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414C-DA6F-4A82-96D6-728FD24B781C}">
      <dsp:nvSpPr>
        <dsp:cNvPr id="0" name=""/>
        <dsp:cNvSpPr/>
      </dsp:nvSpPr>
      <dsp:spPr>
        <a:xfrm>
          <a:off x="3247827" y="432091"/>
          <a:ext cx="1633102" cy="8663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ATURAN PROBABILITAS</a:t>
          </a:r>
          <a:endParaRPr lang="en-US" sz="1800" kern="1200" dirty="0">
            <a:solidFill>
              <a:schemeClr val="tx1"/>
            </a:solidFill>
          </a:endParaRPr>
        </a:p>
      </dsp:txBody>
      <dsp:txXfrm>
        <a:off x="3273202" y="457466"/>
        <a:ext cx="1582352" cy="815629"/>
      </dsp:txXfrm>
    </dsp:sp>
    <dsp:sp modelId="{74752A3F-20DE-4F6E-BB23-345C2B371DE8}">
      <dsp:nvSpPr>
        <dsp:cNvPr id="0" name=""/>
        <dsp:cNvSpPr/>
      </dsp:nvSpPr>
      <dsp:spPr>
        <a:xfrm>
          <a:off x="1886965" y="1298470"/>
          <a:ext cx="2177414" cy="346551"/>
        </a:xfrm>
        <a:custGeom>
          <a:avLst/>
          <a:gdLst/>
          <a:ahLst/>
          <a:cxnLst/>
          <a:rect l="0" t="0" r="0" b="0"/>
          <a:pathLst>
            <a:path>
              <a:moveTo>
                <a:pt x="2177414" y="0"/>
              </a:moveTo>
              <a:lnTo>
                <a:pt x="2177414" y="173275"/>
              </a:lnTo>
              <a:lnTo>
                <a:pt x="0" y="173275"/>
              </a:lnTo>
              <a:lnTo>
                <a:pt x="0" y="34655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C1BEF-A22D-47D4-9BB3-CAF40565E28A}">
      <dsp:nvSpPr>
        <dsp:cNvPr id="0" name=""/>
        <dsp:cNvSpPr/>
      </dsp:nvSpPr>
      <dsp:spPr>
        <a:xfrm>
          <a:off x="980106" y="1645022"/>
          <a:ext cx="1813717" cy="86637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PENJUMLAHAN</a:t>
          </a:r>
          <a:endParaRPr lang="en-US" sz="1800" kern="1200" dirty="0">
            <a:solidFill>
              <a:schemeClr val="tx1"/>
            </a:solidFill>
          </a:endParaRPr>
        </a:p>
      </dsp:txBody>
      <dsp:txXfrm>
        <a:off x="1005481" y="1670397"/>
        <a:ext cx="1762967" cy="815629"/>
      </dsp:txXfrm>
    </dsp:sp>
    <dsp:sp modelId="{2A82887A-DD91-4876-BBA0-207370FFE1E6}">
      <dsp:nvSpPr>
        <dsp:cNvPr id="0" name=""/>
        <dsp:cNvSpPr/>
      </dsp:nvSpPr>
      <dsp:spPr>
        <a:xfrm>
          <a:off x="802527" y="2511401"/>
          <a:ext cx="1084438" cy="346551"/>
        </a:xfrm>
        <a:custGeom>
          <a:avLst/>
          <a:gdLst/>
          <a:ahLst/>
          <a:cxnLst/>
          <a:rect l="0" t="0" r="0" b="0"/>
          <a:pathLst>
            <a:path>
              <a:moveTo>
                <a:pt x="1084438" y="0"/>
              </a:moveTo>
              <a:lnTo>
                <a:pt x="1084438" y="173275"/>
              </a:lnTo>
              <a:lnTo>
                <a:pt x="0" y="173275"/>
              </a:lnTo>
              <a:lnTo>
                <a:pt x="0" y="3465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FC7B10-2C6D-4097-8CE6-6D396AA54085}">
      <dsp:nvSpPr>
        <dsp:cNvPr id="0" name=""/>
        <dsp:cNvSpPr/>
      </dsp:nvSpPr>
      <dsp:spPr>
        <a:xfrm>
          <a:off x="4156" y="2857953"/>
          <a:ext cx="1596741" cy="8663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SALING MENIADAKAN</a:t>
          </a:r>
          <a:endParaRPr lang="en-US" sz="1800" kern="1200" dirty="0">
            <a:solidFill>
              <a:schemeClr val="tx1"/>
            </a:solidFill>
          </a:endParaRPr>
        </a:p>
      </dsp:txBody>
      <dsp:txXfrm>
        <a:off x="29531" y="2883328"/>
        <a:ext cx="1545991" cy="815629"/>
      </dsp:txXfrm>
    </dsp:sp>
    <dsp:sp modelId="{745AB2BA-B3A4-4C73-A50F-24877C7391EA}">
      <dsp:nvSpPr>
        <dsp:cNvPr id="0" name=""/>
        <dsp:cNvSpPr/>
      </dsp:nvSpPr>
      <dsp:spPr>
        <a:xfrm>
          <a:off x="1886965" y="2511401"/>
          <a:ext cx="993305" cy="346551"/>
        </a:xfrm>
        <a:custGeom>
          <a:avLst/>
          <a:gdLst/>
          <a:ahLst/>
          <a:cxnLst/>
          <a:rect l="0" t="0" r="0" b="0"/>
          <a:pathLst>
            <a:path>
              <a:moveTo>
                <a:pt x="0" y="0"/>
              </a:moveTo>
              <a:lnTo>
                <a:pt x="0" y="173275"/>
              </a:lnTo>
              <a:lnTo>
                <a:pt x="993305" y="173275"/>
              </a:lnTo>
              <a:lnTo>
                <a:pt x="993305" y="3465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3A34C0-D048-4DCB-82C7-021E7FF205DE}">
      <dsp:nvSpPr>
        <dsp:cNvPr id="0" name=""/>
        <dsp:cNvSpPr/>
      </dsp:nvSpPr>
      <dsp:spPr>
        <a:xfrm>
          <a:off x="1990768" y="2857953"/>
          <a:ext cx="1779005" cy="8663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TIDAK SALING MENIADAKAN</a:t>
          </a:r>
          <a:endParaRPr lang="en-US" sz="1800" kern="1200" dirty="0">
            <a:solidFill>
              <a:schemeClr val="tx1"/>
            </a:solidFill>
          </a:endParaRPr>
        </a:p>
      </dsp:txBody>
      <dsp:txXfrm>
        <a:off x="2016143" y="2883328"/>
        <a:ext cx="1728255" cy="815629"/>
      </dsp:txXfrm>
    </dsp:sp>
    <dsp:sp modelId="{4EA75EF0-8AA8-44D6-AC03-6BFCA8CEDA14}">
      <dsp:nvSpPr>
        <dsp:cNvPr id="0" name=""/>
        <dsp:cNvSpPr/>
      </dsp:nvSpPr>
      <dsp:spPr>
        <a:xfrm>
          <a:off x="4064379" y="1298470"/>
          <a:ext cx="2434488" cy="346551"/>
        </a:xfrm>
        <a:custGeom>
          <a:avLst/>
          <a:gdLst/>
          <a:ahLst/>
          <a:cxnLst/>
          <a:rect l="0" t="0" r="0" b="0"/>
          <a:pathLst>
            <a:path>
              <a:moveTo>
                <a:pt x="0" y="0"/>
              </a:moveTo>
              <a:lnTo>
                <a:pt x="0" y="173275"/>
              </a:lnTo>
              <a:lnTo>
                <a:pt x="2434488" y="173275"/>
              </a:lnTo>
              <a:lnTo>
                <a:pt x="2434488" y="34655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AB4E7-B5D1-4460-9380-5A5070D99500}">
      <dsp:nvSpPr>
        <dsp:cNvPr id="0" name=""/>
        <dsp:cNvSpPr/>
      </dsp:nvSpPr>
      <dsp:spPr>
        <a:xfrm>
          <a:off x="5849083" y="1645022"/>
          <a:ext cx="1299568" cy="86637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PERKALIAN</a:t>
          </a:r>
          <a:endParaRPr lang="en-US" sz="1800" kern="1200" dirty="0">
            <a:solidFill>
              <a:schemeClr val="tx1"/>
            </a:solidFill>
          </a:endParaRPr>
        </a:p>
      </dsp:txBody>
      <dsp:txXfrm>
        <a:off x="5874458" y="1670397"/>
        <a:ext cx="1248818" cy="815629"/>
      </dsp:txXfrm>
    </dsp:sp>
    <dsp:sp modelId="{22CAD5F0-DA9D-4F3A-B887-F66CA674D45B}">
      <dsp:nvSpPr>
        <dsp:cNvPr id="0" name=""/>
        <dsp:cNvSpPr/>
      </dsp:nvSpPr>
      <dsp:spPr>
        <a:xfrm>
          <a:off x="4809428" y="2511401"/>
          <a:ext cx="1689439" cy="346551"/>
        </a:xfrm>
        <a:custGeom>
          <a:avLst/>
          <a:gdLst/>
          <a:ahLst/>
          <a:cxnLst/>
          <a:rect l="0" t="0" r="0" b="0"/>
          <a:pathLst>
            <a:path>
              <a:moveTo>
                <a:pt x="1689439" y="0"/>
              </a:moveTo>
              <a:lnTo>
                <a:pt x="1689439" y="173275"/>
              </a:lnTo>
              <a:lnTo>
                <a:pt x="0" y="173275"/>
              </a:lnTo>
              <a:lnTo>
                <a:pt x="0" y="3465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062BF-3BCA-4464-9985-6DBF05857B32}">
      <dsp:nvSpPr>
        <dsp:cNvPr id="0" name=""/>
        <dsp:cNvSpPr/>
      </dsp:nvSpPr>
      <dsp:spPr>
        <a:xfrm>
          <a:off x="4159644" y="2857953"/>
          <a:ext cx="1299568" cy="8663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KEJADIAN TAK BEBAS/ BERSYARAT</a:t>
          </a:r>
          <a:endParaRPr lang="en-US" sz="1800" kern="1200" dirty="0">
            <a:solidFill>
              <a:schemeClr val="tx1"/>
            </a:solidFill>
          </a:endParaRPr>
        </a:p>
      </dsp:txBody>
      <dsp:txXfrm>
        <a:off x="4185019" y="2883328"/>
        <a:ext cx="1248818" cy="815629"/>
      </dsp:txXfrm>
    </dsp:sp>
    <dsp:sp modelId="{25D5ABF4-BAD5-43ED-A671-73403A51C10E}">
      <dsp:nvSpPr>
        <dsp:cNvPr id="0" name=""/>
        <dsp:cNvSpPr/>
      </dsp:nvSpPr>
      <dsp:spPr>
        <a:xfrm>
          <a:off x="6453147" y="2511401"/>
          <a:ext cx="91440" cy="346551"/>
        </a:xfrm>
        <a:custGeom>
          <a:avLst/>
          <a:gdLst/>
          <a:ahLst/>
          <a:cxnLst/>
          <a:rect l="0" t="0" r="0" b="0"/>
          <a:pathLst>
            <a:path>
              <a:moveTo>
                <a:pt x="45720" y="0"/>
              </a:moveTo>
              <a:lnTo>
                <a:pt x="45720" y="3465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2DEAA0-7AA8-4F2D-97BE-5FD23F0149D9}">
      <dsp:nvSpPr>
        <dsp:cNvPr id="0" name=""/>
        <dsp:cNvSpPr/>
      </dsp:nvSpPr>
      <dsp:spPr>
        <a:xfrm>
          <a:off x="5849083" y="2857953"/>
          <a:ext cx="1299568" cy="8663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KEJADIAN INTERSEKSI</a:t>
          </a:r>
          <a:endParaRPr lang="en-US" sz="1800" kern="1200" dirty="0">
            <a:solidFill>
              <a:schemeClr val="tx1"/>
            </a:solidFill>
          </a:endParaRPr>
        </a:p>
      </dsp:txBody>
      <dsp:txXfrm>
        <a:off x="5874458" y="2883328"/>
        <a:ext cx="1248818" cy="815629"/>
      </dsp:txXfrm>
    </dsp:sp>
    <dsp:sp modelId="{6D5E153A-F456-4FB1-817C-A7CEB706A81B}">
      <dsp:nvSpPr>
        <dsp:cNvPr id="0" name=""/>
        <dsp:cNvSpPr/>
      </dsp:nvSpPr>
      <dsp:spPr>
        <a:xfrm>
          <a:off x="6498867" y="2511401"/>
          <a:ext cx="1689439" cy="346551"/>
        </a:xfrm>
        <a:custGeom>
          <a:avLst/>
          <a:gdLst/>
          <a:ahLst/>
          <a:cxnLst/>
          <a:rect l="0" t="0" r="0" b="0"/>
          <a:pathLst>
            <a:path>
              <a:moveTo>
                <a:pt x="0" y="0"/>
              </a:moveTo>
              <a:lnTo>
                <a:pt x="0" y="173275"/>
              </a:lnTo>
              <a:lnTo>
                <a:pt x="1689439" y="173275"/>
              </a:lnTo>
              <a:lnTo>
                <a:pt x="1689439" y="34655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D8D5E-E5B6-43B0-B17A-FFAECF05BC22}">
      <dsp:nvSpPr>
        <dsp:cNvPr id="0" name=""/>
        <dsp:cNvSpPr/>
      </dsp:nvSpPr>
      <dsp:spPr>
        <a:xfrm>
          <a:off x="7538522" y="2857953"/>
          <a:ext cx="1299568" cy="8663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KEJADIAN BEBAS</a:t>
          </a:r>
          <a:endParaRPr lang="en-US" sz="1800" kern="1200" dirty="0">
            <a:solidFill>
              <a:schemeClr val="tx1"/>
            </a:solidFill>
          </a:endParaRPr>
        </a:p>
      </dsp:txBody>
      <dsp:txXfrm>
        <a:off x="7563897" y="2883328"/>
        <a:ext cx="1248818" cy="815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E1AFE-1A40-46BB-A3C1-45C09AA193A5}">
      <dsp:nvSpPr>
        <dsp:cNvPr id="0" name=""/>
        <dsp:cNvSpPr/>
      </dsp:nvSpPr>
      <dsp:spPr>
        <a:xfrm>
          <a:off x="0" y="207049"/>
          <a:ext cx="8604504"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err="1" smtClean="0"/>
            <a:t>Dalam</a:t>
          </a:r>
          <a:r>
            <a:rPr lang="en-US" sz="1800" kern="1200" dirty="0" smtClean="0"/>
            <a:t> </a:t>
          </a:r>
          <a:r>
            <a:rPr lang="en-US" sz="1800" kern="1200" dirty="0" err="1" smtClean="0"/>
            <a:t>notasi</a:t>
          </a:r>
          <a:r>
            <a:rPr lang="en-US" sz="1800" kern="1200" dirty="0" smtClean="0"/>
            <a:t> </a:t>
          </a:r>
          <a:r>
            <a:rPr lang="en-US" sz="1800" kern="1200" dirty="0" err="1" smtClean="0"/>
            <a:t>ini</a:t>
          </a:r>
          <a:r>
            <a:rPr lang="en-US" sz="1800" kern="1200" dirty="0" smtClean="0"/>
            <a:t> </a:t>
          </a:r>
          <a:r>
            <a:rPr lang="en-US" sz="1800" i="1" kern="1200" dirty="0" smtClean="0"/>
            <a:t>P</a:t>
          </a:r>
          <a:r>
            <a:rPr lang="en-US" sz="1800" kern="1200" dirty="0" smtClean="0"/>
            <a:t>(</a:t>
          </a:r>
          <a:r>
            <a:rPr lang="en-US" sz="1800" i="1" kern="1200" dirty="0" smtClean="0"/>
            <a:t>A</a:t>
          </a:r>
          <a:r>
            <a:rPr lang="en-US" sz="1800" kern="1200" dirty="0" smtClean="0"/>
            <a:t>|</a:t>
          </a:r>
          <a:r>
            <a:rPr lang="en-US" sz="1800" i="1" kern="1200" dirty="0" smtClean="0"/>
            <a:t>B</a:t>
          </a:r>
          <a:r>
            <a:rPr lang="en-US" sz="1800" kern="1200" dirty="0" smtClean="0"/>
            <a:t>) </a:t>
          </a:r>
          <a:r>
            <a:rPr lang="en-US" sz="1800" kern="1200" dirty="0" err="1" smtClean="0"/>
            <a:t>berarti</a:t>
          </a:r>
          <a:r>
            <a:rPr lang="en-US" sz="1800" kern="1200" dirty="0" smtClean="0"/>
            <a:t> </a:t>
          </a:r>
          <a:r>
            <a:rPr lang="en-US" sz="1800" kern="1200" dirty="0" err="1" smtClean="0"/>
            <a:t>peluang</a:t>
          </a:r>
          <a:r>
            <a:rPr lang="en-US" sz="1800" kern="1200" dirty="0" smtClean="0"/>
            <a:t> </a:t>
          </a:r>
          <a:r>
            <a:rPr lang="en-US" sz="1800" kern="1200" dirty="0" err="1" smtClean="0"/>
            <a:t>kejadian</a:t>
          </a:r>
          <a:r>
            <a:rPr lang="en-US" sz="1800" kern="1200" dirty="0" smtClean="0"/>
            <a:t> </a:t>
          </a:r>
          <a:r>
            <a:rPr lang="en-US" sz="1800" i="1" kern="1200" dirty="0" smtClean="0"/>
            <a:t>A</a:t>
          </a:r>
          <a:r>
            <a:rPr lang="en-US" sz="1800" kern="1200" dirty="0" smtClean="0"/>
            <a:t> </a:t>
          </a:r>
          <a:r>
            <a:rPr lang="en-US" sz="1800" kern="1200" dirty="0" err="1" smtClean="0"/>
            <a:t>bila</a:t>
          </a:r>
          <a:r>
            <a:rPr lang="en-US" sz="1800" kern="1200" dirty="0" smtClean="0"/>
            <a:t> </a:t>
          </a:r>
          <a:r>
            <a:rPr lang="en-US" sz="1800" i="1" kern="1200" dirty="0" smtClean="0"/>
            <a:t>B</a:t>
          </a:r>
          <a:r>
            <a:rPr lang="en-US" sz="1800" kern="1200" dirty="0" smtClean="0"/>
            <a:t> </a:t>
          </a:r>
          <a:r>
            <a:rPr lang="en-US" sz="1800" kern="1200" dirty="0" err="1" smtClean="0"/>
            <a:t>terjadi</a:t>
          </a:r>
          <a:r>
            <a:rPr lang="en-US" sz="1800" kern="1200" dirty="0" smtClean="0"/>
            <a:t> </a:t>
          </a:r>
          <a:r>
            <a:rPr lang="en-US" sz="1800" kern="1200" dirty="0" err="1" smtClean="0"/>
            <a:t>dan</a:t>
          </a:r>
          <a:r>
            <a:rPr lang="en-US" sz="1800" kern="1200" dirty="0" smtClean="0"/>
            <a:t> </a:t>
          </a:r>
          <a:r>
            <a:rPr lang="en-US" sz="1800" i="1" kern="1200" dirty="0" smtClean="0"/>
            <a:t>P</a:t>
          </a:r>
          <a:r>
            <a:rPr lang="en-US" sz="1800" kern="1200" dirty="0" smtClean="0"/>
            <a:t>(</a:t>
          </a:r>
          <a:r>
            <a:rPr lang="en-US" sz="1800" i="1" kern="1200" dirty="0" smtClean="0"/>
            <a:t>B</a:t>
          </a:r>
          <a:r>
            <a:rPr lang="en-US" sz="1800" kern="1200" dirty="0" smtClean="0"/>
            <a:t>|</a:t>
          </a:r>
          <a:r>
            <a:rPr lang="en-US" sz="1800" i="1" kern="1200" dirty="0" smtClean="0"/>
            <a:t>A</a:t>
          </a:r>
          <a:r>
            <a:rPr lang="en-US" sz="1800" kern="1200" dirty="0" smtClean="0"/>
            <a:t>) </a:t>
          </a:r>
          <a:r>
            <a:rPr lang="en-US" sz="1800" kern="1200" dirty="0" err="1" smtClean="0"/>
            <a:t>peluang</a:t>
          </a:r>
          <a:r>
            <a:rPr lang="en-US" sz="1800" kern="1200" dirty="0" smtClean="0"/>
            <a:t> </a:t>
          </a:r>
          <a:r>
            <a:rPr lang="en-US" sz="1800" kern="1200" dirty="0" err="1" smtClean="0"/>
            <a:t>kejadian</a:t>
          </a:r>
          <a:r>
            <a:rPr lang="en-US" sz="1800" kern="1200" dirty="0" smtClean="0"/>
            <a:t> </a:t>
          </a:r>
          <a:r>
            <a:rPr lang="en-US" sz="1800" i="1" kern="1200" dirty="0" smtClean="0"/>
            <a:t>B</a:t>
          </a:r>
          <a:r>
            <a:rPr lang="en-US" sz="1800" kern="1200" dirty="0" smtClean="0"/>
            <a:t> </a:t>
          </a:r>
          <a:r>
            <a:rPr lang="en-US" sz="1800" kern="1200" dirty="0" err="1" smtClean="0"/>
            <a:t>bila</a:t>
          </a:r>
          <a:r>
            <a:rPr lang="en-US" sz="1800" kern="1200" dirty="0" smtClean="0"/>
            <a:t> </a:t>
          </a:r>
          <a:r>
            <a:rPr lang="en-US" sz="1800" i="1" kern="1200" dirty="0" smtClean="0"/>
            <a:t>A</a:t>
          </a:r>
          <a:r>
            <a:rPr lang="en-US" sz="1800" kern="1200" dirty="0" smtClean="0"/>
            <a:t> </a:t>
          </a:r>
          <a:r>
            <a:rPr lang="en-US" sz="1800" kern="1200" dirty="0" err="1" smtClean="0"/>
            <a:t>terjadi</a:t>
          </a:r>
          <a:endParaRPr lang="en-US" sz="1800" kern="1200" dirty="0"/>
        </a:p>
      </dsp:txBody>
      <dsp:txXfrm>
        <a:off x="49154" y="256203"/>
        <a:ext cx="8506196" cy="908623"/>
      </dsp:txXfrm>
    </dsp:sp>
    <dsp:sp modelId="{2BE8DF2D-B0FC-4B07-A324-EF9D647308C2}">
      <dsp:nvSpPr>
        <dsp:cNvPr id="0" name=""/>
        <dsp:cNvSpPr/>
      </dsp:nvSpPr>
      <dsp:spPr>
        <a:xfrm>
          <a:off x="0" y="1265821"/>
          <a:ext cx="8604504" cy="1006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t>Dalam teori probabilitas dan statistika, teorema Bayes adalah sebuah teorema dengan dua penafsiran berbeda. Dalam penafsiran Bayes, teorema ini menyatakan seberapa jauh derajat kepercayaan subjektif harus berubah secara rasional ketika ada petunjuk baru. </a:t>
          </a:r>
          <a:endParaRPr lang="en-US" sz="1800" kern="1200" dirty="0"/>
        </a:p>
      </dsp:txBody>
      <dsp:txXfrm>
        <a:off x="49154" y="1314975"/>
        <a:ext cx="8506196"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201A4-F241-4355-A4D6-FFE5B10D6BA2}"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81850-F6E8-4779-9B15-75BA0DC8465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smtClean="0"/>
              <a:t>Dalam</a:t>
            </a:r>
            <a:r>
              <a:rPr lang="en-US" dirty="0" smtClean="0"/>
              <a:t> </a:t>
            </a:r>
            <a:r>
              <a:rPr lang="en-US" dirty="0" err="1" smtClean="0"/>
              <a:t>penafsiran</a:t>
            </a:r>
            <a:r>
              <a:rPr lang="en-US" dirty="0" smtClean="0"/>
              <a:t> </a:t>
            </a:r>
            <a:r>
              <a:rPr lang="en-US" dirty="0" err="1" smtClean="0"/>
              <a:t>frekuentis</a:t>
            </a:r>
            <a:r>
              <a:rPr lang="en-US" dirty="0" smtClean="0"/>
              <a:t> </a:t>
            </a:r>
            <a:r>
              <a:rPr lang="en-US" dirty="0" err="1" smtClean="0"/>
              <a:t>teorema</a:t>
            </a:r>
            <a:r>
              <a:rPr lang="en-US" dirty="0" smtClean="0"/>
              <a:t> </a:t>
            </a:r>
            <a:r>
              <a:rPr lang="en-US" dirty="0" err="1" smtClean="0"/>
              <a:t>ini</a:t>
            </a:r>
            <a:r>
              <a:rPr lang="en-US" dirty="0" smtClean="0"/>
              <a:t> </a:t>
            </a:r>
            <a:r>
              <a:rPr lang="en-US" dirty="0" err="1" smtClean="0"/>
              <a:t>menjelaskan</a:t>
            </a:r>
            <a:r>
              <a:rPr lang="en-US" dirty="0" smtClean="0"/>
              <a:t> </a:t>
            </a:r>
            <a:r>
              <a:rPr lang="en-US" dirty="0" err="1" smtClean="0"/>
              <a:t>representasi</a:t>
            </a:r>
            <a:r>
              <a:rPr lang="en-US" dirty="0" smtClean="0"/>
              <a:t> invers </a:t>
            </a:r>
            <a:r>
              <a:rPr lang="en-US" dirty="0" err="1" smtClean="0"/>
              <a:t>probabilitas</a:t>
            </a:r>
            <a:r>
              <a:rPr lang="en-US" dirty="0" smtClean="0"/>
              <a:t> </a:t>
            </a:r>
            <a:r>
              <a:rPr lang="en-US" dirty="0" err="1" smtClean="0"/>
              <a:t>dua</a:t>
            </a:r>
            <a:r>
              <a:rPr lang="en-US" dirty="0" smtClean="0"/>
              <a:t> </a:t>
            </a:r>
            <a:r>
              <a:rPr lang="en-US" dirty="0" err="1" smtClean="0"/>
              <a:t>kejadian</a:t>
            </a:r>
            <a:r>
              <a:rPr lang="en-US" dirty="0" smtClean="0"/>
              <a:t>. </a:t>
            </a:r>
            <a:r>
              <a:rPr lang="en-US" dirty="0" err="1" smtClean="0"/>
              <a:t>Teorema</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dasar</a:t>
            </a:r>
            <a:r>
              <a:rPr lang="en-US" dirty="0" smtClean="0"/>
              <a:t> </a:t>
            </a:r>
            <a:r>
              <a:rPr lang="en-US" dirty="0" err="1" smtClean="0"/>
              <a:t>dari</a:t>
            </a:r>
            <a:r>
              <a:rPr lang="en-US" dirty="0" smtClean="0"/>
              <a:t> </a:t>
            </a:r>
            <a:r>
              <a:rPr lang="en-US" dirty="0" err="1" smtClean="0"/>
              <a:t>statistika</a:t>
            </a:r>
            <a:r>
              <a:rPr lang="en-US" dirty="0" smtClean="0"/>
              <a:t> Bayes </a:t>
            </a:r>
            <a:r>
              <a:rPr lang="en-US" dirty="0" err="1" smtClean="0"/>
              <a:t>dan</a:t>
            </a:r>
            <a:r>
              <a:rPr lang="en-US" dirty="0" smtClean="0"/>
              <a:t> </a:t>
            </a:r>
            <a:r>
              <a:rPr lang="en-US" dirty="0" err="1" smtClean="0"/>
              <a:t>memiliki</a:t>
            </a:r>
            <a:r>
              <a:rPr lang="en-US" dirty="0" smtClean="0"/>
              <a:t> </a:t>
            </a:r>
            <a:r>
              <a:rPr lang="en-US" dirty="0" err="1" smtClean="0"/>
              <a:t>penerapan</a:t>
            </a:r>
            <a:r>
              <a:rPr lang="en-US" dirty="0" smtClean="0"/>
              <a:t> </a:t>
            </a:r>
            <a:r>
              <a:rPr lang="en-US" dirty="0" err="1" smtClean="0"/>
              <a:t>dalam</a:t>
            </a:r>
            <a:r>
              <a:rPr lang="en-US" dirty="0" smtClean="0"/>
              <a:t> </a:t>
            </a:r>
            <a:r>
              <a:rPr lang="en-US" dirty="0" err="1" smtClean="0"/>
              <a:t>sains</a:t>
            </a:r>
            <a:r>
              <a:rPr lang="en-US" dirty="0" smtClean="0"/>
              <a:t>, </a:t>
            </a:r>
            <a:r>
              <a:rPr lang="en-US" dirty="0" err="1" smtClean="0"/>
              <a:t>rekayasa</a:t>
            </a:r>
            <a:r>
              <a:rPr lang="en-US" dirty="0" smtClean="0"/>
              <a:t>, </a:t>
            </a:r>
            <a:r>
              <a:rPr lang="en-US" dirty="0" err="1" smtClean="0"/>
              <a:t>ilmu</a:t>
            </a:r>
            <a:r>
              <a:rPr lang="en-US" dirty="0" smtClean="0"/>
              <a:t> </a:t>
            </a:r>
            <a:r>
              <a:rPr lang="en-US" dirty="0" err="1" smtClean="0"/>
              <a:t>ekonomi</a:t>
            </a:r>
            <a:r>
              <a:rPr lang="en-US" dirty="0" smtClean="0"/>
              <a:t> (</a:t>
            </a:r>
            <a:r>
              <a:rPr lang="en-US" dirty="0" err="1" smtClean="0"/>
              <a:t>terutama</a:t>
            </a:r>
            <a:r>
              <a:rPr lang="en-US" dirty="0" smtClean="0"/>
              <a:t> </a:t>
            </a:r>
            <a:r>
              <a:rPr lang="en-US" dirty="0" err="1" smtClean="0"/>
              <a:t>ilmu</a:t>
            </a:r>
            <a:r>
              <a:rPr lang="en-US" dirty="0" smtClean="0"/>
              <a:t> </a:t>
            </a:r>
            <a:r>
              <a:rPr lang="en-US" dirty="0" err="1" smtClean="0"/>
              <a:t>ekonomi</a:t>
            </a:r>
            <a:r>
              <a:rPr lang="en-US" dirty="0" smtClean="0"/>
              <a:t> </a:t>
            </a:r>
            <a:r>
              <a:rPr lang="en-US" dirty="0" err="1" smtClean="0"/>
              <a:t>mikro</a:t>
            </a:r>
            <a:r>
              <a:rPr lang="en-US" dirty="0" smtClean="0"/>
              <a:t>), </a:t>
            </a:r>
            <a:r>
              <a:rPr lang="en-US" dirty="0" err="1" smtClean="0"/>
              <a:t>teori</a:t>
            </a:r>
            <a:r>
              <a:rPr lang="en-US" dirty="0" smtClean="0"/>
              <a:t> </a:t>
            </a:r>
            <a:r>
              <a:rPr lang="en-US" dirty="0" err="1" smtClean="0"/>
              <a:t>permainan</a:t>
            </a:r>
            <a:r>
              <a:rPr lang="en-US" dirty="0" smtClean="0"/>
              <a:t>, </a:t>
            </a:r>
            <a:r>
              <a:rPr lang="en-US" dirty="0" err="1" smtClean="0"/>
              <a:t>kedokteran</a:t>
            </a:r>
            <a:r>
              <a:rPr lang="en-US" dirty="0" smtClean="0"/>
              <a:t> </a:t>
            </a:r>
            <a:r>
              <a:rPr lang="en-US" dirty="0" err="1" smtClean="0"/>
              <a:t>dan</a:t>
            </a:r>
            <a:r>
              <a:rPr lang="en-US" dirty="0" smtClean="0"/>
              <a:t> </a:t>
            </a:r>
            <a:r>
              <a:rPr lang="en-US" dirty="0" err="1" smtClean="0"/>
              <a:t>hukum</a:t>
            </a:r>
            <a:r>
              <a:rPr lang="en-US" dirty="0" smtClean="0"/>
              <a:t>. </a:t>
            </a:r>
            <a:r>
              <a:rPr lang="en-US" dirty="0" err="1" smtClean="0"/>
              <a:t>Penerapan</a:t>
            </a:r>
            <a:r>
              <a:rPr lang="en-US" dirty="0" smtClean="0"/>
              <a:t> </a:t>
            </a:r>
            <a:r>
              <a:rPr lang="en-US" dirty="0" err="1" smtClean="0"/>
              <a:t>teorema</a:t>
            </a:r>
            <a:r>
              <a:rPr lang="en-US" dirty="0" smtClean="0"/>
              <a:t> Bayes </a:t>
            </a:r>
            <a:r>
              <a:rPr lang="en-US" dirty="0" err="1" smtClean="0"/>
              <a:t>untuk</a:t>
            </a:r>
            <a:r>
              <a:rPr lang="en-US" dirty="0" smtClean="0"/>
              <a:t> </a:t>
            </a:r>
            <a:r>
              <a:rPr lang="en-US" dirty="0" err="1" smtClean="0"/>
              <a:t>memperbarui</a:t>
            </a:r>
            <a:r>
              <a:rPr lang="en-US" dirty="0" smtClean="0"/>
              <a:t> </a:t>
            </a:r>
            <a:r>
              <a:rPr lang="en-US" dirty="0" err="1" smtClean="0"/>
              <a:t>kepercayaan</a:t>
            </a:r>
            <a:r>
              <a:rPr lang="en-US" dirty="0" smtClean="0"/>
              <a:t> </a:t>
            </a:r>
            <a:r>
              <a:rPr lang="en-US" dirty="0" err="1" smtClean="0"/>
              <a:t>dinamakan</a:t>
            </a:r>
            <a:r>
              <a:rPr lang="en-US" dirty="0" smtClean="0"/>
              <a:t> </a:t>
            </a:r>
            <a:r>
              <a:rPr lang="en-US" dirty="0" err="1" smtClean="0"/>
              <a:t>inferens</a:t>
            </a:r>
            <a:r>
              <a:rPr lang="en-US" dirty="0" smtClean="0"/>
              <a:t> Bayes.</a:t>
            </a:r>
            <a:endParaRPr lang="en-US" dirty="0" smtClean="0"/>
          </a:p>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5598" y="2503487"/>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46BEAD-2FEF-4B34-B29A-792696CF70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4B1E4-B7FC-421A-97CA-FA916C2D9D4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E946BEAD-2FEF-4B34-B29A-792696CF70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4B1E4-B7FC-421A-97CA-FA916C2D9D46}" type="slidenum">
              <a:rPr lang="en-US" smtClean="0"/>
            </a:fld>
            <a:endParaRPr lang="en-US"/>
          </a:p>
        </p:txBody>
      </p:sp>
      <p:pic>
        <p:nvPicPr>
          <p:cNvPr id="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6BEAD-2FEF-4B34-B29A-792696CF7079}"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4B1E4-B7FC-421A-97CA-FA916C2D9D46}" type="slidenum">
              <a:rPr lang="en-US" smtClean="0"/>
            </a:fld>
            <a:endParaRPr lang="en-US"/>
          </a:p>
        </p:txBody>
      </p:sp>
      <p:pic>
        <p:nvPicPr>
          <p:cNvPr id="8" name="Picture 16" descr="SUB#LIST copy.jpg"/>
          <p:cNvPicPr>
            <a:picLocks noChangeAspect="1"/>
          </p:cNvPicPr>
          <p:nvPr/>
        </p:nvPicPr>
        <p:blipFill>
          <a:blip r:embed="rId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5.png"/><Relationship Id="rId4" Type="http://schemas.microsoft.com/office/2007/relationships/hdphoto" Target="../media/hdphoto7.wdp"/><Relationship Id="rId3" Type="http://schemas.openxmlformats.org/officeDocument/2006/relationships/image" Target="../media/image14.png"/><Relationship Id="rId2" Type="http://schemas.microsoft.com/office/2007/relationships/hdphoto" Target="../media/hdphoto6.wdp"/><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9.wdp"/><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5.png"/><Relationship Id="rId2" Type="http://schemas.microsoft.com/office/2007/relationships/hdphoto" Target="../media/hdphoto1.wdp"/><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3.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5.wdp"/><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121" y="3634864"/>
            <a:ext cx="7772400" cy="2387600"/>
          </a:xfrm>
        </p:spPr>
        <p:txBody>
          <a:bodyPr>
            <a:normAutofit/>
          </a:bodyPr>
          <a:lstStyle/>
          <a:p>
            <a:r>
              <a:rPr lang="en-US" b="1" dirty="0" smtClean="0">
                <a:ln w="9525">
                  <a:solidFill>
                    <a:schemeClr val="bg1"/>
                  </a:solidFill>
                  <a:prstDash val="solid"/>
                </a:ln>
                <a:solidFill>
                  <a:schemeClr val="bg1">
                    <a:lumMod val="75000"/>
                  </a:schemeClr>
                </a:solidFill>
                <a:effectLst>
                  <a:outerShdw blurRad="12700" dist="38100" dir="2700000" algn="tl" rotWithShape="0">
                    <a:schemeClr val="bg1">
                      <a:lumMod val="50000"/>
                    </a:schemeClr>
                  </a:outerShdw>
                </a:effectLst>
              </a:rPr>
              <a:t>ATURAN DASAR PROBABILITAS</a:t>
            </a:r>
            <a:endParaRPr lang="en-US" b="1" cap="none" dirty="0">
              <a:ln w="9525">
                <a:solidFill>
                  <a:schemeClr val="bg1"/>
                </a:solidFill>
                <a:prstDash val="solid"/>
              </a:ln>
              <a:solidFill>
                <a:schemeClr val="bg1">
                  <a:lumMod val="75000"/>
                </a:schemeClr>
              </a:solidFill>
              <a:effectLst>
                <a:outerShdw blurRad="12700" dist="38100" dir="2700000" algn="tl" rotWithShape="0">
                  <a:schemeClr val="bg1">
                    <a:lumMod val="50000"/>
                  </a:schemeClr>
                </a:outerShdw>
              </a:effectLst>
            </a:endParaRPr>
          </a:p>
        </p:txBody>
      </p:sp>
      <p:sp>
        <p:nvSpPr>
          <p:cNvPr id="4" name="텍스트 개체 틀 3"/>
          <p:cNvSpPr txBox="1"/>
          <p:nvPr/>
        </p:nvSpPr>
        <p:spPr>
          <a:xfrm>
            <a:off x="7715413" y="975536"/>
            <a:ext cx="1115757" cy="497978"/>
          </a:xfrm>
          <a:prstGeom prst="rect">
            <a:avLst/>
          </a:prstGeom>
          <a:ln>
            <a:noFill/>
          </a:ln>
          <a:effectLst/>
        </p:spPr>
        <p:txBody>
          <a:bodyPr vert="horz" lIns="0" tIns="0" rIns="0" bIns="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7200" b="1" kern="1200" baseline="0">
                <a:ln w="25400">
                  <a:solidFill>
                    <a:srgbClr val="FF0000"/>
                  </a:solidFill>
                </a:ln>
                <a:blipFill>
                  <a:blip r:embed="rId1"/>
                  <a:stretch>
                    <a:fillRect/>
                  </a:stretch>
                </a:blipFill>
                <a:latin typeface="Tahoma" panose="020B0604030504040204" pitchFamily="34" charset="0"/>
                <a:ea typeface="+mn-ea"/>
                <a:cs typeface="Tahoma" panose="020B0604030504040204" pitchFamily="34" charset="0"/>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9pPr>
          </a:lstStyle>
          <a:p>
            <a:pPr algn="ctr">
              <a:buClr>
                <a:srgbClr val="1CADE4"/>
              </a:buClr>
              <a:defRPr/>
            </a:pPr>
            <a:r>
              <a:rPr lang="en-US" altLang="ko-KR" sz="3300" dirty="0" smtClean="0">
                <a:ln w="3175">
                  <a:noFill/>
                </a:ln>
                <a:solidFill>
                  <a:sysClr val="window" lastClr="FFFFFF">
                    <a:lumMod val="85000"/>
                  </a:sysClr>
                </a:solidFill>
              </a:rPr>
              <a:t>09</a:t>
            </a:r>
            <a:endParaRPr lang="ko-KR" altLang="en-US" sz="3300" dirty="0">
              <a:ln w="3175">
                <a:noFill/>
              </a:ln>
              <a:solidFill>
                <a:sysClr val="window" lastClr="FFFFFF">
                  <a:lumMod val="85000"/>
                </a:sysClr>
              </a:solidFill>
            </a:endParaRPr>
          </a:p>
        </p:txBody>
      </p:sp>
      <p:sp>
        <p:nvSpPr>
          <p:cNvPr id="5" name="도넛 1"/>
          <p:cNvSpPr/>
          <p:nvPr/>
        </p:nvSpPr>
        <p:spPr>
          <a:xfrm>
            <a:off x="7713038" y="581658"/>
            <a:ext cx="1120508" cy="1120508"/>
          </a:xfrm>
          <a:prstGeom prst="donut">
            <a:avLst>
              <a:gd name="adj" fmla="val 9696"/>
            </a:avLst>
          </a:prstGeom>
          <a:blipFill>
            <a:blip r:embed="rId1"/>
            <a:stretch>
              <a:fillRect/>
            </a:stretch>
          </a:blipFill>
          <a:ln w="15875" cap="flat" cmpd="sng" algn="ctr">
            <a:solidFill>
              <a:schemeClr val="bg1"/>
            </a:solidFill>
            <a:prstDash val="solid"/>
          </a:ln>
          <a:effectLst/>
        </p:spPr>
        <p:txBody>
          <a:bodyPr rtlCol="0" anchor="ctr"/>
          <a:lstStyle/>
          <a:p>
            <a:pPr algn="ctr" defTabSz="685800" latinLnBrk="1">
              <a:defRPr/>
            </a:pPr>
            <a:endParaRPr lang="ko-KR" altLang="en-US" sz="1350" kern="0">
              <a:solidFill>
                <a:prstClr val="white"/>
              </a:solidFill>
              <a:latin typeface="Tw Cen MT" panose="020B0602020104020603"/>
            </a:endParaRPr>
          </a:p>
        </p:txBody>
      </p:sp>
      <p:grpSp>
        <p:nvGrpSpPr>
          <p:cNvPr id="6" name="그룹 66"/>
          <p:cNvGrpSpPr/>
          <p:nvPr/>
        </p:nvGrpSpPr>
        <p:grpSpPr>
          <a:xfrm>
            <a:off x="8158358" y="760676"/>
            <a:ext cx="247680" cy="220823"/>
            <a:chOff x="4446588" y="1416050"/>
            <a:chExt cx="527050" cy="469900"/>
          </a:xfrm>
          <a:solidFill>
            <a:sysClr val="window" lastClr="FFFFFF">
              <a:lumMod val="75000"/>
            </a:sysClr>
          </a:solidFill>
        </p:grpSpPr>
        <p:sp>
          <p:nvSpPr>
            <p:cNvPr id="7" name="Freeform 25"/>
            <p:cNvSpPr/>
            <p:nvPr/>
          </p:nvSpPr>
          <p:spPr bwMode="auto">
            <a:xfrm>
              <a:off x="4570413" y="1590675"/>
              <a:ext cx="155575" cy="155575"/>
            </a:xfrm>
            <a:custGeom>
              <a:avLst/>
              <a:gdLst>
                <a:gd name="T0" fmla="*/ 98 w 98"/>
                <a:gd name="T1" fmla="*/ 40 h 98"/>
                <a:gd name="T2" fmla="*/ 94 w 98"/>
                <a:gd name="T3" fmla="*/ 40 h 98"/>
                <a:gd name="T4" fmla="*/ 94 w 98"/>
                <a:gd name="T5" fmla="*/ 40 h 98"/>
                <a:gd name="T6" fmla="*/ 92 w 98"/>
                <a:gd name="T7" fmla="*/ 40 h 98"/>
                <a:gd name="T8" fmla="*/ 92 w 98"/>
                <a:gd name="T9" fmla="*/ 40 h 98"/>
                <a:gd name="T10" fmla="*/ 86 w 98"/>
                <a:gd name="T11" fmla="*/ 40 h 98"/>
                <a:gd name="T12" fmla="*/ 80 w 98"/>
                <a:gd name="T13" fmla="*/ 44 h 98"/>
                <a:gd name="T14" fmla="*/ 76 w 98"/>
                <a:gd name="T15" fmla="*/ 48 h 98"/>
                <a:gd name="T16" fmla="*/ 74 w 98"/>
                <a:gd name="T17" fmla="*/ 54 h 98"/>
                <a:gd name="T18" fmla="*/ 74 w 98"/>
                <a:gd name="T19" fmla="*/ 58 h 98"/>
                <a:gd name="T20" fmla="*/ 74 w 98"/>
                <a:gd name="T21" fmla="*/ 58 h 98"/>
                <a:gd name="T22" fmla="*/ 74 w 98"/>
                <a:gd name="T23" fmla="*/ 64 h 98"/>
                <a:gd name="T24" fmla="*/ 78 w 98"/>
                <a:gd name="T25" fmla="*/ 70 h 98"/>
                <a:gd name="T26" fmla="*/ 78 w 98"/>
                <a:gd name="T27" fmla="*/ 70 h 98"/>
                <a:gd name="T28" fmla="*/ 82 w 98"/>
                <a:gd name="T29" fmla="*/ 74 h 98"/>
                <a:gd name="T30" fmla="*/ 88 w 98"/>
                <a:gd name="T31" fmla="*/ 78 h 98"/>
                <a:gd name="T32" fmla="*/ 90 w 98"/>
                <a:gd name="T33" fmla="*/ 78 h 98"/>
                <a:gd name="T34" fmla="*/ 90 w 98"/>
                <a:gd name="T35" fmla="*/ 78 h 98"/>
                <a:gd name="T36" fmla="*/ 82 w 98"/>
                <a:gd name="T37" fmla="*/ 86 h 98"/>
                <a:gd name="T38" fmla="*/ 72 w 98"/>
                <a:gd name="T39" fmla="*/ 92 h 98"/>
                <a:gd name="T40" fmla="*/ 62 w 98"/>
                <a:gd name="T41" fmla="*/ 96 h 98"/>
                <a:gd name="T42" fmla="*/ 50 w 98"/>
                <a:gd name="T43" fmla="*/ 98 h 98"/>
                <a:gd name="T44" fmla="*/ 50 w 98"/>
                <a:gd name="T45" fmla="*/ 98 h 98"/>
                <a:gd name="T46" fmla="*/ 40 w 98"/>
                <a:gd name="T47" fmla="*/ 98 h 98"/>
                <a:gd name="T48" fmla="*/ 30 w 98"/>
                <a:gd name="T49" fmla="*/ 94 h 98"/>
                <a:gd name="T50" fmla="*/ 22 w 98"/>
                <a:gd name="T51" fmla="*/ 90 h 98"/>
                <a:gd name="T52" fmla="*/ 14 w 98"/>
                <a:gd name="T53" fmla="*/ 84 h 98"/>
                <a:gd name="T54" fmla="*/ 8 w 98"/>
                <a:gd name="T55" fmla="*/ 76 h 98"/>
                <a:gd name="T56" fmla="*/ 4 w 98"/>
                <a:gd name="T57" fmla="*/ 68 h 98"/>
                <a:gd name="T58" fmla="*/ 2 w 98"/>
                <a:gd name="T59" fmla="*/ 58 h 98"/>
                <a:gd name="T60" fmla="*/ 0 w 98"/>
                <a:gd name="T61" fmla="*/ 48 h 98"/>
                <a:gd name="T62" fmla="*/ 0 w 98"/>
                <a:gd name="T63" fmla="*/ 48 h 98"/>
                <a:gd name="T64" fmla="*/ 2 w 98"/>
                <a:gd name="T65" fmla="*/ 36 h 98"/>
                <a:gd name="T66" fmla="*/ 8 w 98"/>
                <a:gd name="T67" fmla="*/ 24 h 98"/>
                <a:gd name="T68" fmla="*/ 10 w 98"/>
                <a:gd name="T69" fmla="*/ 28 h 98"/>
                <a:gd name="T70" fmla="*/ 10 w 98"/>
                <a:gd name="T71" fmla="*/ 28 h 98"/>
                <a:gd name="T72" fmla="*/ 16 w 98"/>
                <a:gd name="T73" fmla="*/ 34 h 98"/>
                <a:gd name="T74" fmla="*/ 24 w 98"/>
                <a:gd name="T75" fmla="*/ 36 h 98"/>
                <a:gd name="T76" fmla="*/ 24 w 98"/>
                <a:gd name="T77" fmla="*/ 36 h 98"/>
                <a:gd name="T78" fmla="*/ 30 w 98"/>
                <a:gd name="T79" fmla="*/ 34 h 98"/>
                <a:gd name="T80" fmla="*/ 34 w 98"/>
                <a:gd name="T81" fmla="*/ 32 h 98"/>
                <a:gd name="T82" fmla="*/ 36 w 98"/>
                <a:gd name="T83" fmla="*/ 30 h 98"/>
                <a:gd name="T84" fmla="*/ 36 w 98"/>
                <a:gd name="T85" fmla="*/ 30 h 98"/>
                <a:gd name="T86" fmla="*/ 42 w 98"/>
                <a:gd name="T87" fmla="*/ 26 h 98"/>
                <a:gd name="T88" fmla="*/ 44 w 98"/>
                <a:gd name="T89" fmla="*/ 18 h 98"/>
                <a:gd name="T90" fmla="*/ 44 w 98"/>
                <a:gd name="T91" fmla="*/ 18 h 98"/>
                <a:gd name="T92" fmla="*/ 44 w 98"/>
                <a:gd name="T93" fmla="*/ 12 h 98"/>
                <a:gd name="T94" fmla="*/ 40 w 98"/>
                <a:gd name="T95" fmla="*/ 6 h 98"/>
                <a:gd name="T96" fmla="*/ 36 w 98"/>
                <a:gd name="T97" fmla="*/ 2 h 98"/>
                <a:gd name="T98" fmla="*/ 36 w 98"/>
                <a:gd name="T99" fmla="*/ 2 h 98"/>
                <a:gd name="T100" fmla="*/ 50 w 98"/>
                <a:gd name="T101" fmla="*/ 0 h 98"/>
                <a:gd name="T102" fmla="*/ 50 w 98"/>
                <a:gd name="T103" fmla="*/ 0 h 98"/>
                <a:gd name="T104" fmla="*/ 58 w 98"/>
                <a:gd name="T105" fmla="*/ 0 h 98"/>
                <a:gd name="T106" fmla="*/ 68 w 98"/>
                <a:gd name="T107" fmla="*/ 2 h 98"/>
                <a:gd name="T108" fmla="*/ 76 w 98"/>
                <a:gd name="T109" fmla="*/ 6 h 98"/>
                <a:gd name="T110" fmla="*/ 82 w 98"/>
                <a:gd name="T111" fmla="*/ 12 h 98"/>
                <a:gd name="T112" fmla="*/ 88 w 98"/>
                <a:gd name="T113" fmla="*/ 18 h 98"/>
                <a:gd name="T114" fmla="*/ 92 w 98"/>
                <a:gd name="T115" fmla="*/ 24 h 98"/>
                <a:gd name="T116" fmla="*/ 96 w 98"/>
                <a:gd name="T117" fmla="*/ 32 h 98"/>
                <a:gd name="T118" fmla="*/ 98 w 98"/>
                <a:gd name="T119" fmla="*/ 40 h 98"/>
                <a:gd name="T120" fmla="*/ 98 w 98"/>
                <a:gd name="T121"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8">
                  <a:moveTo>
                    <a:pt x="98" y="40"/>
                  </a:moveTo>
                  <a:lnTo>
                    <a:pt x="94" y="40"/>
                  </a:lnTo>
                  <a:lnTo>
                    <a:pt x="94" y="40"/>
                  </a:lnTo>
                  <a:lnTo>
                    <a:pt x="92" y="40"/>
                  </a:lnTo>
                  <a:lnTo>
                    <a:pt x="92" y="40"/>
                  </a:lnTo>
                  <a:lnTo>
                    <a:pt x="86" y="40"/>
                  </a:lnTo>
                  <a:lnTo>
                    <a:pt x="80" y="44"/>
                  </a:lnTo>
                  <a:lnTo>
                    <a:pt x="76" y="48"/>
                  </a:lnTo>
                  <a:lnTo>
                    <a:pt x="74" y="54"/>
                  </a:lnTo>
                  <a:lnTo>
                    <a:pt x="74" y="58"/>
                  </a:lnTo>
                  <a:lnTo>
                    <a:pt x="74" y="58"/>
                  </a:lnTo>
                  <a:lnTo>
                    <a:pt x="74" y="64"/>
                  </a:lnTo>
                  <a:lnTo>
                    <a:pt x="78" y="70"/>
                  </a:lnTo>
                  <a:lnTo>
                    <a:pt x="78" y="70"/>
                  </a:lnTo>
                  <a:lnTo>
                    <a:pt x="82" y="74"/>
                  </a:lnTo>
                  <a:lnTo>
                    <a:pt x="88" y="78"/>
                  </a:lnTo>
                  <a:lnTo>
                    <a:pt x="90" y="78"/>
                  </a:lnTo>
                  <a:lnTo>
                    <a:pt x="90" y="78"/>
                  </a:lnTo>
                  <a:lnTo>
                    <a:pt x="82" y="86"/>
                  </a:lnTo>
                  <a:lnTo>
                    <a:pt x="72" y="92"/>
                  </a:lnTo>
                  <a:lnTo>
                    <a:pt x="62" y="96"/>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36"/>
                  </a:lnTo>
                  <a:lnTo>
                    <a:pt x="8" y="24"/>
                  </a:lnTo>
                  <a:lnTo>
                    <a:pt x="10" y="28"/>
                  </a:lnTo>
                  <a:lnTo>
                    <a:pt x="10" y="28"/>
                  </a:lnTo>
                  <a:lnTo>
                    <a:pt x="16" y="34"/>
                  </a:lnTo>
                  <a:lnTo>
                    <a:pt x="24" y="36"/>
                  </a:lnTo>
                  <a:lnTo>
                    <a:pt x="24" y="36"/>
                  </a:lnTo>
                  <a:lnTo>
                    <a:pt x="30" y="34"/>
                  </a:lnTo>
                  <a:lnTo>
                    <a:pt x="34" y="32"/>
                  </a:lnTo>
                  <a:lnTo>
                    <a:pt x="36" y="30"/>
                  </a:lnTo>
                  <a:lnTo>
                    <a:pt x="36" y="30"/>
                  </a:lnTo>
                  <a:lnTo>
                    <a:pt x="42" y="26"/>
                  </a:lnTo>
                  <a:lnTo>
                    <a:pt x="44" y="18"/>
                  </a:lnTo>
                  <a:lnTo>
                    <a:pt x="44" y="18"/>
                  </a:lnTo>
                  <a:lnTo>
                    <a:pt x="44" y="12"/>
                  </a:lnTo>
                  <a:lnTo>
                    <a:pt x="40" y="6"/>
                  </a:lnTo>
                  <a:lnTo>
                    <a:pt x="36" y="2"/>
                  </a:lnTo>
                  <a:lnTo>
                    <a:pt x="36" y="2"/>
                  </a:lnTo>
                  <a:lnTo>
                    <a:pt x="50" y="0"/>
                  </a:lnTo>
                  <a:lnTo>
                    <a:pt x="50" y="0"/>
                  </a:lnTo>
                  <a:lnTo>
                    <a:pt x="58" y="0"/>
                  </a:lnTo>
                  <a:lnTo>
                    <a:pt x="68" y="2"/>
                  </a:lnTo>
                  <a:lnTo>
                    <a:pt x="76" y="6"/>
                  </a:lnTo>
                  <a:lnTo>
                    <a:pt x="82" y="12"/>
                  </a:lnTo>
                  <a:lnTo>
                    <a:pt x="88" y="18"/>
                  </a:lnTo>
                  <a:lnTo>
                    <a:pt x="92" y="24"/>
                  </a:lnTo>
                  <a:lnTo>
                    <a:pt x="96" y="32"/>
                  </a:lnTo>
                  <a:lnTo>
                    <a:pt x="98" y="40"/>
                  </a:lnTo>
                  <a:lnTo>
                    <a:pt x="98" y="4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8" name="Freeform 26"/>
            <p:cNvSpPr/>
            <p:nvPr/>
          </p:nvSpPr>
          <p:spPr bwMode="auto">
            <a:xfrm>
              <a:off x="4554538" y="1730375"/>
              <a:ext cx="60325" cy="66675"/>
            </a:xfrm>
            <a:custGeom>
              <a:avLst/>
              <a:gdLst>
                <a:gd name="T0" fmla="*/ 20 w 38"/>
                <a:gd name="T1" fmla="*/ 0 h 42"/>
                <a:gd name="T2" fmla="*/ 20 w 38"/>
                <a:gd name="T3" fmla="*/ 0 h 42"/>
                <a:gd name="T4" fmla="*/ 28 w 38"/>
                <a:gd name="T5" fmla="*/ 8 h 42"/>
                <a:gd name="T6" fmla="*/ 38 w 38"/>
                <a:gd name="T7" fmla="*/ 12 h 42"/>
                <a:gd name="T8" fmla="*/ 20 w 38"/>
                <a:gd name="T9" fmla="*/ 38 h 42"/>
                <a:gd name="T10" fmla="*/ 20 w 38"/>
                <a:gd name="T11" fmla="*/ 38 h 42"/>
                <a:gd name="T12" fmla="*/ 18 w 38"/>
                <a:gd name="T13" fmla="*/ 40 h 42"/>
                <a:gd name="T14" fmla="*/ 14 w 38"/>
                <a:gd name="T15" fmla="*/ 42 h 42"/>
                <a:gd name="T16" fmla="*/ 10 w 38"/>
                <a:gd name="T17" fmla="*/ 42 h 42"/>
                <a:gd name="T18" fmla="*/ 6 w 38"/>
                <a:gd name="T19" fmla="*/ 40 h 42"/>
                <a:gd name="T20" fmla="*/ 4 w 38"/>
                <a:gd name="T21" fmla="*/ 38 h 42"/>
                <a:gd name="T22" fmla="*/ 4 w 38"/>
                <a:gd name="T23" fmla="*/ 38 h 42"/>
                <a:gd name="T24" fmla="*/ 0 w 38"/>
                <a:gd name="T25" fmla="*/ 36 h 42"/>
                <a:gd name="T26" fmla="*/ 0 w 38"/>
                <a:gd name="T27" fmla="*/ 32 h 42"/>
                <a:gd name="T28" fmla="*/ 0 w 38"/>
                <a:gd name="T29" fmla="*/ 28 h 42"/>
                <a:gd name="T30" fmla="*/ 2 w 38"/>
                <a:gd name="T31" fmla="*/ 24 h 42"/>
                <a:gd name="T32" fmla="*/ 20 w 38"/>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0" y="0"/>
                  </a:moveTo>
                  <a:lnTo>
                    <a:pt x="20" y="0"/>
                  </a:lnTo>
                  <a:lnTo>
                    <a:pt x="28" y="8"/>
                  </a:lnTo>
                  <a:lnTo>
                    <a:pt x="38" y="12"/>
                  </a:lnTo>
                  <a:lnTo>
                    <a:pt x="20" y="38"/>
                  </a:lnTo>
                  <a:lnTo>
                    <a:pt x="20" y="38"/>
                  </a:lnTo>
                  <a:lnTo>
                    <a:pt x="18" y="40"/>
                  </a:lnTo>
                  <a:lnTo>
                    <a:pt x="14" y="42"/>
                  </a:lnTo>
                  <a:lnTo>
                    <a:pt x="10" y="42"/>
                  </a:lnTo>
                  <a:lnTo>
                    <a:pt x="6" y="40"/>
                  </a:lnTo>
                  <a:lnTo>
                    <a:pt x="4" y="38"/>
                  </a:lnTo>
                  <a:lnTo>
                    <a:pt x="4" y="38"/>
                  </a:lnTo>
                  <a:lnTo>
                    <a:pt x="0" y="36"/>
                  </a:lnTo>
                  <a:lnTo>
                    <a:pt x="0" y="32"/>
                  </a:lnTo>
                  <a:lnTo>
                    <a:pt x="0" y="28"/>
                  </a:lnTo>
                  <a:lnTo>
                    <a:pt x="2" y="24"/>
                  </a:lnTo>
                  <a:lnTo>
                    <a:pt x="20" y="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9" name="Freeform 27"/>
            <p:cNvSpPr/>
            <p:nvPr/>
          </p:nvSpPr>
          <p:spPr bwMode="auto">
            <a:xfrm>
              <a:off x="4548188" y="1543050"/>
              <a:ext cx="79375" cy="92075"/>
            </a:xfrm>
            <a:custGeom>
              <a:avLst/>
              <a:gdLst>
                <a:gd name="T0" fmla="*/ 48 w 50"/>
                <a:gd name="T1" fmla="*/ 40 h 58"/>
                <a:gd name="T2" fmla="*/ 48 w 50"/>
                <a:gd name="T3" fmla="*/ 40 h 58"/>
                <a:gd name="T4" fmla="*/ 50 w 50"/>
                <a:gd name="T5" fmla="*/ 44 h 58"/>
                <a:gd name="T6" fmla="*/ 50 w 50"/>
                <a:gd name="T7" fmla="*/ 48 h 58"/>
                <a:gd name="T8" fmla="*/ 50 w 50"/>
                <a:gd name="T9" fmla="*/ 52 h 58"/>
                <a:gd name="T10" fmla="*/ 46 w 50"/>
                <a:gd name="T11" fmla="*/ 54 h 58"/>
                <a:gd name="T12" fmla="*/ 44 w 50"/>
                <a:gd name="T13" fmla="*/ 56 h 58"/>
                <a:gd name="T14" fmla="*/ 44 w 50"/>
                <a:gd name="T15" fmla="*/ 56 h 58"/>
                <a:gd name="T16" fmla="*/ 40 w 50"/>
                <a:gd name="T17" fmla="*/ 58 h 58"/>
                <a:gd name="T18" fmla="*/ 36 w 50"/>
                <a:gd name="T19" fmla="*/ 58 h 58"/>
                <a:gd name="T20" fmla="*/ 34 w 50"/>
                <a:gd name="T21" fmla="*/ 56 h 58"/>
                <a:gd name="T22" fmla="*/ 30 w 50"/>
                <a:gd name="T23" fmla="*/ 54 h 58"/>
                <a:gd name="T24" fmla="*/ 0 w 50"/>
                <a:gd name="T25" fmla="*/ 14 h 58"/>
                <a:gd name="T26" fmla="*/ 0 w 50"/>
                <a:gd name="T27" fmla="*/ 14 h 58"/>
                <a:gd name="T28" fmla="*/ 12 w 50"/>
                <a:gd name="T29" fmla="*/ 8 h 58"/>
                <a:gd name="T30" fmla="*/ 20 w 50"/>
                <a:gd name="T31" fmla="*/ 0 h 58"/>
                <a:gd name="T32" fmla="*/ 48 w 50"/>
                <a:gd name="T3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8">
                  <a:moveTo>
                    <a:pt x="48" y="40"/>
                  </a:moveTo>
                  <a:lnTo>
                    <a:pt x="48" y="40"/>
                  </a:lnTo>
                  <a:lnTo>
                    <a:pt x="50" y="44"/>
                  </a:lnTo>
                  <a:lnTo>
                    <a:pt x="50" y="48"/>
                  </a:lnTo>
                  <a:lnTo>
                    <a:pt x="50" y="52"/>
                  </a:lnTo>
                  <a:lnTo>
                    <a:pt x="46" y="54"/>
                  </a:lnTo>
                  <a:lnTo>
                    <a:pt x="44" y="56"/>
                  </a:lnTo>
                  <a:lnTo>
                    <a:pt x="44" y="56"/>
                  </a:lnTo>
                  <a:lnTo>
                    <a:pt x="40" y="58"/>
                  </a:lnTo>
                  <a:lnTo>
                    <a:pt x="36" y="58"/>
                  </a:lnTo>
                  <a:lnTo>
                    <a:pt x="34" y="56"/>
                  </a:lnTo>
                  <a:lnTo>
                    <a:pt x="30" y="54"/>
                  </a:lnTo>
                  <a:lnTo>
                    <a:pt x="0" y="14"/>
                  </a:lnTo>
                  <a:lnTo>
                    <a:pt x="0" y="14"/>
                  </a:lnTo>
                  <a:lnTo>
                    <a:pt x="12" y="8"/>
                  </a:lnTo>
                  <a:lnTo>
                    <a:pt x="20" y="0"/>
                  </a:lnTo>
                  <a:lnTo>
                    <a:pt x="48" y="4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0" name="Freeform 28"/>
            <p:cNvSpPr/>
            <p:nvPr/>
          </p:nvSpPr>
          <p:spPr bwMode="auto">
            <a:xfrm>
              <a:off x="4697413" y="1663700"/>
              <a:ext cx="101600" cy="50800"/>
            </a:xfrm>
            <a:custGeom>
              <a:avLst/>
              <a:gdLst>
                <a:gd name="T0" fmla="*/ 64 w 64"/>
                <a:gd name="T1" fmla="*/ 8 h 32"/>
                <a:gd name="T2" fmla="*/ 64 w 64"/>
                <a:gd name="T3" fmla="*/ 8 h 32"/>
                <a:gd name="T4" fmla="*/ 60 w 64"/>
                <a:gd name="T5" fmla="*/ 18 h 32"/>
                <a:gd name="T6" fmla="*/ 60 w 64"/>
                <a:gd name="T7" fmla="*/ 28 h 32"/>
                <a:gd name="T8" fmla="*/ 60 w 64"/>
                <a:gd name="T9" fmla="*/ 28 h 32"/>
                <a:gd name="T10" fmla="*/ 60 w 64"/>
                <a:gd name="T11" fmla="*/ 32 h 32"/>
                <a:gd name="T12" fmla="*/ 10 w 64"/>
                <a:gd name="T13" fmla="*/ 24 h 32"/>
                <a:gd name="T14" fmla="*/ 10 w 64"/>
                <a:gd name="T15" fmla="*/ 24 h 32"/>
                <a:gd name="T16" fmla="*/ 6 w 64"/>
                <a:gd name="T17" fmla="*/ 22 h 32"/>
                <a:gd name="T18" fmla="*/ 2 w 64"/>
                <a:gd name="T19" fmla="*/ 20 h 32"/>
                <a:gd name="T20" fmla="*/ 2 w 64"/>
                <a:gd name="T21" fmla="*/ 16 h 32"/>
                <a:gd name="T22" fmla="*/ 0 w 64"/>
                <a:gd name="T23" fmla="*/ 12 h 32"/>
                <a:gd name="T24" fmla="*/ 2 w 64"/>
                <a:gd name="T25" fmla="*/ 10 h 32"/>
                <a:gd name="T26" fmla="*/ 2 w 64"/>
                <a:gd name="T27" fmla="*/ 10 h 32"/>
                <a:gd name="T28" fmla="*/ 2 w 64"/>
                <a:gd name="T29" fmla="*/ 6 h 32"/>
                <a:gd name="T30" fmla="*/ 6 w 64"/>
                <a:gd name="T31" fmla="*/ 2 h 32"/>
                <a:gd name="T32" fmla="*/ 8 w 64"/>
                <a:gd name="T33" fmla="*/ 2 h 32"/>
                <a:gd name="T34" fmla="*/ 14 w 64"/>
                <a:gd name="T35" fmla="*/ 0 h 32"/>
                <a:gd name="T36" fmla="*/ 64 w 64"/>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2">
                  <a:moveTo>
                    <a:pt x="64" y="8"/>
                  </a:moveTo>
                  <a:lnTo>
                    <a:pt x="64" y="8"/>
                  </a:lnTo>
                  <a:lnTo>
                    <a:pt x="60" y="18"/>
                  </a:lnTo>
                  <a:lnTo>
                    <a:pt x="60" y="28"/>
                  </a:lnTo>
                  <a:lnTo>
                    <a:pt x="60" y="28"/>
                  </a:lnTo>
                  <a:lnTo>
                    <a:pt x="60" y="32"/>
                  </a:lnTo>
                  <a:lnTo>
                    <a:pt x="10" y="24"/>
                  </a:lnTo>
                  <a:lnTo>
                    <a:pt x="10" y="24"/>
                  </a:lnTo>
                  <a:lnTo>
                    <a:pt x="6" y="22"/>
                  </a:lnTo>
                  <a:lnTo>
                    <a:pt x="2" y="20"/>
                  </a:lnTo>
                  <a:lnTo>
                    <a:pt x="2" y="16"/>
                  </a:lnTo>
                  <a:lnTo>
                    <a:pt x="0" y="12"/>
                  </a:lnTo>
                  <a:lnTo>
                    <a:pt x="2" y="10"/>
                  </a:lnTo>
                  <a:lnTo>
                    <a:pt x="2" y="10"/>
                  </a:lnTo>
                  <a:lnTo>
                    <a:pt x="2" y="6"/>
                  </a:lnTo>
                  <a:lnTo>
                    <a:pt x="6" y="2"/>
                  </a:lnTo>
                  <a:lnTo>
                    <a:pt x="8" y="2"/>
                  </a:lnTo>
                  <a:lnTo>
                    <a:pt x="14" y="0"/>
                  </a:lnTo>
                  <a:lnTo>
                    <a:pt x="64" y="8"/>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1" name="Freeform 29"/>
            <p:cNvSpPr/>
            <p:nvPr/>
          </p:nvSpPr>
          <p:spPr bwMode="auto">
            <a:xfrm>
              <a:off x="4481513" y="1758950"/>
              <a:ext cx="130175" cy="127000"/>
            </a:xfrm>
            <a:custGeom>
              <a:avLst/>
              <a:gdLst>
                <a:gd name="T0" fmla="*/ 72 w 82"/>
                <a:gd name="T1" fmla="*/ 24 h 80"/>
                <a:gd name="T2" fmla="*/ 72 w 82"/>
                <a:gd name="T3" fmla="*/ 24 h 80"/>
                <a:gd name="T4" fmla="*/ 66 w 82"/>
                <a:gd name="T5" fmla="*/ 30 h 80"/>
                <a:gd name="T6" fmla="*/ 58 w 82"/>
                <a:gd name="T7" fmla="*/ 32 h 80"/>
                <a:gd name="T8" fmla="*/ 58 w 82"/>
                <a:gd name="T9" fmla="*/ 32 h 80"/>
                <a:gd name="T10" fmla="*/ 52 w 82"/>
                <a:gd name="T11" fmla="*/ 30 h 80"/>
                <a:gd name="T12" fmla="*/ 48 w 82"/>
                <a:gd name="T13" fmla="*/ 28 h 80"/>
                <a:gd name="T14" fmla="*/ 46 w 82"/>
                <a:gd name="T15" fmla="*/ 26 h 80"/>
                <a:gd name="T16" fmla="*/ 46 w 82"/>
                <a:gd name="T17" fmla="*/ 26 h 80"/>
                <a:gd name="T18" fmla="*/ 40 w 82"/>
                <a:gd name="T19" fmla="*/ 22 h 80"/>
                <a:gd name="T20" fmla="*/ 38 w 82"/>
                <a:gd name="T21" fmla="*/ 14 h 80"/>
                <a:gd name="T22" fmla="*/ 38 w 82"/>
                <a:gd name="T23" fmla="*/ 8 h 80"/>
                <a:gd name="T24" fmla="*/ 42 w 82"/>
                <a:gd name="T25" fmla="*/ 2 h 80"/>
                <a:gd name="T26" fmla="*/ 44 w 82"/>
                <a:gd name="T27" fmla="*/ 0 h 80"/>
                <a:gd name="T28" fmla="*/ 44 w 82"/>
                <a:gd name="T29" fmla="*/ 0 h 80"/>
                <a:gd name="T30" fmla="*/ 40 w 82"/>
                <a:gd name="T31" fmla="*/ 0 h 80"/>
                <a:gd name="T32" fmla="*/ 40 w 82"/>
                <a:gd name="T33" fmla="*/ 0 h 80"/>
                <a:gd name="T34" fmla="*/ 32 w 82"/>
                <a:gd name="T35" fmla="*/ 0 h 80"/>
                <a:gd name="T36" fmla="*/ 24 w 82"/>
                <a:gd name="T37" fmla="*/ 2 h 80"/>
                <a:gd name="T38" fmla="*/ 18 w 82"/>
                <a:gd name="T39" fmla="*/ 6 h 80"/>
                <a:gd name="T40" fmla="*/ 12 w 82"/>
                <a:gd name="T41" fmla="*/ 12 h 80"/>
                <a:gd name="T42" fmla="*/ 8 w 82"/>
                <a:gd name="T43" fmla="*/ 18 h 80"/>
                <a:gd name="T44" fmla="*/ 4 w 82"/>
                <a:gd name="T45" fmla="*/ 24 h 80"/>
                <a:gd name="T46" fmla="*/ 2 w 82"/>
                <a:gd name="T47" fmla="*/ 32 h 80"/>
                <a:gd name="T48" fmla="*/ 0 w 82"/>
                <a:gd name="T49" fmla="*/ 40 h 80"/>
                <a:gd name="T50" fmla="*/ 0 w 82"/>
                <a:gd name="T51" fmla="*/ 40 h 80"/>
                <a:gd name="T52" fmla="*/ 2 w 82"/>
                <a:gd name="T53" fmla="*/ 48 h 80"/>
                <a:gd name="T54" fmla="*/ 4 w 82"/>
                <a:gd name="T55" fmla="*/ 56 h 80"/>
                <a:gd name="T56" fmla="*/ 8 w 82"/>
                <a:gd name="T57" fmla="*/ 62 h 80"/>
                <a:gd name="T58" fmla="*/ 12 w 82"/>
                <a:gd name="T59" fmla="*/ 68 h 80"/>
                <a:gd name="T60" fmla="*/ 18 w 82"/>
                <a:gd name="T61" fmla="*/ 74 h 80"/>
                <a:gd name="T62" fmla="*/ 24 w 82"/>
                <a:gd name="T63" fmla="*/ 76 h 80"/>
                <a:gd name="T64" fmla="*/ 32 w 82"/>
                <a:gd name="T65" fmla="*/ 80 h 80"/>
                <a:gd name="T66" fmla="*/ 40 w 82"/>
                <a:gd name="T67" fmla="*/ 80 h 80"/>
                <a:gd name="T68" fmla="*/ 40 w 82"/>
                <a:gd name="T69" fmla="*/ 80 h 80"/>
                <a:gd name="T70" fmla="*/ 48 w 82"/>
                <a:gd name="T71" fmla="*/ 80 h 80"/>
                <a:gd name="T72" fmla="*/ 56 w 82"/>
                <a:gd name="T73" fmla="*/ 76 h 80"/>
                <a:gd name="T74" fmla="*/ 64 w 82"/>
                <a:gd name="T75" fmla="*/ 74 h 80"/>
                <a:gd name="T76" fmla="*/ 70 w 82"/>
                <a:gd name="T77" fmla="*/ 68 h 80"/>
                <a:gd name="T78" fmla="*/ 74 w 82"/>
                <a:gd name="T79" fmla="*/ 62 h 80"/>
                <a:gd name="T80" fmla="*/ 78 w 82"/>
                <a:gd name="T81" fmla="*/ 56 h 80"/>
                <a:gd name="T82" fmla="*/ 80 w 82"/>
                <a:gd name="T83" fmla="*/ 48 h 80"/>
                <a:gd name="T84" fmla="*/ 82 w 82"/>
                <a:gd name="T85" fmla="*/ 40 h 80"/>
                <a:gd name="T86" fmla="*/ 82 w 82"/>
                <a:gd name="T87" fmla="*/ 40 h 80"/>
                <a:gd name="T88" fmla="*/ 80 w 82"/>
                <a:gd name="T89" fmla="*/ 28 h 80"/>
                <a:gd name="T90" fmla="*/ 76 w 82"/>
                <a:gd name="T91" fmla="*/ 20 h 80"/>
                <a:gd name="T92" fmla="*/ 72 w 82"/>
                <a:gd name="T93"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80">
                  <a:moveTo>
                    <a:pt x="72" y="24"/>
                  </a:moveTo>
                  <a:lnTo>
                    <a:pt x="72" y="24"/>
                  </a:lnTo>
                  <a:lnTo>
                    <a:pt x="66" y="30"/>
                  </a:lnTo>
                  <a:lnTo>
                    <a:pt x="58" y="32"/>
                  </a:lnTo>
                  <a:lnTo>
                    <a:pt x="58" y="32"/>
                  </a:lnTo>
                  <a:lnTo>
                    <a:pt x="52" y="30"/>
                  </a:lnTo>
                  <a:lnTo>
                    <a:pt x="48" y="28"/>
                  </a:lnTo>
                  <a:lnTo>
                    <a:pt x="46" y="26"/>
                  </a:lnTo>
                  <a:lnTo>
                    <a:pt x="46" y="26"/>
                  </a:lnTo>
                  <a:lnTo>
                    <a:pt x="40" y="22"/>
                  </a:lnTo>
                  <a:lnTo>
                    <a:pt x="38" y="14"/>
                  </a:lnTo>
                  <a:lnTo>
                    <a:pt x="38" y="8"/>
                  </a:lnTo>
                  <a:lnTo>
                    <a:pt x="42" y="2"/>
                  </a:lnTo>
                  <a:lnTo>
                    <a:pt x="44" y="0"/>
                  </a:lnTo>
                  <a:lnTo>
                    <a:pt x="44" y="0"/>
                  </a:lnTo>
                  <a:lnTo>
                    <a:pt x="40" y="0"/>
                  </a:lnTo>
                  <a:lnTo>
                    <a:pt x="40" y="0"/>
                  </a:lnTo>
                  <a:lnTo>
                    <a:pt x="32" y="0"/>
                  </a:lnTo>
                  <a:lnTo>
                    <a:pt x="24" y="2"/>
                  </a:lnTo>
                  <a:lnTo>
                    <a:pt x="18" y="6"/>
                  </a:lnTo>
                  <a:lnTo>
                    <a:pt x="12" y="12"/>
                  </a:lnTo>
                  <a:lnTo>
                    <a:pt x="8" y="18"/>
                  </a:lnTo>
                  <a:lnTo>
                    <a:pt x="4" y="24"/>
                  </a:lnTo>
                  <a:lnTo>
                    <a:pt x="2" y="32"/>
                  </a:lnTo>
                  <a:lnTo>
                    <a:pt x="0" y="40"/>
                  </a:lnTo>
                  <a:lnTo>
                    <a:pt x="0" y="40"/>
                  </a:lnTo>
                  <a:lnTo>
                    <a:pt x="2" y="48"/>
                  </a:lnTo>
                  <a:lnTo>
                    <a:pt x="4" y="56"/>
                  </a:lnTo>
                  <a:lnTo>
                    <a:pt x="8" y="62"/>
                  </a:lnTo>
                  <a:lnTo>
                    <a:pt x="12" y="68"/>
                  </a:lnTo>
                  <a:lnTo>
                    <a:pt x="18" y="74"/>
                  </a:lnTo>
                  <a:lnTo>
                    <a:pt x="24" y="76"/>
                  </a:lnTo>
                  <a:lnTo>
                    <a:pt x="32" y="80"/>
                  </a:lnTo>
                  <a:lnTo>
                    <a:pt x="40" y="80"/>
                  </a:lnTo>
                  <a:lnTo>
                    <a:pt x="40" y="80"/>
                  </a:lnTo>
                  <a:lnTo>
                    <a:pt x="48" y="80"/>
                  </a:lnTo>
                  <a:lnTo>
                    <a:pt x="56" y="76"/>
                  </a:lnTo>
                  <a:lnTo>
                    <a:pt x="64" y="74"/>
                  </a:lnTo>
                  <a:lnTo>
                    <a:pt x="70" y="68"/>
                  </a:lnTo>
                  <a:lnTo>
                    <a:pt x="74" y="62"/>
                  </a:lnTo>
                  <a:lnTo>
                    <a:pt x="78" y="56"/>
                  </a:lnTo>
                  <a:lnTo>
                    <a:pt x="80" y="48"/>
                  </a:lnTo>
                  <a:lnTo>
                    <a:pt x="82" y="40"/>
                  </a:lnTo>
                  <a:lnTo>
                    <a:pt x="82" y="40"/>
                  </a:lnTo>
                  <a:lnTo>
                    <a:pt x="80" y="28"/>
                  </a:lnTo>
                  <a:lnTo>
                    <a:pt x="76" y="20"/>
                  </a:lnTo>
                  <a:lnTo>
                    <a:pt x="72" y="24"/>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2" name="Freeform 30"/>
            <p:cNvSpPr/>
            <p:nvPr/>
          </p:nvSpPr>
          <p:spPr bwMode="auto">
            <a:xfrm>
              <a:off x="4446588" y="1416050"/>
              <a:ext cx="142875" cy="146050"/>
            </a:xfrm>
            <a:custGeom>
              <a:avLst/>
              <a:gdLst>
                <a:gd name="T0" fmla="*/ 44 w 90"/>
                <a:gd name="T1" fmla="*/ 0 h 92"/>
                <a:gd name="T2" fmla="*/ 44 w 90"/>
                <a:gd name="T3" fmla="*/ 0 h 92"/>
                <a:gd name="T4" fmla="*/ 36 w 90"/>
                <a:gd name="T5" fmla="*/ 2 h 92"/>
                <a:gd name="T6" fmla="*/ 26 w 90"/>
                <a:gd name="T7" fmla="*/ 4 h 92"/>
                <a:gd name="T8" fmla="*/ 20 w 90"/>
                <a:gd name="T9" fmla="*/ 8 h 92"/>
                <a:gd name="T10" fmla="*/ 12 w 90"/>
                <a:gd name="T11" fmla="*/ 14 h 92"/>
                <a:gd name="T12" fmla="*/ 6 w 90"/>
                <a:gd name="T13" fmla="*/ 20 h 92"/>
                <a:gd name="T14" fmla="*/ 2 w 90"/>
                <a:gd name="T15" fmla="*/ 28 h 92"/>
                <a:gd name="T16" fmla="*/ 0 w 90"/>
                <a:gd name="T17" fmla="*/ 38 h 92"/>
                <a:gd name="T18" fmla="*/ 0 w 90"/>
                <a:gd name="T19" fmla="*/ 46 h 92"/>
                <a:gd name="T20" fmla="*/ 0 w 90"/>
                <a:gd name="T21" fmla="*/ 46 h 92"/>
                <a:gd name="T22" fmla="*/ 0 w 90"/>
                <a:gd name="T23" fmla="*/ 56 h 92"/>
                <a:gd name="T24" fmla="*/ 2 w 90"/>
                <a:gd name="T25" fmla="*/ 64 h 92"/>
                <a:gd name="T26" fmla="*/ 6 w 90"/>
                <a:gd name="T27" fmla="*/ 72 h 92"/>
                <a:gd name="T28" fmla="*/ 12 w 90"/>
                <a:gd name="T29" fmla="*/ 78 h 92"/>
                <a:gd name="T30" fmla="*/ 20 w 90"/>
                <a:gd name="T31" fmla="*/ 84 h 92"/>
                <a:gd name="T32" fmla="*/ 26 w 90"/>
                <a:gd name="T33" fmla="*/ 88 h 92"/>
                <a:gd name="T34" fmla="*/ 36 w 90"/>
                <a:gd name="T35" fmla="*/ 90 h 92"/>
                <a:gd name="T36" fmla="*/ 44 w 90"/>
                <a:gd name="T37" fmla="*/ 92 h 92"/>
                <a:gd name="T38" fmla="*/ 44 w 90"/>
                <a:gd name="T39" fmla="*/ 92 h 92"/>
                <a:gd name="T40" fmla="*/ 54 w 90"/>
                <a:gd name="T41" fmla="*/ 90 h 92"/>
                <a:gd name="T42" fmla="*/ 62 w 90"/>
                <a:gd name="T43" fmla="*/ 88 h 92"/>
                <a:gd name="T44" fmla="*/ 70 w 90"/>
                <a:gd name="T45" fmla="*/ 84 h 92"/>
                <a:gd name="T46" fmla="*/ 76 w 90"/>
                <a:gd name="T47" fmla="*/ 78 h 92"/>
                <a:gd name="T48" fmla="*/ 82 w 90"/>
                <a:gd name="T49" fmla="*/ 72 h 92"/>
                <a:gd name="T50" fmla="*/ 86 w 90"/>
                <a:gd name="T51" fmla="*/ 64 h 92"/>
                <a:gd name="T52" fmla="*/ 90 w 90"/>
                <a:gd name="T53" fmla="*/ 56 h 92"/>
                <a:gd name="T54" fmla="*/ 90 w 90"/>
                <a:gd name="T55" fmla="*/ 46 h 92"/>
                <a:gd name="T56" fmla="*/ 90 w 90"/>
                <a:gd name="T57" fmla="*/ 46 h 92"/>
                <a:gd name="T58" fmla="*/ 90 w 90"/>
                <a:gd name="T59" fmla="*/ 38 h 92"/>
                <a:gd name="T60" fmla="*/ 86 w 90"/>
                <a:gd name="T61" fmla="*/ 28 h 92"/>
                <a:gd name="T62" fmla="*/ 82 w 90"/>
                <a:gd name="T63" fmla="*/ 20 h 92"/>
                <a:gd name="T64" fmla="*/ 76 w 90"/>
                <a:gd name="T65" fmla="*/ 14 h 92"/>
                <a:gd name="T66" fmla="*/ 70 w 90"/>
                <a:gd name="T67" fmla="*/ 8 h 92"/>
                <a:gd name="T68" fmla="*/ 62 w 90"/>
                <a:gd name="T69" fmla="*/ 4 h 92"/>
                <a:gd name="T70" fmla="*/ 54 w 90"/>
                <a:gd name="T71" fmla="*/ 2 h 92"/>
                <a:gd name="T72" fmla="*/ 44 w 90"/>
                <a:gd name="T73" fmla="*/ 0 h 92"/>
                <a:gd name="T74" fmla="*/ 44 w 90"/>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44" y="0"/>
                  </a:moveTo>
                  <a:lnTo>
                    <a:pt x="44" y="0"/>
                  </a:lnTo>
                  <a:lnTo>
                    <a:pt x="36" y="2"/>
                  </a:lnTo>
                  <a:lnTo>
                    <a:pt x="26" y="4"/>
                  </a:lnTo>
                  <a:lnTo>
                    <a:pt x="20" y="8"/>
                  </a:lnTo>
                  <a:lnTo>
                    <a:pt x="12" y="14"/>
                  </a:lnTo>
                  <a:lnTo>
                    <a:pt x="6" y="20"/>
                  </a:lnTo>
                  <a:lnTo>
                    <a:pt x="2" y="28"/>
                  </a:lnTo>
                  <a:lnTo>
                    <a:pt x="0" y="38"/>
                  </a:lnTo>
                  <a:lnTo>
                    <a:pt x="0" y="46"/>
                  </a:lnTo>
                  <a:lnTo>
                    <a:pt x="0" y="46"/>
                  </a:lnTo>
                  <a:lnTo>
                    <a:pt x="0" y="56"/>
                  </a:lnTo>
                  <a:lnTo>
                    <a:pt x="2" y="64"/>
                  </a:lnTo>
                  <a:lnTo>
                    <a:pt x="6" y="72"/>
                  </a:lnTo>
                  <a:lnTo>
                    <a:pt x="12" y="78"/>
                  </a:lnTo>
                  <a:lnTo>
                    <a:pt x="20" y="84"/>
                  </a:lnTo>
                  <a:lnTo>
                    <a:pt x="26" y="88"/>
                  </a:lnTo>
                  <a:lnTo>
                    <a:pt x="36" y="90"/>
                  </a:lnTo>
                  <a:lnTo>
                    <a:pt x="44" y="92"/>
                  </a:lnTo>
                  <a:lnTo>
                    <a:pt x="44" y="92"/>
                  </a:lnTo>
                  <a:lnTo>
                    <a:pt x="54" y="90"/>
                  </a:lnTo>
                  <a:lnTo>
                    <a:pt x="62" y="88"/>
                  </a:lnTo>
                  <a:lnTo>
                    <a:pt x="70" y="84"/>
                  </a:lnTo>
                  <a:lnTo>
                    <a:pt x="76" y="78"/>
                  </a:lnTo>
                  <a:lnTo>
                    <a:pt x="82" y="72"/>
                  </a:lnTo>
                  <a:lnTo>
                    <a:pt x="86" y="64"/>
                  </a:lnTo>
                  <a:lnTo>
                    <a:pt x="90" y="56"/>
                  </a:lnTo>
                  <a:lnTo>
                    <a:pt x="90" y="46"/>
                  </a:lnTo>
                  <a:lnTo>
                    <a:pt x="90" y="46"/>
                  </a:lnTo>
                  <a:lnTo>
                    <a:pt x="90" y="38"/>
                  </a:lnTo>
                  <a:lnTo>
                    <a:pt x="86" y="28"/>
                  </a:lnTo>
                  <a:lnTo>
                    <a:pt x="82" y="20"/>
                  </a:lnTo>
                  <a:lnTo>
                    <a:pt x="76" y="14"/>
                  </a:lnTo>
                  <a:lnTo>
                    <a:pt x="70" y="8"/>
                  </a:lnTo>
                  <a:lnTo>
                    <a:pt x="62" y="4"/>
                  </a:lnTo>
                  <a:lnTo>
                    <a:pt x="54" y="2"/>
                  </a:lnTo>
                  <a:lnTo>
                    <a:pt x="44" y="0"/>
                  </a:lnTo>
                  <a:lnTo>
                    <a:pt x="44" y="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3" name="Freeform 31"/>
            <p:cNvSpPr/>
            <p:nvPr/>
          </p:nvSpPr>
          <p:spPr bwMode="auto">
            <a:xfrm>
              <a:off x="4802188" y="1631950"/>
              <a:ext cx="171450" cy="168275"/>
            </a:xfrm>
            <a:custGeom>
              <a:avLst/>
              <a:gdLst>
                <a:gd name="T0" fmla="*/ 58 w 108"/>
                <a:gd name="T1" fmla="*/ 0 h 106"/>
                <a:gd name="T2" fmla="*/ 58 w 108"/>
                <a:gd name="T3" fmla="*/ 0 h 106"/>
                <a:gd name="T4" fmla="*/ 48 w 108"/>
                <a:gd name="T5" fmla="*/ 0 h 106"/>
                <a:gd name="T6" fmla="*/ 36 w 108"/>
                <a:gd name="T7" fmla="*/ 2 h 106"/>
                <a:gd name="T8" fmla="*/ 28 w 108"/>
                <a:gd name="T9" fmla="*/ 6 h 106"/>
                <a:gd name="T10" fmla="*/ 18 w 108"/>
                <a:gd name="T11" fmla="*/ 12 h 106"/>
                <a:gd name="T12" fmla="*/ 12 w 108"/>
                <a:gd name="T13" fmla="*/ 20 h 106"/>
                <a:gd name="T14" fmla="*/ 6 w 108"/>
                <a:gd name="T15" fmla="*/ 28 h 106"/>
                <a:gd name="T16" fmla="*/ 2 w 108"/>
                <a:gd name="T17" fmla="*/ 38 h 106"/>
                <a:gd name="T18" fmla="*/ 0 w 108"/>
                <a:gd name="T19" fmla="*/ 48 h 106"/>
                <a:gd name="T20" fmla="*/ 0 w 108"/>
                <a:gd name="T21" fmla="*/ 48 h 106"/>
                <a:gd name="T22" fmla="*/ 0 w 108"/>
                <a:gd name="T23" fmla="*/ 60 h 106"/>
                <a:gd name="T24" fmla="*/ 2 w 108"/>
                <a:gd name="T25" fmla="*/ 70 h 106"/>
                <a:gd name="T26" fmla="*/ 8 w 108"/>
                <a:gd name="T27" fmla="*/ 80 h 106"/>
                <a:gd name="T28" fmla="*/ 14 w 108"/>
                <a:gd name="T29" fmla="*/ 88 h 106"/>
                <a:gd name="T30" fmla="*/ 20 w 108"/>
                <a:gd name="T31" fmla="*/ 96 h 106"/>
                <a:gd name="T32" fmla="*/ 30 w 108"/>
                <a:gd name="T33" fmla="*/ 102 h 106"/>
                <a:gd name="T34" fmla="*/ 40 w 108"/>
                <a:gd name="T35" fmla="*/ 104 h 106"/>
                <a:gd name="T36" fmla="*/ 50 w 108"/>
                <a:gd name="T37" fmla="*/ 106 h 106"/>
                <a:gd name="T38" fmla="*/ 50 w 108"/>
                <a:gd name="T39" fmla="*/ 106 h 106"/>
                <a:gd name="T40" fmla="*/ 62 w 108"/>
                <a:gd name="T41" fmla="*/ 106 h 106"/>
                <a:gd name="T42" fmla="*/ 72 w 108"/>
                <a:gd name="T43" fmla="*/ 104 h 106"/>
                <a:gd name="T44" fmla="*/ 80 w 108"/>
                <a:gd name="T45" fmla="*/ 100 h 106"/>
                <a:gd name="T46" fmla="*/ 90 w 108"/>
                <a:gd name="T47" fmla="*/ 94 h 106"/>
                <a:gd name="T48" fmla="*/ 96 w 108"/>
                <a:gd name="T49" fmla="*/ 86 h 106"/>
                <a:gd name="T50" fmla="*/ 102 w 108"/>
                <a:gd name="T51" fmla="*/ 78 h 106"/>
                <a:gd name="T52" fmla="*/ 106 w 108"/>
                <a:gd name="T53" fmla="*/ 68 h 106"/>
                <a:gd name="T54" fmla="*/ 108 w 108"/>
                <a:gd name="T55" fmla="*/ 56 h 106"/>
                <a:gd name="T56" fmla="*/ 108 w 108"/>
                <a:gd name="T57" fmla="*/ 56 h 106"/>
                <a:gd name="T58" fmla="*/ 108 w 108"/>
                <a:gd name="T59" fmla="*/ 46 h 106"/>
                <a:gd name="T60" fmla="*/ 106 w 108"/>
                <a:gd name="T61" fmla="*/ 36 h 106"/>
                <a:gd name="T62" fmla="*/ 102 w 108"/>
                <a:gd name="T63" fmla="*/ 26 h 106"/>
                <a:gd name="T64" fmla="*/ 96 w 108"/>
                <a:gd name="T65" fmla="*/ 18 h 106"/>
                <a:gd name="T66" fmla="*/ 88 w 108"/>
                <a:gd name="T67" fmla="*/ 10 h 106"/>
                <a:gd name="T68" fmla="*/ 78 w 108"/>
                <a:gd name="T69" fmla="*/ 4 h 106"/>
                <a:gd name="T70" fmla="*/ 70 w 108"/>
                <a:gd name="T71" fmla="*/ 0 h 106"/>
                <a:gd name="T72" fmla="*/ 58 w 108"/>
                <a:gd name="T73" fmla="*/ 0 h 106"/>
                <a:gd name="T74" fmla="*/ 58 w 108"/>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8" y="0"/>
                  </a:moveTo>
                  <a:lnTo>
                    <a:pt x="58" y="0"/>
                  </a:lnTo>
                  <a:lnTo>
                    <a:pt x="48" y="0"/>
                  </a:lnTo>
                  <a:lnTo>
                    <a:pt x="36" y="2"/>
                  </a:lnTo>
                  <a:lnTo>
                    <a:pt x="28" y="6"/>
                  </a:lnTo>
                  <a:lnTo>
                    <a:pt x="18" y="12"/>
                  </a:lnTo>
                  <a:lnTo>
                    <a:pt x="12" y="20"/>
                  </a:lnTo>
                  <a:lnTo>
                    <a:pt x="6" y="28"/>
                  </a:lnTo>
                  <a:lnTo>
                    <a:pt x="2" y="38"/>
                  </a:lnTo>
                  <a:lnTo>
                    <a:pt x="0" y="48"/>
                  </a:lnTo>
                  <a:lnTo>
                    <a:pt x="0" y="48"/>
                  </a:lnTo>
                  <a:lnTo>
                    <a:pt x="0" y="60"/>
                  </a:lnTo>
                  <a:lnTo>
                    <a:pt x="2" y="70"/>
                  </a:lnTo>
                  <a:lnTo>
                    <a:pt x="8" y="80"/>
                  </a:lnTo>
                  <a:lnTo>
                    <a:pt x="14" y="88"/>
                  </a:lnTo>
                  <a:lnTo>
                    <a:pt x="20" y="96"/>
                  </a:lnTo>
                  <a:lnTo>
                    <a:pt x="30" y="102"/>
                  </a:lnTo>
                  <a:lnTo>
                    <a:pt x="40" y="104"/>
                  </a:lnTo>
                  <a:lnTo>
                    <a:pt x="50" y="106"/>
                  </a:lnTo>
                  <a:lnTo>
                    <a:pt x="50" y="106"/>
                  </a:lnTo>
                  <a:lnTo>
                    <a:pt x="62" y="106"/>
                  </a:lnTo>
                  <a:lnTo>
                    <a:pt x="72" y="104"/>
                  </a:lnTo>
                  <a:lnTo>
                    <a:pt x="80" y="100"/>
                  </a:lnTo>
                  <a:lnTo>
                    <a:pt x="90" y="94"/>
                  </a:lnTo>
                  <a:lnTo>
                    <a:pt x="96" y="86"/>
                  </a:lnTo>
                  <a:lnTo>
                    <a:pt x="102" y="78"/>
                  </a:lnTo>
                  <a:lnTo>
                    <a:pt x="106" y="68"/>
                  </a:lnTo>
                  <a:lnTo>
                    <a:pt x="108" y="56"/>
                  </a:lnTo>
                  <a:lnTo>
                    <a:pt x="108" y="56"/>
                  </a:lnTo>
                  <a:lnTo>
                    <a:pt x="108" y="46"/>
                  </a:lnTo>
                  <a:lnTo>
                    <a:pt x="106" y="36"/>
                  </a:lnTo>
                  <a:lnTo>
                    <a:pt x="102" y="26"/>
                  </a:lnTo>
                  <a:lnTo>
                    <a:pt x="96" y="18"/>
                  </a:lnTo>
                  <a:lnTo>
                    <a:pt x="88" y="10"/>
                  </a:lnTo>
                  <a:lnTo>
                    <a:pt x="78" y="4"/>
                  </a:lnTo>
                  <a:lnTo>
                    <a:pt x="70" y="0"/>
                  </a:lnTo>
                  <a:lnTo>
                    <a:pt x="58" y="0"/>
                  </a:lnTo>
                  <a:lnTo>
                    <a:pt x="58" y="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anim calcmode="lin" valueType="num">
                                      <p:cBhvr>
                                        <p:cTn id="20"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302293" y="2028586"/>
            <a:ext cx="8589044" cy="3796826"/>
            <a:chOff x="507" y="1182"/>
            <a:chExt cx="3091" cy="2558"/>
          </a:xfrm>
        </p:grpSpPr>
        <p:sp>
          <p:nvSpPr>
            <p:cNvPr id="5"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6"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9" name="Freeform 8"/>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Oval 9"/>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20"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r>
              <a:rPr lang="en-US" sz="1350" dirty="0" err="1"/>
              <a:t>Sebuah</a:t>
            </a:r>
            <a:r>
              <a:rPr lang="en-US" sz="1350" dirty="0"/>
              <a:t> </a:t>
            </a:r>
            <a:r>
              <a:rPr lang="en-US" sz="1350" dirty="0" err="1"/>
              <a:t>kota</a:t>
            </a:r>
            <a:r>
              <a:rPr lang="en-US" sz="1350" dirty="0"/>
              <a:t> </a:t>
            </a:r>
            <a:r>
              <a:rPr lang="en-US" sz="1350" dirty="0" err="1"/>
              <a:t>berisikan</a:t>
            </a:r>
            <a:r>
              <a:rPr lang="en-US" sz="1350" dirty="0"/>
              <a:t> 11 bola </a:t>
            </a:r>
            <a:r>
              <a:rPr lang="en-US" sz="1350" dirty="0" err="1"/>
              <a:t>dengan</a:t>
            </a:r>
            <a:r>
              <a:rPr lang="en-US" sz="1350" dirty="0"/>
              <a:t> </a:t>
            </a:r>
            <a:r>
              <a:rPr lang="en-US" sz="1350" dirty="0" err="1"/>
              <a:t>rincian</a:t>
            </a:r>
            <a:r>
              <a:rPr lang="en-US" sz="1350" dirty="0"/>
              <a:t> :</a:t>
            </a:r>
            <a:endParaRPr lang="en-US" sz="1350" dirty="0"/>
          </a:p>
          <a:p>
            <a:pPr marL="214630" indent="-214630">
              <a:buFont typeface="Arial" panose="020B0604020202020204" pitchFamily="34" charset="0"/>
              <a:buChar char="•"/>
            </a:pPr>
            <a:r>
              <a:rPr lang="en-US" sz="1350" dirty="0"/>
              <a:t>5 </a:t>
            </a:r>
            <a:r>
              <a:rPr lang="en-US" sz="1350" dirty="0" err="1"/>
              <a:t>buah</a:t>
            </a:r>
            <a:r>
              <a:rPr lang="en-US" sz="1350" dirty="0"/>
              <a:t> bola </a:t>
            </a:r>
            <a:r>
              <a:rPr lang="en-US" sz="1350" dirty="0" err="1"/>
              <a:t>putih</a:t>
            </a:r>
            <a:r>
              <a:rPr lang="en-US" sz="1350" dirty="0"/>
              <a:t> </a:t>
            </a:r>
            <a:r>
              <a:rPr lang="en-US" sz="1350" dirty="0" err="1"/>
              <a:t>bertandakan</a:t>
            </a:r>
            <a:r>
              <a:rPr lang="en-US" sz="1350" dirty="0"/>
              <a:t> +</a:t>
            </a:r>
            <a:endParaRPr lang="en-US" sz="1350" dirty="0"/>
          </a:p>
          <a:p>
            <a:pPr marL="214630" indent="-214630">
              <a:buFont typeface="Arial" panose="020B0604020202020204" pitchFamily="34" charset="0"/>
              <a:buChar char="•"/>
            </a:pPr>
            <a:r>
              <a:rPr lang="en-US" sz="1350" dirty="0"/>
              <a:t>1 </a:t>
            </a:r>
            <a:r>
              <a:rPr lang="en-US" sz="1350" dirty="0" err="1"/>
              <a:t>buah</a:t>
            </a:r>
            <a:r>
              <a:rPr lang="en-US" sz="1350" dirty="0"/>
              <a:t> bola </a:t>
            </a:r>
            <a:r>
              <a:rPr lang="en-US" sz="1350" dirty="0" err="1"/>
              <a:t>putih</a:t>
            </a:r>
            <a:r>
              <a:rPr lang="en-US" sz="1350" dirty="0"/>
              <a:t> </a:t>
            </a:r>
            <a:r>
              <a:rPr lang="en-US" sz="1350" dirty="0" err="1"/>
              <a:t>bertandakan</a:t>
            </a:r>
            <a:r>
              <a:rPr lang="en-US" sz="1350" dirty="0"/>
              <a:t> –</a:t>
            </a:r>
            <a:endParaRPr lang="en-US" sz="1350" dirty="0"/>
          </a:p>
          <a:p>
            <a:pPr marL="214630" indent="-214630">
              <a:buFont typeface="Arial" panose="020B0604020202020204" pitchFamily="34" charset="0"/>
              <a:buChar char="•"/>
            </a:pPr>
            <a:r>
              <a:rPr lang="en-US" sz="1350" dirty="0"/>
              <a:t>3 </a:t>
            </a:r>
            <a:r>
              <a:rPr lang="en-US" sz="1350" dirty="0" err="1"/>
              <a:t>buah</a:t>
            </a:r>
            <a:r>
              <a:rPr lang="en-US" sz="1350" dirty="0"/>
              <a:t> bola </a:t>
            </a:r>
            <a:r>
              <a:rPr lang="en-US" sz="1350" dirty="0" err="1"/>
              <a:t>kuning</a:t>
            </a:r>
            <a:r>
              <a:rPr lang="en-US" sz="1350" dirty="0"/>
              <a:t> </a:t>
            </a:r>
            <a:r>
              <a:rPr lang="en-US" sz="1350" dirty="0" err="1"/>
              <a:t>bertandakan</a:t>
            </a:r>
            <a:r>
              <a:rPr lang="en-US" sz="1350" dirty="0"/>
              <a:t> +</a:t>
            </a:r>
            <a:endParaRPr lang="en-US" sz="1350" dirty="0"/>
          </a:p>
          <a:p>
            <a:pPr marL="214630" indent="-214630">
              <a:buFont typeface="Arial" panose="020B0604020202020204" pitchFamily="34" charset="0"/>
              <a:buChar char="•"/>
            </a:pPr>
            <a:r>
              <a:rPr lang="en-US" sz="1350" dirty="0"/>
              <a:t>2 </a:t>
            </a:r>
            <a:r>
              <a:rPr lang="en-US" sz="1350" dirty="0" err="1"/>
              <a:t>buah</a:t>
            </a:r>
            <a:r>
              <a:rPr lang="en-US" sz="1350" dirty="0"/>
              <a:t> bola </a:t>
            </a:r>
            <a:r>
              <a:rPr lang="en-US" sz="1350" dirty="0" err="1"/>
              <a:t>kuning</a:t>
            </a:r>
            <a:r>
              <a:rPr lang="en-US" sz="1350" dirty="0"/>
              <a:t> </a:t>
            </a:r>
            <a:r>
              <a:rPr lang="en-US" sz="1350" dirty="0" err="1"/>
              <a:t>bertandakan</a:t>
            </a:r>
            <a:r>
              <a:rPr lang="en-US" sz="1350" dirty="0"/>
              <a:t> –</a:t>
            </a:r>
            <a:endParaRPr lang="en-US" sz="1350" dirty="0"/>
          </a:p>
          <a:p>
            <a:r>
              <a:rPr lang="en-US" sz="1350" dirty="0" err="1"/>
              <a:t>Bila</a:t>
            </a:r>
            <a:r>
              <a:rPr lang="en-US" sz="1350" dirty="0"/>
              <a:t> </a:t>
            </a:r>
            <a:r>
              <a:rPr lang="en-US" sz="1350" dirty="0" err="1"/>
              <a:t>diambil</a:t>
            </a:r>
            <a:r>
              <a:rPr lang="en-US" sz="1350" dirty="0"/>
              <a:t> </a:t>
            </a:r>
            <a:r>
              <a:rPr lang="en-US" sz="1350" dirty="0" err="1"/>
              <a:t>sebuah</a:t>
            </a:r>
            <a:r>
              <a:rPr lang="en-US" sz="1350" dirty="0"/>
              <a:t> bola </a:t>
            </a:r>
            <a:r>
              <a:rPr lang="en-US" sz="1350" dirty="0" err="1"/>
              <a:t>kuning</a:t>
            </a:r>
            <a:r>
              <a:rPr lang="en-US" sz="1350" dirty="0"/>
              <a:t> </a:t>
            </a:r>
            <a:r>
              <a:rPr lang="en-US" sz="1350" dirty="0" err="1"/>
              <a:t>dari</a:t>
            </a:r>
            <a:r>
              <a:rPr lang="en-US" sz="1350" dirty="0"/>
              <a:t> </a:t>
            </a:r>
            <a:r>
              <a:rPr lang="en-US" sz="1350" dirty="0" err="1"/>
              <a:t>kotak</a:t>
            </a:r>
            <a:r>
              <a:rPr lang="en-US" sz="1350" dirty="0"/>
              <a:t> :</a:t>
            </a:r>
            <a:endParaRPr lang="en-US" sz="1350" dirty="0"/>
          </a:p>
          <a:p>
            <a:pPr marL="214630" indent="-214630">
              <a:buFont typeface="Arial" panose="020B0604020202020204" pitchFamily="34" charset="0"/>
              <a:buChar char="•"/>
            </a:pPr>
            <a:r>
              <a:rPr lang="en-US" sz="1350" dirty="0" err="1"/>
              <a:t>Berapa</a:t>
            </a:r>
            <a:r>
              <a:rPr lang="en-US" sz="1350" dirty="0"/>
              <a:t> </a:t>
            </a:r>
            <a:r>
              <a:rPr lang="en-US" sz="1350" dirty="0" err="1"/>
              <a:t>probabilitas</a:t>
            </a:r>
            <a:r>
              <a:rPr lang="en-US" sz="1350" dirty="0"/>
              <a:t> bola </a:t>
            </a:r>
            <a:r>
              <a:rPr lang="en-US" sz="1350" dirty="0" err="1"/>
              <a:t>itu</a:t>
            </a:r>
            <a:r>
              <a:rPr lang="en-US" sz="1350" dirty="0"/>
              <a:t> </a:t>
            </a:r>
            <a:r>
              <a:rPr lang="en-US" sz="1350" dirty="0" err="1"/>
              <a:t>bertanda</a:t>
            </a:r>
            <a:r>
              <a:rPr lang="en-US" sz="1350" dirty="0"/>
              <a:t> +</a:t>
            </a:r>
            <a:endParaRPr lang="en-US" sz="1350" dirty="0"/>
          </a:p>
          <a:p>
            <a:pPr marL="214630" indent="-214630">
              <a:buFont typeface="Arial" panose="020B0604020202020204" pitchFamily="34" charset="0"/>
              <a:buChar char="•"/>
            </a:pPr>
            <a:r>
              <a:rPr lang="en-US" sz="1350" dirty="0" err="1"/>
              <a:t>Berapa</a:t>
            </a:r>
            <a:r>
              <a:rPr lang="en-US" sz="1350" dirty="0"/>
              <a:t> </a:t>
            </a:r>
            <a:r>
              <a:rPr lang="en-US" sz="1350" dirty="0" err="1"/>
              <a:t>probabilitas</a:t>
            </a:r>
            <a:r>
              <a:rPr lang="en-US" sz="1350" dirty="0"/>
              <a:t> bola </a:t>
            </a:r>
            <a:r>
              <a:rPr lang="en-US" sz="1350" dirty="0" err="1"/>
              <a:t>itu</a:t>
            </a:r>
            <a:r>
              <a:rPr lang="en-US" sz="1350" dirty="0"/>
              <a:t> </a:t>
            </a:r>
            <a:r>
              <a:rPr lang="en-US" sz="1350" dirty="0" err="1"/>
              <a:t>bertanda</a:t>
            </a:r>
            <a:r>
              <a:rPr lang="en-US" sz="1350" dirty="0"/>
              <a:t> –</a:t>
            </a:r>
            <a:endParaRPr lang="en-US" sz="1350" dirty="0"/>
          </a:p>
          <a:p>
            <a:r>
              <a:rPr lang="en-US" sz="1350" dirty="0" err="1"/>
              <a:t>Misal</a:t>
            </a:r>
            <a:r>
              <a:rPr lang="en-US" sz="1350" dirty="0"/>
              <a:t>        </a:t>
            </a:r>
            <a:endParaRPr lang="en-US" sz="1350" dirty="0"/>
          </a:p>
          <a:p>
            <a:r>
              <a:rPr lang="en-US" sz="1350" dirty="0"/>
              <a:t>B       = bola </a:t>
            </a:r>
            <a:r>
              <a:rPr lang="en-US" sz="1350" dirty="0" err="1"/>
              <a:t>kuning</a:t>
            </a:r>
            <a:endParaRPr lang="en-US" sz="1350" dirty="0"/>
          </a:p>
          <a:p>
            <a:r>
              <a:rPr lang="en-US" sz="1350" dirty="0"/>
              <a:t>A</a:t>
            </a:r>
            <a:r>
              <a:rPr lang="en-US" sz="1350" baseline="30000" dirty="0"/>
              <a:t>+</a:t>
            </a:r>
            <a:r>
              <a:rPr lang="en-US" sz="1350" dirty="0"/>
              <a:t>     = bola </a:t>
            </a:r>
            <a:r>
              <a:rPr lang="en-US" sz="1350" dirty="0" err="1"/>
              <a:t>bertanda</a:t>
            </a:r>
            <a:r>
              <a:rPr lang="en-US" sz="1350" dirty="0"/>
              <a:t> +</a:t>
            </a:r>
            <a:endParaRPr lang="en-US" sz="1350" dirty="0"/>
          </a:p>
          <a:p>
            <a:r>
              <a:rPr lang="en-US" sz="1350" dirty="0"/>
              <a:t>A</a:t>
            </a:r>
            <a:r>
              <a:rPr lang="en-US" sz="1350" baseline="30000" dirty="0"/>
              <a:t>–</a:t>
            </a:r>
            <a:r>
              <a:rPr lang="en-US" sz="1350" dirty="0"/>
              <a:t>     = bola </a:t>
            </a:r>
            <a:r>
              <a:rPr lang="en-US" sz="1350" dirty="0" err="1"/>
              <a:t>bertanda</a:t>
            </a:r>
            <a:r>
              <a:rPr lang="en-US" sz="1350" dirty="0"/>
              <a:t> –</a:t>
            </a:r>
            <a:endParaRPr lang="en-US" sz="1350" dirty="0"/>
          </a:p>
        </p:txBody>
      </p:sp>
      <p:sp>
        <p:nvSpPr>
          <p:cNvPr id="21" name="Title 1"/>
          <p:cNvSpPr>
            <a:spLocks noGrp="1"/>
          </p:cNvSpPr>
          <p:nvPr>
            <p:ph type="title"/>
          </p:nvPr>
        </p:nvSpPr>
        <p:spPr>
          <a:xfrm>
            <a:off x="95707" y="761060"/>
            <a:ext cx="9138371" cy="969771"/>
          </a:xfrm>
        </p:spPr>
        <p:txBody>
          <a:bodyPr>
            <a:normAutofit fontScale="90000"/>
          </a:bodyPr>
          <a:lstStyle/>
          <a:p>
            <a:pPr algn="ctr"/>
            <a:r>
              <a:rPr lang="en-US" dirty="0" smtClean="0"/>
              <a:t>HUKUM PERKALIAN</a:t>
            </a:r>
            <a:br>
              <a:rPr lang="en-US" dirty="0" smtClean="0"/>
            </a:br>
            <a:r>
              <a:rPr lang="en-US" dirty="0" smtClean="0"/>
              <a:t>KEJADIAN BERSYARAT (DEPENDENT EVENT)</a:t>
            </a:r>
            <a:endParaRPr lang="en-US" dirty="0"/>
          </a:p>
        </p:txBody>
      </p:sp>
      <p:pic>
        <p:nvPicPr>
          <p:cNvPr id="22" name="Picture 21"/>
          <p:cNvPicPr>
            <a:picLocks noChangeAspect="1"/>
          </p:cNvPicPr>
          <p:nvPr/>
        </p:nvPicPr>
        <p:blipFill>
          <a:blip r:embed="rId1">
            <a:extLst>
              <a:ext uri="{BEBA8EAE-BF5A-486C-A8C5-ECC9F3942E4B}">
                <a14:imgProps xmlns:a14="http://schemas.microsoft.com/office/drawing/2010/main">
                  <a14:imgLayer r:embed="rId2">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476282" y="2613336"/>
            <a:ext cx="2955281" cy="31503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476282" y="3135430"/>
            <a:ext cx="2955281" cy="439856"/>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476283" y="3782350"/>
            <a:ext cx="3200705" cy="476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701" y="633040"/>
            <a:ext cx="8866299" cy="969771"/>
          </a:xfrm>
        </p:spPr>
        <p:txBody>
          <a:bodyPr>
            <a:noAutofit/>
          </a:bodyPr>
          <a:lstStyle/>
          <a:p>
            <a:pPr algn="ctr"/>
            <a:r>
              <a:rPr lang="en-US" sz="3600" dirty="0" smtClean="0"/>
              <a:t>HUKUM PERKALIAN</a:t>
            </a:r>
            <a:br>
              <a:rPr lang="en-US" sz="3600" dirty="0" smtClean="0"/>
            </a:br>
            <a:r>
              <a:rPr lang="en-US" sz="3600" dirty="0" smtClean="0"/>
              <a:t>KEJADIAN GABUNGAN(INTERSECTION EVENT )</a:t>
            </a:r>
            <a:endParaRPr lang="en-US" sz="3600" dirty="0"/>
          </a:p>
        </p:txBody>
      </p:sp>
      <p:sp>
        <p:nvSpPr>
          <p:cNvPr id="67" name="Freeform 66"/>
          <p:cNvSpPr/>
          <p:nvPr/>
        </p:nvSpPr>
        <p:spPr bwMode="auto">
          <a:xfrm>
            <a:off x="2282004" y="3066917"/>
            <a:ext cx="1739005" cy="1459755"/>
          </a:xfrm>
          <a:custGeom>
            <a:avLst/>
            <a:gdLst>
              <a:gd name="T0" fmla="*/ 1391 w 1391"/>
              <a:gd name="T1" fmla="*/ 802 h 1167"/>
              <a:gd name="T2" fmla="*/ 1023 w 1391"/>
              <a:gd name="T3" fmla="*/ 1167 h 1167"/>
              <a:gd name="T4" fmla="*/ 1023 w 1391"/>
              <a:gd name="T5" fmla="*/ 1016 h 1167"/>
              <a:gd name="T6" fmla="*/ 990 w 1391"/>
              <a:gd name="T7" fmla="*/ 1017 h 1167"/>
              <a:gd name="T8" fmla="*/ 0 w 1391"/>
              <a:gd name="T9" fmla="*/ 27 h 1167"/>
              <a:gd name="T10" fmla="*/ 0 w 1391"/>
              <a:gd name="T11" fmla="*/ 0 h 1167"/>
              <a:gd name="T12" fmla="*/ 432 w 1391"/>
              <a:gd name="T13" fmla="*/ 0 h 1167"/>
              <a:gd name="T14" fmla="*/ 1020 w 1391"/>
              <a:gd name="T15" fmla="*/ 585 h 1167"/>
              <a:gd name="T16" fmla="*/ 1023 w 1391"/>
              <a:gd name="T17" fmla="*/ 585 h 1167"/>
              <a:gd name="T18" fmla="*/ 1023 w 1391"/>
              <a:gd name="T19" fmla="*/ 437 h 1167"/>
              <a:gd name="T20" fmla="*/ 1391 w 1391"/>
              <a:gd name="T21" fmla="*/ 80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1" h="1167">
                <a:moveTo>
                  <a:pt x="1391" y="802"/>
                </a:moveTo>
                <a:cubicBezTo>
                  <a:pt x="1023" y="1167"/>
                  <a:pt x="1023" y="1167"/>
                  <a:pt x="1023" y="1167"/>
                </a:cubicBezTo>
                <a:cubicBezTo>
                  <a:pt x="1023" y="1016"/>
                  <a:pt x="1023" y="1016"/>
                  <a:pt x="1023" y="1016"/>
                </a:cubicBezTo>
                <a:cubicBezTo>
                  <a:pt x="1012" y="1016"/>
                  <a:pt x="1001" y="1017"/>
                  <a:pt x="990" y="1017"/>
                </a:cubicBezTo>
                <a:cubicBezTo>
                  <a:pt x="443" y="1017"/>
                  <a:pt x="0" y="573"/>
                  <a:pt x="0" y="27"/>
                </a:cubicBezTo>
                <a:cubicBezTo>
                  <a:pt x="0" y="18"/>
                  <a:pt x="0" y="9"/>
                  <a:pt x="0" y="0"/>
                </a:cubicBezTo>
                <a:cubicBezTo>
                  <a:pt x="432" y="0"/>
                  <a:pt x="432" y="0"/>
                  <a:pt x="432" y="0"/>
                </a:cubicBezTo>
                <a:cubicBezTo>
                  <a:pt x="434" y="323"/>
                  <a:pt x="696" y="585"/>
                  <a:pt x="1020" y="585"/>
                </a:cubicBezTo>
                <a:cubicBezTo>
                  <a:pt x="1021" y="585"/>
                  <a:pt x="1022" y="585"/>
                  <a:pt x="1023" y="585"/>
                </a:cubicBezTo>
                <a:cubicBezTo>
                  <a:pt x="1023" y="437"/>
                  <a:pt x="1023" y="437"/>
                  <a:pt x="1023" y="437"/>
                </a:cubicBezTo>
                <a:lnTo>
                  <a:pt x="1391" y="802"/>
                </a:lnTo>
                <a:close/>
              </a:path>
            </a:pathLst>
          </a:custGeom>
          <a:gradFill flip="none" rotWithShape="1">
            <a:gsLst>
              <a:gs pos="0">
                <a:srgbClr val="51B3C6">
                  <a:lumMod val="60000"/>
                  <a:lumOff val="40000"/>
                </a:srgbClr>
              </a:gs>
              <a:gs pos="100000">
                <a:srgbClr val="51B3C6"/>
              </a:gs>
            </a:gsLst>
            <a:lin ang="0" scaled="1"/>
            <a:tileRect/>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68" name="Freeform 67"/>
          <p:cNvSpPr/>
          <p:nvPr/>
        </p:nvSpPr>
        <p:spPr bwMode="auto">
          <a:xfrm>
            <a:off x="2101927" y="1801157"/>
            <a:ext cx="1458885" cy="1739876"/>
          </a:xfrm>
          <a:custGeom>
            <a:avLst/>
            <a:gdLst>
              <a:gd name="T0" fmla="*/ 365 w 1167"/>
              <a:gd name="T1" fmla="*/ 1391 h 1391"/>
              <a:gd name="T2" fmla="*/ 0 w 1167"/>
              <a:gd name="T3" fmla="*/ 1023 h 1391"/>
              <a:gd name="T4" fmla="*/ 151 w 1167"/>
              <a:gd name="T5" fmla="*/ 1023 h 1391"/>
              <a:gd name="T6" fmla="*/ 150 w 1167"/>
              <a:gd name="T7" fmla="*/ 990 h 1391"/>
              <a:gd name="T8" fmla="*/ 1140 w 1167"/>
              <a:gd name="T9" fmla="*/ 0 h 1391"/>
              <a:gd name="T10" fmla="*/ 1167 w 1167"/>
              <a:gd name="T11" fmla="*/ 0 h 1391"/>
              <a:gd name="T12" fmla="*/ 1167 w 1167"/>
              <a:gd name="T13" fmla="*/ 432 h 1391"/>
              <a:gd name="T14" fmla="*/ 582 w 1167"/>
              <a:gd name="T15" fmla="*/ 1020 h 1391"/>
              <a:gd name="T16" fmla="*/ 582 w 1167"/>
              <a:gd name="T17" fmla="*/ 1023 h 1391"/>
              <a:gd name="T18" fmla="*/ 730 w 1167"/>
              <a:gd name="T19" fmla="*/ 1023 h 1391"/>
              <a:gd name="T20" fmla="*/ 365 w 1167"/>
              <a:gd name="T21" fmla="*/ 1391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7" h="1391">
                <a:moveTo>
                  <a:pt x="365" y="1391"/>
                </a:moveTo>
                <a:cubicBezTo>
                  <a:pt x="0" y="1023"/>
                  <a:pt x="0" y="1023"/>
                  <a:pt x="0" y="1023"/>
                </a:cubicBezTo>
                <a:cubicBezTo>
                  <a:pt x="151" y="1023"/>
                  <a:pt x="151" y="1023"/>
                  <a:pt x="151" y="1023"/>
                </a:cubicBezTo>
                <a:cubicBezTo>
                  <a:pt x="150" y="1012"/>
                  <a:pt x="150" y="1001"/>
                  <a:pt x="150" y="990"/>
                </a:cubicBezTo>
                <a:cubicBezTo>
                  <a:pt x="150" y="443"/>
                  <a:pt x="593" y="0"/>
                  <a:pt x="1140" y="0"/>
                </a:cubicBezTo>
                <a:cubicBezTo>
                  <a:pt x="1149" y="0"/>
                  <a:pt x="1158" y="0"/>
                  <a:pt x="1167" y="0"/>
                </a:cubicBezTo>
                <a:cubicBezTo>
                  <a:pt x="1167" y="432"/>
                  <a:pt x="1167" y="432"/>
                  <a:pt x="1167" y="432"/>
                </a:cubicBezTo>
                <a:cubicBezTo>
                  <a:pt x="844" y="433"/>
                  <a:pt x="582" y="696"/>
                  <a:pt x="582" y="1020"/>
                </a:cubicBezTo>
                <a:cubicBezTo>
                  <a:pt x="582" y="1021"/>
                  <a:pt x="582" y="1022"/>
                  <a:pt x="582" y="1023"/>
                </a:cubicBezTo>
                <a:cubicBezTo>
                  <a:pt x="730" y="1023"/>
                  <a:pt x="730" y="1023"/>
                  <a:pt x="730" y="1023"/>
                </a:cubicBezTo>
                <a:lnTo>
                  <a:pt x="365" y="1391"/>
                </a:lnTo>
                <a:close/>
              </a:path>
            </a:pathLst>
          </a:custGeom>
          <a:gradFill>
            <a:gsLst>
              <a:gs pos="0">
                <a:srgbClr val="0F608D">
                  <a:lumMod val="60000"/>
                  <a:lumOff val="40000"/>
                </a:srgbClr>
              </a:gs>
              <a:gs pos="100000">
                <a:srgbClr val="0F608D"/>
              </a:gs>
            </a:gsLst>
            <a:lin ang="5400000" scaled="1"/>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69" name="Freeform 68"/>
          <p:cNvSpPr/>
          <p:nvPr/>
        </p:nvSpPr>
        <p:spPr bwMode="auto">
          <a:xfrm>
            <a:off x="3077127" y="1600202"/>
            <a:ext cx="1739005" cy="1460626"/>
          </a:xfrm>
          <a:custGeom>
            <a:avLst/>
            <a:gdLst>
              <a:gd name="T0" fmla="*/ 0 w 1391"/>
              <a:gd name="T1" fmla="*/ 365 h 1167"/>
              <a:gd name="T2" fmla="*/ 368 w 1391"/>
              <a:gd name="T3" fmla="*/ 0 h 1167"/>
              <a:gd name="T4" fmla="*/ 368 w 1391"/>
              <a:gd name="T5" fmla="*/ 151 h 1167"/>
              <a:gd name="T6" fmla="*/ 401 w 1391"/>
              <a:gd name="T7" fmla="*/ 150 h 1167"/>
              <a:gd name="T8" fmla="*/ 1391 w 1391"/>
              <a:gd name="T9" fmla="*/ 1140 h 1167"/>
              <a:gd name="T10" fmla="*/ 1391 w 1391"/>
              <a:gd name="T11" fmla="*/ 1167 h 1167"/>
              <a:gd name="T12" fmla="*/ 959 w 1391"/>
              <a:gd name="T13" fmla="*/ 1167 h 1167"/>
              <a:gd name="T14" fmla="*/ 371 w 1391"/>
              <a:gd name="T15" fmla="*/ 582 h 1167"/>
              <a:gd name="T16" fmla="*/ 368 w 1391"/>
              <a:gd name="T17" fmla="*/ 582 h 1167"/>
              <a:gd name="T18" fmla="*/ 368 w 1391"/>
              <a:gd name="T19" fmla="*/ 730 h 1167"/>
              <a:gd name="T20" fmla="*/ 0 w 1391"/>
              <a:gd name="T21" fmla="*/ 36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1" h="1167">
                <a:moveTo>
                  <a:pt x="0" y="365"/>
                </a:moveTo>
                <a:cubicBezTo>
                  <a:pt x="368" y="0"/>
                  <a:pt x="368" y="0"/>
                  <a:pt x="368" y="0"/>
                </a:cubicBezTo>
                <a:cubicBezTo>
                  <a:pt x="368" y="151"/>
                  <a:pt x="368" y="151"/>
                  <a:pt x="368" y="151"/>
                </a:cubicBezTo>
                <a:cubicBezTo>
                  <a:pt x="379" y="150"/>
                  <a:pt x="390" y="150"/>
                  <a:pt x="401" y="150"/>
                </a:cubicBezTo>
                <a:cubicBezTo>
                  <a:pt x="948" y="150"/>
                  <a:pt x="1391" y="593"/>
                  <a:pt x="1391" y="1140"/>
                </a:cubicBezTo>
                <a:cubicBezTo>
                  <a:pt x="1391" y="1149"/>
                  <a:pt x="1391" y="1158"/>
                  <a:pt x="1391" y="1167"/>
                </a:cubicBezTo>
                <a:cubicBezTo>
                  <a:pt x="959" y="1167"/>
                  <a:pt x="959" y="1167"/>
                  <a:pt x="959" y="1167"/>
                </a:cubicBezTo>
                <a:cubicBezTo>
                  <a:pt x="957" y="844"/>
                  <a:pt x="695" y="582"/>
                  <a:pt x="371" y="582"/>
                </a:cubicBezTo>
                <a:cubicBezTo>
                  <a:pt x="370" y="582"/>
                  <a:pt x="369" y="582"/>
                  <a:pt x="368" y="582"/>
                </a:cubicBezTo>
                <a:cubicBezTo>
                  <a:pt x="368" y="730"/>
                  <a:pt x="368" y="730"/>
                  <a:pt x="368" y="730"/>
                </a:cubicBezTo>
                <a:lnTo>
                  <a:pt x="0" y="365"/>
                </a:lnTo>
                <a:close/>
              </a:path>
            </a:pathLst>
          </a:custGeom>
          <a:gradFill>
            <a:gsLst>
              <a:gs pos="0">
                <a:srgbClr val="1C8ABA">
                  <a:lumMod val="60000"/>
                  <a:lumOff val="40000"/>
                </a:srgbClr>
              </a:gs>
              <a:gs pos="100000">
                <a:srgbClr val="1C8ABA"/>
              </a:gs>
            </a:gsLst>
            <a:lin ang="10800000" scaled="1"/>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0" name="Freeform 69"/>
          <p:cNvSpPr/>
          <p:nvPr/>
        </p:nvSpPr>
        <p:spPr bwMode="auto">
          <a:xfrm>
            <a:off x="4107133" y="2596279"/>
            <a:ext cx="1459755" cy="1739876"/>
          </a:xfrm>
          <a:custGeom>
            <a:avLst/>
            <a:gdLst>
              <a:gd name="T0" fmla="*/ 365 w 1167"/>
              <a:gd name="T1" fmla="*/ 0 h 1391"/>
              <a:gd name="T2" fmla="*/ 0 w 1167"/>
              <a:gd name="T3" fmla="*/ 368 h 1391"/>
              <a:gd name="T4" fmla="*/ 151 w 1167"/>
              <a:gd name="T5" fmla="*/ 368 h 1391"/>
              <a:gd name="T6" fmla="*/ 150 w 1167"/>
              <a:gd name="T7" fmla="*/ 401 h 1391"/>
              <a:gd name="T8" fmla="*/ 1140 w 1167"/>
              <a:gd name="T9" fmla="*/ 1391 h 1391"/>
              <a:gd name="T10" fmla="*/ 1167 w 1167"/>
              <a:gd name="T11" fmla="*/ 1391 h 1391"/>
              <a:gd name="T12" fmla="*/ 1167 w 1167"/>
              <a:gd name="T13" fmla="*/ 959 h 1391"/>
              <a:gd name="T14" fmla="*/ 582 w 1167"/>
              <a:gd name="T15" fmla="*/ 371 h 1391"/>
              <a:gd name="T16" fmla="*/ 582 w 1167"/>
              <a:gd name="T17" fmla="*/ 368 h 1391"/>
              <a:gd name="T18" fmla="*/ 730 w 1167"/>
              <a:gd name="T19" fmla="*/ 368 h 1391"/>
              <a:gd name="T20" fmla="*/ 365 w 1167"/>
              <a:gd name="T21"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7" h="1391">
                <a:moveTo>
                  <a:pt x="365" y="0"/>
                </a:moveTo>
                <a:cubicBezTo>
                  <a:pt x="0" y="368"/>
                  <a:pt x="0" y="368"/>
                  <a:pt x="0" y="368"/>
                </a:cubicBezTo>
                <a:cubicBezTo>
                  <a:pt x="151" y="368"/>
                  <a:pt x="151" y="368"/>
                  <a:pt x="151" y="368"/>
                </a:cubicBezTo>
                <a:cubicBezTo>
                  <a:pt x="150" y="379"/>
                  <a:pt x="150" y="390"/>
                  <a:pt x="150" y="401"/>
                </a:cubicBezTo>
                <a:cubicBezTo>
                  <a:pt x="150" y="948"/>
                  <a:pt x="593" y="1391"/>
                  <a:pt x="1140" y="1391"/>
                </a:cubicBezTo>
                <a:cubicBezTo>
                  <a:pt x="1149" y="1391"/>
                  <a:pt x="1158" y="1391"/>
                  <a:pt x="1167" y="1391"/>
                </a:cubicBezTo>
                <a:cubicBezTo>
                  <a:pt x="1167" y="959"/>
                  <a:pt x="1167" y="959"/>
                  <a:pt x="1167" y="959"/>
                </a:cubicBezTo>
                <a:cubicBezTo>
                  <a:pt x="844" y="957"/>
                  <a:pt x="582" y="695"/>
                  <a:pt x="582" y="371"/>
                </a:cubicBezTo>
                <a:cubicBezTo>
                  <a:pt x="582" y="370"/>
                  <a:pt x="582" y="369"/>
                  <a:pt x="582" y="368"/>
                </a:cubicBezTo>
                <a:cubicBezTo>
                  <a:pt x="730" y="368"/>
                  <a:pt x="730" y="368"/>
                  <a:pt x="730" y="368"/>
                </a:cubicBezTo>
                <a:lnTo>
                  <a:pt x="365" y="0"/>
                </a:lnTo>
                <a:close/>
              </a:path>
            </a:pathLst>
          </a:custGeom>
          <a:gradFill>
            <a:gsLst>
              <a:gs pos="0">
                <a:srgbClr val="51B3C6">
                  <a:lumMod val="60000"/>
                  <a:lumOff val="40000"/>
                </a:srgbClr>
              </a:gs>
              <a:gs pos="100000">
                <a:srgbClr val="51B3C6"/>
              </a:gs>
            </a:gsLst>
            <a:lin ang="10800000" scaled="1"/>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1" name="Freeform 70"/>
          <p:cNvSpPr/>
          <p:nvPr/>
        </p:nvSpPr>
        <p:spPr bwMode="auto">
          <a:xfrm>
            <a:off x="5107561" y="3059087"/>
            <a:ext cx="1739876" cy="1459755"/>
          </a:xfrm>
          <a:custGeom>
            <a:avLst/>
            <a:gdLst>
              <a:gd name="T0" fmla="*/ 0 w 1391"/>
              <a:gd name="T1" fmla="*/ 802 h 1167"/>
              <a:gd name="T2" fmla="*/ 368 w 1391"/>
              <a:gd name="T3" fmla="*/ 1167 h 1167"/>
              <a:gd name="T4" fmla="*/ 368 w 1391"/>
              <a:gd name="T5" fmla="*/ 1016 h 1167"/>
              <a:gd name="T6" fmla="*/ 401 w 1391"/>
              <a:gd name="T7" fmla="*/ 1017 h 1167"/>
              <a:gd name="T8" fmla="*/ 1391 w 1391"/>
              <a:gd name="T9" fmla="*/ 27 h 1167"/>
              <a:gd name="T10" fmla="*/ 1391 w 1391"/>
              <a:gd name="T11" fmla="*/ 0 h 1167"/>
              <a:gd name="T12" fmla="*/ 959 w 1391"/>
              <a:gd name="T13" fmla="*/ 0 h 1167"/>
              <a:gd name="T14" fmla="*/ 371 w 1391"/>
              <a:gd name="T15" fmla="*/ 585 h 1167"/>
              <a:gd name="T16" fmla="*/ 368 w 1391"/>
              <a:gd name="T17" fmla="*/ 585 h 1167"/>
              <a:gd name="T18" fmla="*/ 368 w 1391"/>
              <a:gd name="T19" fmla="*/ 437 h 1167"/>
              <a:gd name="T20" fmla="*/ 0 w 1391"/>
              <a:gd name="T21" fmla="*/ 80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1" h="1167">
                <a:moveTo>
                  <a:pt x="0" y="802"/>
                </a:moveTo>
                <a:cubicBezTo>
                  <a:pt x="368" y="1167"/>
                  <a:pt x="368" y="1167"/>
                  <a:pt x="368" y="1167"/>
                </a:cubicBezTo>
                <a:cubicBezTo>
                  <a:pt x="368" y="1016"/>
                  <a:pt x="368" y="1016"/>
                  <a:pt x="368" y="1016"/>
                </a:cubicBezTo>
                <a:cubicBezTo>
                  <a:pt x="379" y="1016"/>
                  <a:pt x="390" y="1017"/>
                  <a:pt x="401" y="1017"/>
                </a:cubicBezTo>
                <a:cubicBezTo>
                  <a:pt x="948" y="1017"/>
                  <a:pt x="1391" y="573"/>
                  <a:pt x="1391" y="27"/>
                </a:cubicBezTo>
                <a:cubicBezTo>
                  <a:pt x="1391" y="18"/>
                  <a:pt x="1391" y="9"/>
                  <a:pt x="1391" y="0"/>
                </a:cubicBezTo>
                <a:cubicBezTo>
                  <a:pt x="959" y="0"/>
                  <a:pt x="959" y="0"/>
                  <a:pt x="959" y="0"/>
                </a:cubicBezTo>
                <a:cubicBezTo>
                  <a:pt x="957" y="323"/>
                  <a:pt x="695" y="585"/>
                  <a:pt x="371" y="585"/>
                </a:cubicBezTo>
                <a:cubicBezTo>
                  <a:pt x="370" y="585"/>
                  <a:pt x="369" y="585"/>
                  <a:pt x="368" y="585"/>
                </a:cubicBezTo>
                <a:cubicBezTo>
                  <a:pt x="368" y="437"/>
                  <a:pt x="368" y="437"/>
                  <a:pt x="368" y="437"/>
                </a:cubicBezTo>
                <a:lnTo>
                  <a:pt x="0" y="802"/>
                </a:lnTo>
                <a:close/>
              </a:path>
            </a:pathLst>
          </a:custGeom>
          <a:gradFill flip="none" rotWithShape="1">
            <a:gsLst>
              <a:gs pos="0">
                <a:srgbClr val="1C8ABA">
                  <a:lumMod val="60000"/>
                  <a:lumOff val="40000"/>
                </a:srgbClr>
              </a:gs>
              <a:gs pos="100000">
                <a:srgbClr val="1C8ABA"/>
              </a:gs>
            </a:gsLst>
            <a:lin ang="10800000" scaled="1"/>
            <a:tileRect/>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2" name="Freeform 19"/>
          <p:cNvSpPr/>
          <p:nvPr/>
        </p:nvSpPr>
        <p:spPr bwMode="auto">
          <a:xfrm>
            <a:off x="5579937" y="1785498"/>
            <a:ext cx="1459755" cy="1740745"/>
          </a:xfrm>
          <a:custGeom>
            <a:avLst/>
            <a:gdLst>
              <a:gd name="T0" fmla="*/ 802 w 1167"/>
              <a:gd name="T1" fmla="*/ 1391 h 1391"/>
              <a:gd name="T2" fmla="*/ 1167 w 1167"/>
              <a:gd name="T3" fmla="*/ 1023 h 1391"/>
              <a:gd name="T4" fmla="*/ 1016 w 1167"/>
              <a:gd name="T5" fmla="*/ 1023 h 1391"/>
              <a:gd name="T6" fmla="*/ 1017 w 1167"/>
              <a:gd name="T7" fmla="*/ 990 h 1391"/>
              <a:gd name="T8" fmla="*/ 27 w 1167"/>
              <a:gd name="T9" fmla="*/ 0 h 1391"/>
              <a:gd name="T10" fmla="*/ 0 w 1167"/>
              <a:gd name="T11" fmla="*/ 0 h 1391"/>
              <a:gd name="T12" fmla="*/ 0 w 1167"/>
              <a:gd name="T13" fmla="*/ 432 h 1391"/>
              <a:gd name="T14" fmla="*/ 585 w 1167"/>
              <a:gd name="T15" fmla="*/ 1020 h 1391"/>
              <a:gd name="T16" fmla="*/ 585 w 1167"/>
              <a:gd name="T17" fmla="*/ 1023 h 1391"/>
              <a:gd name="T18" fmla="*/ 437 w 1167"/>
              <a:gd name="T19" fmla="*/ 1023 h 1391"/>
              <a:gd name="T20" fmla="*/ 802 w 1167"/>
              <a:gd name="T21" fmla="*/ 1391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7" h="1391">
                <a:moveTo>
                  <a:pt x="802" y="1391"/>
                </a:moveTo>
                <a:cubicBezTo>
                  <a:pt x="1167" y="1023"/>
                  <a:pt x="1167" y="1023"/>
                  <a:pt x="1167" y="1023"/>
                </a:cubicBezTo>
                <a:cubicBezTo>
                  <a:pt x="1016" y="1023"/>
                  <a:pt x="1016" y="1023"/>
                  <a:pt x="1016" y="1023"/>
                </a:cubicBezTo>
                <a:cubicBezTo>
                  <a:pt x="1016" y="1012"/>
                  <a:pt x="1017" y="1001"/>
                  <a:pt x="1017" y="990"/>
                </a:cubicBezTo>
                <a:cubicBezTo>
                  <a:pt x="1017" y="443"/>
                  <a:pt x="573" y="0"/>
                  <a:pt x="27" y="0"/>
                </a:cubicBezTo>
                <a:cubicBezTo>
                  <a:pt x="18" y="0"/>
                  <a:pt x="9" y="0"/>
                  <a:pt x="0" y="0"/>
                </a:cubicBezTo>
                <a:cubicBezTo>
                  <a:pt x="0" y="432"/>
                  <a:pt x="0" y="432"/>
                  <a:pt x="0" y="432"/>
                </a:cubicBezTo>
                <a:cubicBezTo>
                  <a:pt x="323" y="433"/>
                  <a:pt x="585" y="696"/>
                  <a:pt x="585" y="1020"/>
                </a:cubicBezTo>
                <a:cubicBezTo>
                  <a:pt x="585" y="1021"/>
                  <a:pt x="585" y="1022"/>
                  <a:pt x="585" y="1023"/>
                </a:cubicBezTo>
                <a:cubicBezTo>
                  <a:pt x="437" y="1023"/>
                  <a:pt x="437" y="1023"/>
                  <a:pt x="437" y="1023"/>
                </a:cubicBezTo>
                <a:lnTo>
                  <a:pt x="802" y="1391"/>
                </a:lnTo>
                <a:close/>
              </a:path>
            </a:pathLst>
          </a:custGeom>
          <a:gradFill flip="none" rotWithShape="1">
            <a:gsLst>
              <a:gs pos="0">
                <a:srgbClr val="0F608D">
                  <a:lumMod val="60000"/>
                  <a:lumOff val="40000"/>
                </a:srgbClr>
              </a:gs>
              <a:gs pos="100000">
                <a:srgbClr val="0F608D"/>
              </a:gs>
            </a:gsLst>
            <a:lin ang="5400000" scaled="1"/>
            <a:tileRect/>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9" name="Oval 78"/>
          <p:cNvSpPr/>
          <p:nvPr/>
        </p:nvSpPr>
        <p:spPr>
          <a:xfrm>
            <a:off x="3099432" y="2626095"/>
            <a:ext cx="874684" cy="874684"/>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80" name="Oval 79"/>
          <p:cNvSpPr/>
          <p:nvPr/>
        </p:nvSpPr>
        <p:spPr>
          <a:xfrm>
            <a:off x="5128425" y="2626095"/>
            <a:ext cx="874684" cy="874684"/>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grpSp>
        <p:nvGrpSpPr>
          <p:cNvPr id="81" name="Group 80"/>
          <p:cNvGrpSpPr/>
          <p:nvPr/>
        </p:nvGrpSpPr>
        <p:grpSpPr>
          <a:xfrm>
            <a:off x="3330640" y="2837535"/>
            <a:ext cx="412271" cy="451805"/>
            <a:chOff x="6656388" y="1300163"/>
            <a:chExt cx="347662" cy="381000"/>
          </a:xfrm>
          <a:solidFill>
            <a:sysClr val="window" lastClr="FFFFFF"/>
          </a:solidFill>
        </p:grpSpPr>
        <p:sp>
          <p:nvSpPr>
            <p:cNvPr id="82" name="Freeform 27"/>
            <p:cNvSpPr>
              <a:spLocks noEditPoints="1"/>
            </p:cNvSpPr>
            <p:nvPr/>
          </p:nvSpPr>
          <p:spPr bwMode="auto">
            <a:xfrm>
              <a:off x="6713538"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3" name="Freeform 28"/>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4" name="Freeform 29"/>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5" name="Freeform 30"/>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6" name="Freeform 31"/>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7" name="Freeform 32"/>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8" name="Freeform 33"/>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9" name="Freeform 34"/>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0" name="Freeform 35"/>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1" name="Freeform 36"/>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2" name="Freeform 37"/>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3" name="Freeform 38"/>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grpSp>
        <p:nvGrpSpPr>
          <p:cNvPr id="94" name="Group 93"/>
          <p:cNvGrpSpPr/>
          <p:nvPr/>
        </p:nvGrpSpPr>
        <p:grpSpPr>
          <a:xfrm>
            <a:off x="5348118" y="2873376"/>
            <a:ext cx="435301" cy="380122"/>
            <a:chOff x="9005888" y="1238250"/>
            <a:chExt cx="1465263" cy="1279526"/>
          </a:xfrm>
          <a:solidFill>
            <a:sysClr val="window" lastClr="FFFFFF"/>
          </a:solidFill>
        </p:grpSpPr>
        <p:sp>
          <p:nvSpPr>
            <p:cNvPr id="95" name="Freeform 53"/>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6"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7" name="Freeform 55"/>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8"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sp>
        <p:nvSpPr>
          <p:cNvPr id="99" name="TextBox 98"/>
          <p:cNvSpPr txBox="1"/>
          <p:nvPr/>
        </p:nvSpPr>
        <p:spPr>
          <a:xfrm>
            <a:off x="1095738" y="4419548"/>
            <a:ext cx="2162477" cy="1815882"/>
          </a:xfrm>
          <a:prstGeom prst="rect">
            <a:avLst/>
          </a:prstGeom>
          <a:noFill/>
        </p:spPr>
        <p:txBody>
          <a:bodyPr wrap="square" rtlCol="0">
            <a:spAutoFit/>
          </a:bodyPr>
          <a:lstStyle/>
          <a:p>
            <a:pPr algn="r" defTabSz="913765"/>
            <a:r>
              <a:rPr lang="en-US" sz="1600" kern="0" dirty="0" err="1">
                <a:latin typeface="Arial" panose="020B0604020202020204" pitchFamily="34" charset="0"/>
                <a:cs typeface="Arial" panose="020B0604020202020204" pitchFamily="34" charset="0"/>
              </a:rPr>
              <a:t>Terjadinya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dua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kejadian</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atau</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lebih</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peristiwa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secara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beruntun</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bersamaan</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dan</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peristiwa-peristiwa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itu</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saling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mempengaruhi</a:t>
            </a:r>
            <a:endParaRPr lang="en-US" sz="1600" dirty="0">
              <a:latin typeface="Arial" panose="020B0604020202020204" pitchFamily="34" charset="0"/>
              <a:cs typeface="Arial" panose="020B0604020202020204" pitchFamily="34" charset="0"/>
            </a:endParaRPr>
          </a:p>
        </p:txBody>
      </p:sp>
      <p:cxnSp>
        <p:nvCxnSpPr>
          <p:cNvPr id="101" name="Straight Connector 100"/>
          <p:cNvCxnSpPr/>
          <p:nvPr/>
        </p:nvCxnSpPr>
        <p:spPr>
          <a:xfrm>
            <a:off x="4570809" y="4654288"/>
            <a:ext cx="0" cy="1346462"/>
          </a:xfrm>
          <a:prstGeom prst="line">
            <a:avLst/>
          </a:prstGeom>
          <a:noFill/>
          <a:ln w="9525" cap="flat" cmpd="sng" algn="ctr">
            <a:solidFill>
              <a:sysClr val="window" lastClr="FFFFFF"/>
            </a:solidFill>
            <a:prstDash val="dash"/>
          </a:ln>
          <a:effectLst/>
        </p:spPr>
      </p:cxnSp>
      <p:grpSp>
        <p:nvGrpSpPr>
          <p:cNvPr id="102" name="Group 101"/>
          <p:cNvGrpSpPr/>
          <p:nvPr/>
        </p:nvGrpSpPr>
        <p:grpSpPr>
          <a:xfrm>
            <a:off x="3366714" y="4857751"/>
            <a:ext cx="2408190" cy="939476"/>
            <a:chOff x="4412721" y="5558946"/>
            <a:chExt cx="3210920" cy="1252635"/>
          </a:xfrm>
        </p:grpSpPr>
        <p:grpSp>
          <p:nvGrpSpPr>
            <p:cNvPr id="103" name="Group 102"/>
            <p:cNvGrpSpPr/>
            <p:nvPr/>
          </p:nvGrpSpPr>
          <p:grpSpPr>
            <a:xfrm>
              <a:off x="4412721" y="5558946"/>
              <a:ext cx="1252635" cy="1252635"/>
              <a:chOff x="3961365" y="5558946"/>
              <a:chExt cx="1252635" cy="1252635"/>
            </a:xfrm>
          </p:grpSpPr>
          <p:sp>
            <p:nvSpPr>
              <p:cNvPr id="111" name="Oval 110"/>
              <p:cNvSpPr/>
              <p:nvPr/>
            </p:nvSpPr>
            <p:spPr>
              <a:xfrm>
                <a:off x="3961365" y="5558946"/>
                <a:ext cx="1252635" cy="125263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grpSp>
            <p:nvGrpSpPr>
              <p:cNvPr id="112" name="Group 111"/>
              <p:cNvGrpSpPr/>
              <p:nvPr/>
            </p:nvGrpSpPr>
            <p:grpSpPr>
              <a:xfrm>
                <a:off x="4292497" y="5861749"/>
                <a:ext cx="590415" cy="647030"/>
                <a:chOff x="6656388" y="1300163"/>
                <a:chExt cx="347662" cy="381000"/>
              </a:xfrm>
              <a:solidFill>
                <a:sysClr val="window" lastClr="FFFFFF"/>
              </a:solidFill>
            </p:grpSpPr>
            <p:sp>
              <p:nvSpPr>
                <p:cNvPr id="113" name="Freeform 27"/>
                <p:cNvSpPr>
                  <a:spLocks noEditPoints="1"/>
                </p:cNvSpPr>
                <p:nvPr/>
              </p:nvSpPr>
              <p:spPr bwMode="auto">
                <a:xfrm>
                  <a:off x="6713525"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4" name="Freeform 28"/>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5" name="Freeform 29"/>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6" name="Freeform 30"/>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7" name="Freeform 31"/>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8" name="Freeform 32"/>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9" name="Freeform 33"/>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0" name="Freeform 34"/>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1" name="Freeform 35"/>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2" name="Freeform 36"/>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3" name="Freeform 37"/>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4" name="Freeform 38"/>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grpSp>
        <p:grpSp>
          <p:nvGrpSpPr>
            <p:cNvPr id="104" name="Group 103"/>
            <p:cNvGrpSpPr/>
            <p:nvPr/>
          </p:nvGrpSpPr>
          <p:grpSpPr>
            <a:xfrm>
              <a:off x="6371006" y="5558946"/>
              <a:ext cx="1252635" cy="1252635"/>
              <a:chOff x="6867086" y="5558946"/>
              <a:chExt cx="1252635" cy="1252635"/>
            </a:xfrm>
          </p:grpSpPr>
          <p:sp>
            <p:nvSpPr>
              <p:cNvPr id="105" name="Oval 104"/>
              <p:cNvSpPr/>
              <p:nvPr/>
            </p:nvSpPr>
            <p:spPr>
              <a:xfrm>
                <a:off x="6867086" y="5558946"/>
                <a:ext cx="1252635" cy="125263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grpSp>
            <p:nvGrpSpPr>
              <p:cNvPr id="106" name="Group 105"/>
              <p:cNvGrpSpPr/>
              <p:nvPr/>
            </p:nvGrpSpPr>
            <p:grpSpPr>
              <a:xfrm>
                <a:off x="7181707" y="5913078"/>
                <a:ext cx="623398" cy="544373"/>
                <a:chOff x="9005880" y="1238250"/>
                <a:chExt cx="1465271" cy="1279526"/>
              </a:xfrm>
              <a:solidFill>
                <a:sysClr val="window" lastClr="FFFFFF"/>
              </a:solidFill>
            </p:grpSpPr>
            <p:sp>
              <p:nvSpPr>
                <p:cNvPr id="107" name="Freeform 53"/>
                <p:cNvSpPr/>
                <p:nvPr/>
              </p:nvSpPr>
              <p:spPr bwMode="auto">
                <a:xfrm>
                  <a:off x="9983779" y="1420812"/>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08"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09" name="Freeform 55"/>
                <p:cNvSpPr/>
                <p:nvPr/>
              </p:nvSpPr>
              <p:spPr bwMode="auto">
                <a:xfrm>
                  <a:off x="9409106" y="2049464"/>
                  <a:ext cx="1062038" cy="468312"/>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0" name="Freeform 56"/>
                <p:cNvSpPr>
                  <a:spLocks noEditPoints="1"/>
                </p:cNvSpPr>
                <p:nvPr/>
              </p:nvSpPr>
              <p:spPr bwMode="auto">
                <a:xfrm>
                  <a:off x="9005880" y="2062163"/>
                  <a:ext cx="336550" cy="433387"/>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grpSp>
      </p:grpSp>
      <p:pic>
        <p:nvPicPr>
          <p:cNvPr id="127" name="Picture 1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75956" y="4956281"/>
            <a:ext cx="2492945" cy="233714"/>
          </a:xfrm>
          <a:prstGeom prst="rect">
            <a:avLst/>
          </a:prstGeom>
        </p:spPr>
      </p:pic>
      <p:pic>
        <p:nvPicPr>
          <p:cNvPr id="129" name="Picture 1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428" y="4601754"/>
            <a:ext cx="3613756" cy="2045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3855" y="788604"/>
            <a:ext cx="9130145" cy="969771"/>
          </a:xfrm>
        </p:spPr>
        <p:txBody>
          <a:bodyPr>
            <a:noAutofit/>
          </a:bodyPr>
          <a:lstStyle/>
          <a:p>
            <a:pPr algn="ctr"/>
            <a:r>
              <a:rPr lang="en-US" sz="3600" dirty="0" smtClean="0"/>
              <a:t>HUKUM PERKALIAN</a:t>
            </a:r>
            <a:br>
              <a:rPr lang="en-US" sz="3600" dirty="0" smtClean="0"/>
            </a:br>
            <a:r>
              <a:rPr lang="en-US" sz="3600" dirty="0" smtClean="0"/>
              <a:t>KEJADIAN GABUNGAN (INTERSECTION EVENT )</a:t>
            </a:r>
            <a:endParaRPr lang="en-US" sz="3600" dirty="0"/>
          </a:p>
        </p:txBody>
      </p:sp>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harpenSoften amount="50000"/>
                    </a14:imgEffect>
                  </a14:imgLayer>
                </a14:imgProps>
              </a:ext>
            </a:extLst>
          </a:blip>
          <a:stretch>
            <a:fillRect/>
          </a:stretch>
        </p:blipFill>
        <p:spPr>
          <a:xfrm>
            <a:off x="456892" y="2007756"/>
            <a:ext cx="6283609" cy="41407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555" y="698872"/>
            <a:ext cx="6457950" cy="969771"/>
          </a:xfrm>
        </p:spPr>
        <p:txBody>
          <a:bodyPr/>
          <a:lstStyle/>
          <a:p>
            <a:r>
              <a:rPr lang="en-US" dirty="0" smtClean="0"/>
              <a:t>TEOREMA BAYES</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0" y="2139697"/>
                <a:ext cx="3959352" cy="7822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num>
                        <m:den>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den>
                      </m:f>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0" y="2139697"/>
                <a:ext cx="3959352" cy="782265"/>
              </a:xfrm>
              <a:prstGeom prst="rect">
                <a:avLst/>
              </a:prstGeom>
              <a:blipFill rotWithShape="1">
                <a:blip r:embed="rId1"/>
                <a:stretch>
                  <a:fillRect/>
                </a:stretch>
              </a:blipFill>
            </p:spPr>
            <p:txBody>
              <a:bodyPr/>
              <a:lstStyle/>
              <a:p>
                <a:r>
                  <a:rPr lang="en-US">
                    <a:noFill/>
                  </a:rPr>
                  <a:t> </a:t>
                </a:r>
                <a:endParaRPr lang="en-US">
                  <a:noFill/>
                </a:endParaRPr>
              </a:p>
            </p:txBody>
          </p:sp>
        </mc:Fallback>
      </mc:AlternateContent>
      <p:graphicFrame>
        <p:nvGraphicFramePr>
          <p:cNvPr id="10" name="Diagram 9"/>
          <p:cNvGraphicFramePr/>
          <p:nvPr/>
        </p:nvGraphicFramePr>
        <p:xfrm>
          <a:off x="242316" y="3109468"/>
          <a:ext cx="8604504" cy="247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401" y="642200"/>
            <a:ext cx="6457950" cy="969771"/>
          </a:xfrm>
        </p:spPr>
        <p:txBody>
          <a:bodyPr/>
          <a:lstStyle/>
          <a:p>
            <a:r>
              <a:rPr lang="en-US" dirty="0" smtClean="0"/>
              <a:t>TEOREMA BAYES</a:t>
            </a:r>
            <a:endParaRPr lang="en-US" dirty="0"/>
          </a:p>
        </p:txBody>
      </p:sp>
      <p:sp>
        <p:nvSpPr>
          <p:cNvPr id="3" name="Rectangle 2"/>
          <p:cNvSpPr/>
          <p:nvPr/>
        </p:nvSpPr>
        <p:spPr>
          <a:xfrm>
            <a:off x="310896" y="1879093"/>
            <a:ext cx="9523476" cy="1546577"/>
          </a:xfrm>
          <a:prstGeom prst="rect">
            <a:avLst/>
          </a:prstGeom>
        </p:spPr>
        <p:txBody>
          <a:bodyPr wrap="square">
            <a:spAutoFit/>
          </a:bodyPr>
          <a:lstStyle/>
          <a:p>
            <a:r>
              <a:rPr lang="en-US" sz="1350" dirty="0" err="1"/>
              <a:t>Suatu</a:t>
            </a:r>
            <a:r>
              <a:rPr lang="en-US" sz="1350" dirty="0"/>
              <a:t> </a:t>
            </a:r>
            <a:r>
              <a:rPr lang="en-US" sz="1350" dirty="0" err="1"/>
              <a:t>perusahaan</a:t>
            </a:r>
            <a:r>
              <a:rPr lang="en-US" sz="1350" dirty="0"/>
              <a:t> </a:t>
            </a:r>
            <a:r>
              <a:rPr lang="en-US" sz="1350" dirty="0" err="1"/>
              <a:t>besar</a:t>
            </a:r>
            <a:r>
              <a:rPr lang="en-US" sz="1350" dirty="0"/>
              <a:t> </a:t>
            </a:r>
            <a:r>
              <a:rPr lang="en-US" sz="1350" dirty="0" err="1"/>
              <a:t>menggunakan</a:t>
            </a:r>
            <a:r>
              <a:rPr lang="en-US" sz="1350" dirty="0"/>
              <a:t> 3 hotel </a:t>
            </a:r>
            <a:r>
              <a:rPr lang="en-US" sz="1350" dirty="0" err="1"/>
              <a:t>sebagai</a:t>
            </a:r>
            <a:r>
              <a:rPr lang="en-US" sz="1350" dirty="0"/>
              <a:t> </a:t>
            </a:r>
            <a:r>
              <a:rPr lang="en-US" sz="1350" dirty="0" err="1"/>
              <a:t>tempat</a:t>
            </a:r>
            <a:r>
              <a:rPr lang="en-US" sz="1350" dirty="0"/>
              <a:t> </a:t>
            </a:r>
            <a:r>
              <a:rPr lang="en-US" sz="1350" dirty="0" err="1"/>
              <a:t>menginap</a:t>
            </a:r>
            <a:r>
              <a:rPr lang="en-US" sz="1350" dirty="0"/>
              <a:t> para </a:t>
            </a:r>
            <a:r>
              <a:rPr lang="en-US" sz="1350" dirty="0" err="1"/>
              <a:t>langganannya</a:t>
            </a:r>
            <a:r>
              <a:rPr lang="en-US" sz="1350" dirty="0"/>
              <a:t>. </a:t>
            </a:r>
            <a:endParaRPr lang="en-US" sz="1350" dirty="0"/>
          </a:p>
          <a:p>
            <a:r>
              <a:rPr lang="en-US" sz="1350" dirty="0"/>
              <a:t>Dari </a:t>
            </a:r>
            <a:r>
              <a:rPr lang="en-US" sz="1350" dirty="0" err="1"/>
              <a:t>pengalaman</a:t>
            </a:r>
            <a:r>
              <a:rPr lang="en-US" sz="1350" dirty="0"/>
              <a:t> yang </a:t>
            </a:r>
            <a:r>
              <a:rPr lang="en-US" sz="1350" dirty="0" err="1"/>
              <a:t>lalu</a:t>
            </a:r>
            <a:r>
              <a:rPr lang="en-US" sz="1350" dirty="0"/>
              <a:t> </a:t>
            </a:r>
            <a:r>
              <a:rPr lang="en-US" sz="1350" dirty="0" err="1"/>
              <a:t>diketahui</a:t>
            </a:r>
            <a:r>
              <a:rPr lang="en-US" sz="1350" dirty="0"/>
              <a:t> </a:t>
            </a:r>
            <a:r>
              <a:rPr lang="en-US" sz="1350" dirty="0" err="1"/>
              <a:t>bahwa</a:t>
            </a:r>
            <a:r>
              <a:rPr lang="en-US" sz="1350" dirty="0"/>
              <a:t> 20% </a:t>
            </a:r>
            <a:r>
              <a:rPr lang="en-US" sz="1350" dirty="0" err="1"/>
              <a:t>langganannya</a:t>
            </a:r>
            <a:r>
              <a:rPr lang="en-US" sz="1350" dirty="0"/>
              <a:t> </a:t>
            </a:r>
            <a:r>
              <a:rPr lang="en-US" sz="1350" dirty="0" err="1"/>
              <a:t>ditempatkan</a:t>
            </a:r>
            <a:r>
              <a:rPr lang="en-US" sz="1350" dirty="0"/>
              <a:t> di Hotel I, 50% di </a:t>
            </a:r>
            <a:endParaRPr lang="en-US" sz="1350" dirty="0"/>
          </a:p>
          <a:p>
            <a:r>
              <a:rPr lang="en-US" sz="1350" dirty="0"/>
              <a:t>Hotel B, </a:t>
            </a:r>
            <a:r>
              <a:rPr lang="en-US" sz="1350" dirty="0" err="1"/>
              <a:t>dan</a:t>
            </a:r>
            <a:r>
              <a:rPr lang="en-US" sz="1350" dirty="0"/>
              <a:t> 30% di Hotel S. </a:t>
            </a:r>
            <a:r>
              <a:rPr lang="en-US" sz="1350" dirty="0" err="1"/>
              <a:t>Bila</a:t>
            </a:r>
            <a:r>
              <a:rPr lang="en-US" sz="1350" dirty="0"/>
              <a:t> 5% </a:t>
            </a:r>
            <a:r>
              <a:rPr lang="en-US" sz="1350" dirty="0" err="1"/>
              <a:t>kamar</a:t>
            </a:r>
            <a:r>
              <a:rPr lang="en-US" sz="1350" dirty="0"/>
              <a:t> </a:t>
            </a:r>
            <a:r>
              <a:rPr lang="en-US" sz="1350" dirty="0" err="1"/>
              <a:t>mandi</a:t>
            </a:r>
            <a:r>
              <a:rPr lang="en-US" sz="1350" dirty="0"/>
              <a:t> di Hotel I </a:t>
            </a:r>
            <a:r>
              <a:rPr lang="en-US" sz="1350" dirty="0" err="1"/>
              <a:t>tidak</a:t>
            </a:r>
            <a:r>
              <a:rPr lang="en-US" sz="1350" dirty="0"/>
              <a:t> </a:t>
            </a:r>
            <a:r>
              <a:rPr lang="en-US" sz="1350" dirty="0" err="1"/>
              <a:t>berfungsi</a:t>
            </a:r>
            <a:r>
              <a:rPr lang="en-US" sz="1350" dirty="0"/>
              <a:t> </a:t>
            </a:r>
            <a:r>
              <a:rPr lang="en-US" sz="1350" dirty="0" err="1"/>
              <a:t>dengan</a:t>
            </a:r>
            <a:r>
              <a:rPr lang="en-US" sz="1350" dirty="0"/>
              <a:t> </a:t>
            </a:r>
            <a:r>
              <a:rPr lang="en-US" sz="1350" dirty="0" err="1"/>
              <a:t>baik</a:t>
            </a:r>
            <a:r>
              <a:rPr lang="en-US" sz="1350" dirty="0"/>
              <a:t>, 4% di </a:t>
            </a:r>
            <a:endParaRPr lang="en-US" sz="1350" dirty="0"/>
          </a:p>
          <a:p>
            <a:r>
              <a:rPr lang="en-US" sz="1350" dirty="0"/>
              <a:t>Hotel B, </a:t>
            </a:r>
            <a:r>
              <a:rPr lang="en-US" sz="1350" dirty="0" err="1"/>
              <a:t>dan</a:t>
            </a:r>
            <a:r>
              <a:rPr lang="en-US" sz="1350" dirty="0"/>
              <a:t> 8% di Hotel S, </a:t>
            </a:r>
            <a:r>
              <a:rPr lang="en-US" sz="1350" dirty="0" err="1"/>
              <a:t>berapa</a:t>
            </a:r>
            <a:r>
              <a:rPr lang="en-US" sz="1350" dirty="0"/>
              <a:t> </a:t>
            </a:r>
            <a:r>
              <a:rPr lang="en-US" sz="1350" dirty="0" err="1"/>
              <a:t>peluang</a:t>
            </a:r>
            <a:r>
              <a:rPr lang="en-US" sz="1350" dirty="0"/>
              <a:t> </a:t>
            </a:r>
            <a:r>
              <a:rPr lang="en-US" sz="1350" dirty="0" err="1"/>
              <a:t>bahwa</a:t>
            </a:r>
            <a:r>
              <a:rPr lang="en-US" sz="1350" dirty="0"/>
              <a:t>:</a:t>
            </a:r>
            <a:endParaRPr lang="en-US" sz="1350" dirty="0"/>
          </a:p>
          <a:p>
            <a:endParaRPr lang="en-US" sz="1350" dirty="0"/>
          </a:p>
          <a:p>
            <a:r>
              <a:rPr lang="en-US" sz="1350" dirty="0"/>
              <a:t>a) </a:t>
            </a:r>
            <a:r>
              <a:rPr lang="en-US" sz="1350" dirty="0" err="1"/>
              <a:t>Seorang</a:t>
            </a:r>
            <a:r>
              <a:rPr lang="en-US" sz="1350" dirty="0"/>
              <a:t> </a:t>
            </a:r>
            <a:r>
              <a:rPr lang="en-US" sz="1350" dirty="0" err="1"/>
              <a:t>langganan</a:t>
            </a:r>
            <a:r>
              <a:rPr lang="en-US" sz="1350" dirty="0"/>
              <a:t> </a:t>
            </a:r>
            <a:r>
              <a:rPr lang="en-US" sz="1350" dirty="0" err="1"/>
              <a:t>mendapat</a:t>
            </a:r>
            <a:r>
              <a:rPr lang="en-US" sz="1350" dirty="0"/>
              <a:t> </a:t>
            </a:r>
            <a:r>
              <a:rPr lang="en-US" sz="1350" dirty="0" err="1"/>
              <a:t>kamar</a:t>
            </a:r>
            <a:r>
              <a:rPr lang="en-US" sz="1350" dirty="0"/>
              <a:t> yang </a:t>
            </a:r>
            <a:r>
              <a:rPr lang="en-US" sz="1350" dirty="0" err="1"/>
              <a:t>kamar</a:t>
            </a:r>
            <a:r>
              <a:rPr lang="en-US" sz="1350" dirty="0"/>
              <a:t> </a:t>
            </a:r>
            <a:r>
              <a:rPr lang="en-US" sz="1350" dirty="0" err="1"/>
              <a:t>mandinya</a:t>
            </a:r>
            <a:r>
              <a:rPr lang="en-US" sz="1350" dirty="0"/>
              <a:t> </a:t>
            </a:r>
            <a:r>
              <a:rPr lang="en-US" sz="1350" dirty="0" err="1"/>
              <a:t>tidak</a:t>
            </a:r>
            <a:r>
              <a:rPr lang="en-US" sz="1350" dirty="0"/>
              <a:t> </a:t>
            </a:r>
            <a:r>
              <a:rPr lang="en-US" sz="1350" dirty="0" err="1"/>
              <a:t>baik</a:t>
            </a:r>
            <a:r>
              <a:rPr lang="en-US" sz="1350" dirty="0"/>
              <a:t>?</a:t>
            </a:r>
            <a:endParaRPr lang="en-US" sz="1350" dirty="0"/>
          </a:p>
          <a:p>
            <a:r>
              <a:rPr lang="en-US" sz="1350" dirty="0"/>
              <a:t>b) </a:t>
            </a:r>
            <a:r>
              <a:rPr lang="en-US" sz="1350" dirty="0" err="1"/>
              <a:t>Seseorang</a:t>
            </a:r>
            <a:r>
              <a:rPr lang="en-US" sz="1350" dirty="0"/>
              <a:t> yang </a:t>
            </a:r>
            <a:r>
              <a:rPr lang="en-US" sz="1350" dirty="0" err="1"/>
              <a:t>mendapat</a:t>
            </a:r>
            <a:r>
              <a:rPr lang="en-US" sz="1350" dirty="0"/>
              <a:t> </a:t>
            </a:r>
            <a:r>
              <a:rPr lang="en-US" sz="1350" dirty="0" err="1"/>
              <a:t>kamar</a:t>
            </a:r>
            <a:r>
              <a:rPr lang="en-US" sz="1350" dirty="0"/>
              <a:t> </a:t>
            </a:r>
            <a:r>
              <a:rPr lang="en-US" sz="1350" dirty="0" err="1"/>
              <a:t>mandi</a:t>
            </a:r>
            <a:r>
              <a:rPr lang="en-US" sz="1350" dirty="0"/>
              <a:t> yang </a:t>
            </a:r>
            <a:r>
              <a:rPr lang="en-US" sz="1350" dirty="0" err="1"/>
              <a:t>tidak</a:t>
            </a:r>
            <a:r>
              <a:rPr lang="en-US" sz="1350" dirty="0"/>
              <a:t> </a:t>
            </a:r>
            <a:r>
              <a:rPr lang="en-US" sz="1350" dirty="0" err="1"/>
              <a:t>baik</a:t>
            </a:r>
            <a:r>
              <a:rPr lang="en-US" sz="1350" dirty="0"/>
              <a:t> </a:t>
            </a:r>
            <a:r>
              <a:rPr lang="en-US" sz="1350" dirty="0" err="1"/>
              <a:t>ditempatkan</a:t>
            </a:r>
            <a:r>
              <a:rPr lang="en-US" sz="1350" dirty="0"/>
              <a:t> di Hotel S</a:t>
            </a:r>
            <a:endParaRPr lang="en-US" sz="1350" dirty="0"/>
          </a:p>
        </p:txBody>
      </p:sp>
      <p:sp>
        <p:nvSpPr>
          <p:cNvPr id="4" name="Rectangle 3"/>
          <p:cNvSpPr/>
          <p:nvPr/>
        </p:nvSpPr>
        <p:spPr>
          <a:xfrm>
            <a:off x="310896" y="3470644"/>
            <a:ext cx="4572000" cy="1338828"/>
          </a:xfrm>
          <a:prstGeom prst="rect">
            <a:avLst/>
          </a:prstGeom>
        </p:spPr>
        <p:txBody>
          <a:bodyPr>
            <a:spAutoFit/>
          </a:bodyPr>
          <a:lstStyle/>
          <a:p>
            <a:r>
              <a:rPr lang="nn-NO" sz="1350" dirty="0"/>
              <a:t>Diketahui:</a:t>
            </a:r>
            <a:endParaRPr lang="nn-NO" sz="1350" dirty="0"/>
          </a:p>
          <a:p>
            <a:r>
              <a:rPr lang="nn-NO" sz="1350" dirty="0"/>
              <a:t>A : seorang langganan mendapat kamar yang kamar mandinya tidak baik</a:t>
            </a:r>
            <a:endParaRPr lang="nn-NO" sz="1350" dirty="0"/>
          </a:p>
          <a:p>
            <a:r>
              <a:rPr lang="nn-NO" sz="1350" dirty="0"/>
              <a:t>B1 : penempatan di Hotel I</a:t>
            </a:r>
            <a:endParaRPr lang="nn-NO" sz="1350" dirty="0"/>
          </a:p>
          <a:p>
            <a:r>
              <a:rPr lang="nn-NO" sz="1350" dirty="0"/>
              <a:t>B2 : penempatan di Hotel B</a:t>
            </a:r>
            <a:endParaRPr lang="nn-NO" sz="1350" dirty="0"/>
          </a:p>
          <a:p>
            <a:r>
              <a:rPr lang="nn-NO" sz="1350" dirty="0"/>
              <a:t>B3 : penempatan di Hotel S</a:t>
            </a:r>
            <a:endParaRPr lang="nn-NO" sz="1350" dirty="0"/>
          </a:p>
        </p:txBody>
      </p:sp>
      <p:sp>
        <p:nvSpPr>
          <p:cNvPr id="6" name="Rectangle 5"/>
          <p:cNvSpPr/>
          <p:nvPr/>
        </p:nvSpPr>
        <p:spPr>
          <a:xfrm>
            <a:off x="4727448" y="3692792"/>
            <a:ext cx="4572000" cy="923330"/>
          </a:xfrm>
          <a:prstGeom prst="rect">
            <a:avLst/>
          </a:prstGeom>
        </p:spPr>
        <p:txBody>
          <a:bodyPr>
            <a:spAutoFit/>
          </a:bodyPr>
          <a:lstStyle/>
          <a:p>
            <a:r>
              <a:rPr lang="en-US" sz="1350" dirty="0"/>
              <a:t>P(B1) = 0.2; P(B2) = 0.5; </a:t>
            </a:r>
            <a:r>
              <a:rPr lang="en-US" sz="1350" dirty="0" err="1"/>
              <a:t>dan</a:t>
            </a:r>
            <a:r>
              <a:rPr lang="en-US" sz="1350" dirty="0"/>
              <a:t> P(B3) = 0.3;</a:t>
            </a:r>
            <a:endParaRPr lang="en-US" sz="1350" dirty="0"/>
          </a:p>
          <a:p>
            <a:r>
              <a:rPr lang="en-US" sz="1350" dirty="0"/>
              <a:t>P(A|B1) = 0.05; </a:t>
            </a:r>
            <a:endParaRPr lang="en-US" sz="1350" dirty="0"/>
          </a:p>
          <a:p>
            <a:r>
              <a:rPr lang="en-US" sz="1350" dirty="0"/>
              <a:t>P(A|B2) = 0.04;</a:t>
            </a:r>
            <a:endParaRPr lang="en-US" sz="1350" dirty="0"/>
          </a:p>
          <a:p>
            <a:r>
              <a:rPr lang="en-US" sz="1350" dirty="0"/>
              <a:t>P(A|B3) = 0.08;</a:t>
            </a:r>
            <a:endParaRPr lang="en-US" sz="1350" dirty="0"/>
          </a:p>
        </p:txBody>
      </p:sp>
      <mc:AlternateContent xmlns:mc="http://schemas.openxmlformats.org/markup-compatibility/2006">
        <mc:Choice xmlns:a14="http://schemas.microsoft.com/office/drawing/2010/main" Requires="a14">
          <p:sp>
            <p:nvSpPr>
              <p:cNvPr id="8" name="Rectangle 7"/>
              <p:cNvSpPr/>
              <p:nvPr/>
            </p:nvSpPr>
            <p:spPr>
              <a:xfrm>
                <a:off x="310896" y="4854446"/>
                <a:ext cx="8700516" cy="854401"/>
              </a:xfrm>
              <a:prstGeom prst="rect">
                <a:avLst/>
              </a:prstGeom>
            </p:spPr>
            <p:txBody>
              <a:bodyPr wrap="square">
                <a:spAutoFit/>
              </a:bodyPr>
              <a:lstStyle/>
              <a:p>
                <a:pPr marL="257175" indent="-257175">
                  <a:buAutoNum type="alphaLcPeriod"/>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r>
                          <a:rPr lang="en-US" i="1">
                            <a:latin typeface="Cambria Math" panose="02040503050406030204" pitchFamily="18" charset="0"/>
                          </a:rPr>
                          <m:t>)</m:t>
                        </m:r>
                      </m:e>
                    </m:nary>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0,05</m:t>
                        </m:r>
                      </m:e>
                    </m:d>
                    <m:d>
                      <m:dPr>
                        <m:ctrlPr>
                          <a:rPr lang="en-US" i="1">
                            <a:latin typeface="Cambria Math" panose="02040503050406030204" pitchFamily="18" charset="0"/>
                          </a:rPr>
                        </m:ctrlPr>
                      </m:dPr>
                      <m:e>
                        <m:r>
                          <a:rPr lang="en-US" i="1">
                            <a:latin typeface="Cambria Math" panose="02040503050406030204" pitchFamily="18" charset="0"/>
                          </a:rPr>
                          <m:t>0,02</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0,04</m:t>
                        </m:r>
                      </m:e>
                    </m:d>
                    <m:d>
                      <m:dPr>
                        <m:ctrlPr>
                          <a:rPr lang="en-US" i="1">
                            <a:latin typeface="Cambria Math" panose="02040503050406030204" pitchFamily="18" charset="0"/>
                          </a:rPr>
                        </m:ctrlPr>
                      </m:dPr>
                      <m:e>
                        <m:r>
                          <a:rPr lang="en-US" i="1">
                            <a:latin typeface="Cambria Math" panose="02040503050406030204" pitchFamily="18" charset="0"/>
                          </a:rPr>
                          <m:t>0,5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0,08</m:t>
                        </m:r>
                      </m:e>
                    </m:d>
                    <m:d>
                      <m:dPr>
                        <m:ctrlPr>
                          <a:rPr lang="en-US" i="1">
                            <a:latin typeface="Cambria Math" panose="02040503050406030204" pitchFamily="18" charset="0"/>
                          </a:rPr>
                        </m:ctrlPr>
                      </m:dPr>
                      <m:e>
                        <m:r>
                          <a:rPr lang="en-US" i="1">
                            <a:latin typeface="Cambria Math" panose="02040503050406030204" pitchFamily="18" charset="0"/>
                          </a:rPr>
                          <m:t>0,3</m:t>
                        </m:r>
                      </m:e>
                    </m:d>
                    <m:r>
                      <a:rPr lang="en-US" i="1">
                        <a:latin typeface="Cambria Math" panose="02040503050406030204" pitchFamily="18" charset="0"/>
                      </a:rPr>
                      <m:t>=0,054</m:t>
                    </m:r>
                  </m:oMath>
                </a14:m>
                <a:endParaRPr lang="en-US" dirty="0"/>
              </a:p>
              <a:p>
                <a:pPr marL="257175" indent="-257175">
                  <a:buAutoNum type="alphaLcPeriod"/>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e>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(0,08)(0,3)</m:t>
                        </m:r>
                      </m:num>
                      <m:den>
                        <m:r>
                          <a:rPr lang="en-US" i="1">
                            <a:latin typeface="Cambria Math" panose="02040503050406030204" pitchFamily="18" charset="0"/>
                          </a:rPr>
                          <m:t>0,054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9</m:t>
                        </m:r>
                      </m:den>
                    </m:f>
                  </m:oMath>
                </a14:m>
                <a:endParaRPr lang="en-US" sz="1350" dirty="0"/>
              </a:p>
            </p:txBody>
          </p:sp>
        </mc:Choice>
        <mc:Fallback>
          <p:sp>
            <p:nvSpPr>
              <p:cNvPr id="8" name="Rectangle 7"/>
              <p:cNvSpPr>
                <a:spLocks noRot="1" noChangeAspect="1" noMove="1" noResize="1" noEditPoints="1" noAdjustHandles="1" noChangeArrowheads="1" noChangeShapeType="1" noTextEdit="1"/>
              </p:cNvSpPr>
              <p:nvPr/>
            </p:nvSpPr>
            <p:spPr>
              <a:xfrm>
                <a:off x="310896" y="4854446"/>
                <a:ext cx="8700516" cy="854401"/>
              </a:xfrm>
              <a:prstGeom prst="rect">
                <a:avLst/>
              </a:prstGeom>
              <a:blipFill rotWithShape="1">
                <a:blip r:embed="rId1"/>
                <a:stretch>
                  <a:fillRect l="-491" t="-51429" b="-24286"/>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 y="1295686"/>
          <a:ext cx="8842248" cy="41564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96" y="1034226"/>
            <a:ext cx="9639946" cy="969771"/>
          </a:xfrm>
        </p:spPr>
        <p:txBody>
          <a:bodyPr>
            <a:normAutofit fontScale="90000"/>
          </a:bodyPr>
          <a:lstStyle/>
          <a:p>
            <a:pPr algn="ctr"/>
            <a:r>
              <a:rPr lang="en-US" dirty="0" smtClean="0"/>
              <a:t>HUKUM PENJUMLAHAN</a:t>
            </a:r>
            <a:br>
              <a:rPr lang="en-US" dirty="0" smtClean="0"/>
            </a:br>
            <a:r>
              <a:rPr lang="en-US" dirty="0" smtClean="0"/>
              <a:t>PERISTIWA SALING LEPAS (MUTUALLY EXCLUSIVE)</a:t>
            </a:r>
            <a:endParaRPr lang="en-US" dirty="0"/>
          </a:p>
        </p:txBody>
      </p:sp>
      <p:grpSp>
        <p:nvGrpSpPr>
          <p:cNvPr id="12" name="Group 4"/>
          <p:cNvGrpSpPr>
            <a:grpSpLocks noChangeAspect="1"/>
          </p:cNvGrpSpPr>
          <p:nvPr/>
        </p:nvGrpSpPr>
        <p:grpSpPr bwMode="auto">
          <a:xfrm rot="2151947" flipH="1">
            <a:off x="2771199" y="3820211"/>
            <a:ext cx="3632597" cy="557213"/>
            <a:chOff x="-2420" y="598"/>
            <a:chExt cx="3051" cy="468"/>
          </a:xfrm>
          <a:solidFill>
            <a:schemeClr val="tx1">
              <a:lumMod val="50000"/>
              <a:lumOff val="50000"/>
            </a:schemeClr>
          </a:solidFill>
        </p:grpSpPr>
        <p:sp>
          <p:nvSpPr>
            <p:cNvPr id="13" name="Freeform 7"/>
            <p:cNvSpPr/>
            <p:nvPr/>
          </p:nvSpPr>
          <p:spPr bwMode="auto">
            <a:xfrm>
              <a:off x="-2420" y="598"/>
              <a:ext cx="3051" cy="243"/>
            </a:xfrm>
            <a:custGeom>
              <a:avLst/>
              <a:gdLst>
                <a:gd name="T0" fmla="*/ 5471 w 6102"/>
                <a:gd name="T1" fmla="*/ 0 h 485"/>
                <a:gd name="T2" fmla="*/ 6102 w 6102"/>
                <a:gd name="T3" fmla="*/ 482 h 485"/>
                <a:gd name="T4" fmla="*/ 326 w 6102"/>
                <a:gd name="T5" fmla="*/ 485 h 485"/>
                <a:gd name="T6" fmla="*/ 0 w 6102"/>
                <a:gd name="T7" fmla="*/ 195 h 485"/>
                <a:gd name="T8" fmla="*/ 0 w 6102"/>
                <a:gd name="T9" fmla="*/ 195 h 485"/>
                <a:gd name="T10" fmla="*/ 953 w 6102"/>
                <a:gd name="T11" fmla="*/ 195 h 485"/>
                <a:gd name="T12" fmla="*/ 1074 w 6102"/>
                <a:gd name="T13" fmla="*/ 356 h 485"/>
                <a:gd name="T14" fmla="*/ 5471 w 6102"/>
                <a:gd name="T15" fmla="*/ 356 h 485"/>
                <a:gd name="T16" fmla="*/ 5471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5471" y="0"/>
                  </a:moveTo>
                  <a:lnTo>
                    <a:pt x="6102" y="482"/>
                  </a:lnTo>
                  <a:lnTo>
                    <a:pt x="326" y="485"/>
                  </a:lnTo>
                  <a:lnTo>
                    <a:pt x="0" y="195"/>
                  </a:lnTo>
                  <a:lnTo>
                    <a:pt x="0" y="195"/>
                  </a:lnTo>
                  <a:lnTo>
                    <a:pt x="953" y="195"/>
                  </a:lnTo>
                  <a:lnTo>
                    <a:pt x="1074" y="356"/>
                  </a:lnTo>
                  <a:lnTo>
                    <a:pt x="5471" y="356"/>
                  </a:lnTo>
                  <a:lnTo>
                    <a:pt x="547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14" name="Freeform 9"/>
            <p:cNvSpPr/>
            <p:nvPr/>
          </p:nvSpPr>
          <p:spPr bwMode="auto">
            <a:xfrm>
              <a:off x="-2420" y="824"/>
              <a:ext cx="3051" cy="242"/>
            </a:xfrm>
            <a:custGeom>
              <a:avLst/>
              <a:gdLst>
                <a:gd name="T0" fmla="*/ 326 w 6102"/>
                <a:gd name="T1" fmla="*/ 0 h 485"/>
                <a:gd name="T2" fmla="*/ 6102 w 6102"/>
                <a:gd name="T3" fmla="*/ 6 h 485"/>
                <a:gd name="T4" fmla="*/ 5471 w 6102"/>
                <a:gd name="T5" fmla="*/ 485 h 485"/>
                <a:gd name="T6" fmla="*/ 5471 w 6102"/>
                <a:gd name="T7" fmla="*/ 131 h 485"/>
                <a:gd name="T8" fmla="*/ 1074 w 6102"/>
                <a:gd name="T9" fmla="*/ 131 h 485"/>
                <a:gd name="T10" fmla="*/ 953 w 6102"/>
                <a:gd name="T11" fmla="*/ 292 h 485"/>
                <a:gd name="T12" fmla="*/ 0 w 6102"/>
                <a:gd name="T13" fmla="*/ 292 h 485"/>
                <a:gd name="T14" fmla="*/ 0 w 6102"/>
                <a:gd name="T15" fmla="*/ 292 h 485"/>
                <a:gd name="T16" fmla="*/ 326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326" y="0"/>
                  </a:moveTo>
                  <a:lnTo>
                    <a:pt x="6102" y="6"/>
                  </a:lnTo>
                  <a:lnTo>
                    <a:pt x="5471" y="485"/>
                  </a:lnTo>
                  <a:lnTo>
                    <a:pt x="5471" y="131"/>
                  </a:lnTo>
                  <a:lnTo>
                    <a:pt x="1074" y="131"/>
                  </a:lnTo>
                  <a:lnTo>
                    <a:pt x="953" y="292"/>
                  </a:lnTo>
                  <a:lnTo>
                    <a:pt x="0" y="292"/>
                  </a:lnTo>
                  <a:lnTo>
                    <a:pt x="0" y="292"/>
                  </a:lnTo>
                  <a:lnTo>
                    <a:pt x="326"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grpSp>
        <p:nvGrpSpPr>
          <p:cNvPr id="15" name="Group 4"/>
          <p:cNvGrpSpPr>
            <a:grpSpLocks noChangeAspect="1"/>
          </p:cNvGrpSpPr>
          <p:nvPr/>
        </p:nvGrpSpPr>
        <p:grpSpPr bwMode="auto">
          <a:xfrm rot="19448053">
            <a:off x="2771199" y="3820211"/>
            <a:ext cx="3632597" cy="557213"/>
            <a:chOff x="-2420" y="598"/>
            <a:chExt cx="3051" cy="468"/>
          </a:xfrm>
          <a:solidFill>
            <a:schemeClr val="tx1">
              <a:lumMod val="50000"/>
              <a:lumOff val="50000"/>
            </a:schemeClr>
          </a:solidFill>
        </p:grpSpPr>
        <p:sp>
          <p:nvSpPr>
            <p:cNvPr id="16" name="Freeform 15"/>
            <p:cNvSpPr/>
            <p:nvPr/>
          </p:nvSpPr>
          <p:spPr bwMode="auto">
            <a:xfrm>
              <a:off x="-2420" y="598"/>
              <a:ext cx="3051" cy="243"/>
            </a:xfrm>
            <a:custGeom>
              <a:avLst/>
              <a:gdLst>
                <a:gd name="T0" fmla="*/ 5471 w 6102"/>
                <a:gd name="T1" fmla="*/ 0 h 485"/>
                <a:gd name="T2" fmla="*/ 6102 w 6102"/>
                <a:gd name="T3" fmla="*/ 482 h 485"/>
                <a:gd name="T4" fmla="*/ 326 w 6102"/>
                <a:gd name="T5" fmla="*/ 485 h 485"/>
                <a:gd name="T6" fmla="*/ 0 w 6102"/>
                <a:gd name="T7" fmla="*/ 195 h 485"/>
                <a:gd name="T8" fmla="*/ 0 w 6102"/>
                <a:gd name="T9" fmla="*/ 195 h 485"/>
                <a:gd name="T10" fmla="*/ 953 w 6102"/>
                <a:gd name="T11" fmla="*/ 195 h 485"/>
                <a:gd name="T12" fmla="*/ 1074 w 6102"/>
                <a:gd name="T13" fmla="*/ 356 h 485"/>
                <a:gd name="T14" fmla="*/ 5471 w 6102"/>
                <a:gd name="T15" fmla="*/ 356 h 485"/>
                <a:gd name="T16" fmla="*/ 5471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5471" y="0"/>
                  </a:moveTo>
                  <a:lnTo>
                    <a:pt x="6102" y="482"/>
                  </a:lnTo>
                  <a:lnTo>
                    <a:pt x="326" y="485"/>
                  </a:lnTo>
                  <a:lnTo>
                    <a:pt x="0" y="195"/>
                  </a:lnTo>
                  <a:lnTo>
                    <a:pt x="0" y="195"/>
                  </a:lnTo>
                  <a:lnTo>
                    <a:pt x="953" y="195"/>
                  </a:lnTo>
                  <a:lnTo>
                    <a:pt x="1074" y="356"/>
                  </a:lnTo>
                  <a:lnTo>
                    <a:pt x="5471" y="356"/>
                  </a:lnTo>
                  <a:lnTo>
                    <a:pt x="547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17" name="Freeform 9"/>
            <p:cNvSpPr/>
            <p:nvPr/>
          </p:nvSpPr>
          <p:spPr bwMode="auto">
            <a:xfrm>
              <a:off x="-2420" y="824"/>
              <a:ext cx="3051" cy="242"/>
            </a:xfrm>
            <a:custGeom>
              <a:avLst/>
              <a:gdLst>
                <a:gd name="T0" fmla="*/ 326 w 6102"/>
                <a:gd name="T1" fmla="*/ 0 h 485"/>
                <a:gd name="T2" fmla="*/ 6102 w 6102"/>
                <a:gd name="T3" fmla="*/ 6 h 485"/>
                <a:gd name="T4" fmla="*/ 5471 w 6102"/>
                <a:gd name="T5" fmla="*/ 485 h 485"/>
                <a:gd name="T6" fmla="*/ 5471 w 6102"/>
                <a:gd name="T7" fmla="*/ 131 h 485"/>
                <a:gd name="T8" fmla="*/ 1074 w 6102"/>
                <a:gd name="T9" fmla="*/ 131 h 485"/>
                <a:gd name="T10" fmla="*/ 953 w 6102"/>
                <a:gd name="T11" fmla="*/ 292 h 485"/>
                <a:gd name="T12" fmla="*/ 0 w 6102"/>
                <a:gd name="T13" fmla="*/ 292 h 485"/>
                <a:gd name="T14" fmla="*/ 0 w 6102"/>
                <a:gd name="T15" fmla="*/ 292 h 485"/>
                <a:gd name="T16" fmla="*/ 326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326" y="0"/>
                  </a:moveTo>
                  <a:lnTo>
                    <a:pt x="6102" y="6"/>
                  </a:lnTo>
                  <a:lnTo>
                    <a:pt x="5471" y="485"/>
                  </a:lnTo>
                  <a:lnTo>
                    <a:pt x="5471" y="131"/>
                  </a:lnTo>
                  <a:lnTo>
                    <a:pt x="1074" y="131"/>
                  </a:lnTo>
                  <a:lnTo>
                    <a:pt x="953" y="292"/>
                  </a:lnTo>
                  <a:lnTo>
                    <a:pt x="0" y="292"/>
                  </a:lnTo>
                  <a:lnTo>
                    <a:pt x="0" y="292"/>
                  </a:lnTo>
                  <a:lnTo>
                    <a:pt x="326"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sp>
        <p:nvSpPr>
          <p:cNvPr id="18" name="Oval 17"/>
          <p:cNvSpPr/>
          <p:nvPr/>
        </p:nvSpPr>
        <p:spPr>
          <a:xfrm>
            <a:off x="3421637" y="2932957"/>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421637" y="2932957"/>
            <a:ext cx="2331720" cy="2331720"/>
            <a:chOff x="4541520" y="1874520"/>
            <a:chExt cx="3108960" cy="3108960"/>
          </a:xfrm>
        </p:grpSpPr>
        <p:sp>
          <p:nvSpPr>
            <p:cNvPr id="20" name="Donut 1"/>
            <p:cNvSpPr/>
            <p:nvPr/>
          </p:nvSpPr>
          <p:spPr>
            <a:xfrm>
              <a:off x="4541520" y="1874520"/>
              <a:ext cx="3108960" cy="3108960"/>
            </a:xfrm>
            <a:prstGeom prst="donut">
              <a:avLst>
                <a:gd name="adj" fmla="val 60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 name="Donut 2"/>
            <p:cNvSpPr/>
            <p:nvPr/>
          </p:nvSpPr>
          <p:spPr>
            <a:xfrm>
              <a:off x="4861560" y="2194560"/>
              <a:ext cx="2468880" cy="2468880"/>
            </a:xfrm>
            <a:prstGeom prst="donut">
              <a:avLst>
                <a:gd name="adj" fmla="val 7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Donut 3"/>
            <p:cNvSpPr/>
            <p:nvPr/>
          </p:nvSpPr>
          <p:spPr>
            <a:xfrm>
              <a:off x="5181600" y="2514600"/>
              <a:ext cx="1828800" cy="1828800"/>
            </a:xfrm>
            <a:prstGeom prst="donut">
              <a:avLst>
                <a:gd name="adj" fmla="val 104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Oval 22"/>
            <p:cNvSpPr/>
            <p:nvPr/>
          </p:nvSpPr>
          <p:spPr>
            <a:xfrm>
              <a:off x="5593080" y="2933700"/>
              <a:ext cx="1005840" cy="1005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p:cNvGrpSpPr/>
          <p:nvPr/>
        </p:nvGrpSpPr>
        <p:grpSpPr>
          <a:xfrm>
            <a:off x="15498" y="3172988"/>
            <a:ext cx="3318986" cy="2091690"/>
            <a:chOff x="0" y="2194560"/>
            <a:chExt cx="4425315" cy="2065023"/>
          </a:xfrm>
        </p:grpSpPr>
        <p:sp>
          <p:nvSpPr>
            <p:cNvPr id="25" name="Rectangle 24"/>
            <p:cNvSpPr/>
            <p:nvPr/>
          </p:nvSpPr>
          <p:spPr>
            <a:xfrm>
              <a:off x="0" y="2194560"/>
              <a:ext cx="3853815" cy="206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Isosceles Triangle 25"/>
            <p:cNvSpPr/>
            <p:nvPr/>
          </p:nvSpPr>
          <p:spPr>
            <a:xfrm rot="5400000">
              <a:off x="3101340" y="2935608"/>
              <a:ext cx="2065020" cy="58293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 name="Group 26"/>
          <p:cNvGrpSpPr/>
          <p:nvPr/>
        </p:nvGrpSpPr>
        <p:grpSpPr>
          <a:xfrm flipH="1">
            <a:off x="5840511" y="3172987"/>
            <a:ext cx="3318986" cy="2091688"/>
            <a:chOff x="0" y="2194560"/>
            <a:chExt cx="4425315" cy="2065023"/>
          </a:xfrm>
        </p:grpSpPr>
        <p:sp>
          <p:nvSpPr>
            <p:cNvPr id="28" name="Rectangle 27"/>
            <p:cNvSpPr/>
            <p:nvPr/>
          </p:nvSpPr>
          <p:spPr>
            <a:xfrm>
              <a:off x="0" y="2194560"/>
              <a:ext cx="3853815" cy="2065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Isosceles Triangle 28"/>
            <p:cNvSpPr/>
            <p:nvPr/>
          </p:nvSpPr>
          <p:spPr>
            <a:xfrm rot="5400000">
              <a:off x="3101340" y="2935608"/>
              <a:ext cx="2065020" cy="5829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TextBox 29"/>
          <p:cNvSpPr txBox="1"/>
          <p:nvPr/>
        </p:nvSpPr>
        <p:spPr>
          <a:xfrm>
            <a:off x="52119" y="3202572"/>
            <a:ext cx="2798676" cy="2062103"/>
          </a:xfrm>
          <a:prstGeom prst="rect">
            <a:avLst/>
          </a:prstGeom>
          <a:noFill/>
        </p:spPr>
        <p:txBody>
          <a:bodyPr wrap="square" rtlCol="0">
            <a:spAutoFit/>
          </a:bodyPr>
          <a:lstStyle/>
          <a:p>
            <a:pPr algn="r"/>
            <a:r>
              <a:rPr lang="en-US" sz="1600" dirty="0" err="1">
                <a:solidFill>
                  <a:schemeClr val="bg1"/>
                </a:solidFill>
                <a:latin typeface="Arial" panose="020B0604020202020204" pitchFamily="34" charset="0"/>
                <a:cs typeface="Arial" panose="020B0604020202020204" pitchFamily="34" charset="0"/>
              </a:rPr>
              <a:t>Hukum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penjumlahan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menghendaki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peristiwa</a:t>
            </a:r>
            <a:r>
              <a:rPr lang="en-US" sz="1600" dirty="0">
                <a:solidFill>
                  <a:schemeClr val="bg1"/>
                </a:solidFill>
                <a:latin typeface="Arial" panose="020B0604020202020204" pitchFamily="34" charset="0"/>
                <a:cs typeface="Arial" panose="020B0604020202020204" pitchFamily="34" charset="0"/>
              </a:rPr>
              <a:t> yang </a:t>
            </a:r>
            <a:r>
              <a:rPr lang="en-US" sz="1600" dirty="0" err="1">
                <a:solidFill>
                  <a:schemeClr val="bg1"/>
                </a:solidFill>
                <a:latin typeface="Arial" panose="020B0604020202020204" pitchFamily="34" charset="0"/>
                <a:cs typeface="Arial" panose="020B0604020202020204" pitchFamily="34" charset="0"/>
              </a:rPr>
              <a:t>saling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lepas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atau</a:t>
            </a:r>
            <a:r>
              <a:rPr lang="en-US" sz="1600" dirty="0">
                <a:solidFill>
                  <a:schemeClr val="bg1"/>
                </a:solidFill>
                <a:latin typeface="Arial" panose="020B0604020202020204" pitchFamily="34" charset="0"/>
                <a:cs typeface="Arial" panose="020B0604020202020204" pitchFamily="34" charset="0"/>
              </a:rPr>
              <a:t> mutually exclusive </a:t>
            </a:r>
            <a:r>
              <a:rPr lang="en-US" sz="1600" dirty="0" err="1">
                <a:solidFill>
                  <a:schemeClr val="bg1"/>
                </a:solidFill>
                <a:latin typeface="Arial" panose="020B0604020202020204" pitchFamily="34" charset="0"/>
                <a:cs typeface="Arial" panose="020B0604020202020204" pitchFamily="34" charset="0"/>
              </a:rPr>
              <a:t>yaitu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apabila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suatu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peristiwa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terjadi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maka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peristiwa</a:t>
            </a:r>
            <a:r>
              <a:rPr lang="en-US" sz="1600" dirty="0">
                <a:solidFill>
                  <a:schemeClr val="bg1"/>
                </a:solidFill>
                <a:latin typeface="Arial" panose="020B0604020202020204" pitchFamily="34" charset="0"/>
                <a:cs typeface="Arial" panose="020B0604020202020204" pitchFamily="34" charset="0"/>
              </a:rPr>
              <a:t> lain </a:t>
            </a:r>
            <a:r>
              <a:rPr lang="en-US" sz="1600" dirty="0" err="1">
                <a:solidFill>
                  <a:schemeClr val="bg1"/>
                </a:solidFill>
                <a:latin typeface="Arial" panose="020B0604020202020204" pitchFamily="34" charset="0"/>
                <a:cs typeface="Arial" panose="020B0604020202020204" pitchFamily="34" charset="0"/>
              </a:rPr>
              <a:t>tidak</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dapat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terjadi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pada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saat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bersamaan</a:t>
            </a:r>
            <a:r>
              <a:rPr lang="en-US"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6324200" y="3143934"/>
            <a:ext cx="2779900" cy="2062103"/>
          </a:xfrm>
          <a:prstGeom prst="rect">
            <a:avLst/>
          </a:prstGeom>
          <a:noFill/>
        </p:spPr>
        <p:txBody>
          <a:bodyPr wrap="square" rtlCol="0">
            <a:spAutoFit/>
          </a:bodyPr>
          <a:lstStyle/>
          <a:p>
            <a:r>
              <a:rPr lang="sv-SE" sz="1600" dirty="0">
                <a:solidFill>
                  <a:schemeClr val="bg1"/>
                </a:solidFill>
                <a:latin typeface="Arial" panose="020B0604020202020204" pitchFamily="34" charset="0"/>
                <a:cs typeface="Arial" panose="020B0604020202020204" pitchFamily="34" charset="0"/>
              </a:rPr>
              <a:t>Jika kejadian A dan B saling lepas maka probabilitas terjadi peristiwa tersebut adalah :</a:t>
            </a:r>
            <a:endParaRPr lang="sv-SE" sz="1600" dirty="0">
              <a:solidFill>
                <a:schemeClr val="bg1"/>
              </a:solidFill>
              <a:latin typeface="Arial" panose="020B0604020202020204" pitchFamily="34" charset="0"/>
              <a:cs typeface="Arial" panose="020B0604020202020204" pitchFamily="34" charset="0"/>
            </a:endParaRPr>
          </a:p>
          <a:p>
            <a:endParaRPr lang="sv-SE" sz="1600" dirty="0">
              <a:solidFill>
                <a:schemeClr val="bg1"/>
              </a:solidFill>
              <a:latin typeface="Arial" panose="020B0604020202020204" pitchFamily="34" charset="0"/>
              <a:cs typeface="Arial" panose="020B0604020202020204" pitchFamily="34" charset="0"/>
            </a:endParaRPr>
          </a:p>
          <a:p>
            <a:r>
              <a:rPr lang="sv-SE" sz="1600" dirty="0">
                <a:solidFill>
                  <a:schemeClr val="bg1"/>
                </a:solidFill>
                <a:latin typeface="Arial" panose="020B0604020202020204" pitchFamily="34" charset="0"/>
                <a:cs typeface="Arial" panose="020B0604020202020204" pitchFamily="34" charset="0"/>
              </a:rPr>
              <a:t>P(A atau B) = P(A) + P(B)</a:t>
            </a:r>
            <a:endParaRPr lang="sv-SE" sz="1600" dirty="0">
              <a:solidFill>
                <a:schemeClr val="bg1"/>
              </a:solidFill>
              <a:latin typeface="Arial" panose="020B0604020202020204" pitchFamily="34" charset="0"/>
              <a:cs typeface="Arial" panose="020B0604020202020204" pitchFamily="34" charset="0"/>
            </a:endParaRPr>
          </a:p>
          <a:p>
            <a:endParaRPr lang="sv-SE" sz="1600" dirty="0">
              <a:solidFill>
                <a:schemeClr val="bg1"/>
              </a:solidFill>
              <a:latin typeface="Arial" panose="020B0604020202020204" pitchFamily="34" charset="0"/>
              <a:cs typeface="Arial" panose="020B0604020202020204" pitchFamily="34" charset="0"/>
            </a:endParaRPr>
          </a:p>
          <a:p>
            <a:r>
              <a:rPr lang="sv-SE" sz="1600" dirty="0">
                <a:solidFill>
                  <a:schemeClr val="bg1"/>
                </a:solidFill>
                <a:latin typeface="Arial" panose="020B0604020202020204" pitchFamily="34" charset="0"/>
                <a:cs typeface="Arial" panose="020B0604020202020204" pitchFamily="34" charset="0"/>
              </a:rPr>
              <a:t>P ( A ∪ B ) = P(A) + P(B)</a:t>
            </a:r>
            <a:endParaRPr lang="en-US" sz="16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561" y="991543"/>
            <a:ext cx="9244663" cy="969771"/>
          </a:xfrm>
        </p:spPr>
        <p:txBody>
          <a:bodyPr>
            <a:normAutofit fontScale="90000"/>
          </a:bodyPr>
          <a:lstStyle/>
          <a:p>
            <a:pPr algn="ctr"/>
            <a:r>
              <a:rPr lang="en-US" dirty="0" smtClean="0"/>
              <a:t>HUKUM PENJUMLAHAN</a:t>
            </a:r>
            <a:br>
              <a:rPr lang="en-US" dirty="0" smtClean="0"/>
            </a:br>
            <a:r>
              <a:rPr lang="en-US" dirty="0" smtClean="0"/>
              <a:t>PERISTIWA SALING LEPAS (MUTUALLY EXCLUSIVE)</a:t>
            </a:r>
            <a:endParaRPr lang="en-US" dirty="0"/>
          </a:p>
        </p:txBody>
      </p:sp>
      <p:grpSp>
        <p:nvGrpSpPr>
          <p:cNvPr id="5" name="Group 4"/>
          <p:cNvGrpSpPr>
            <a:grpSpLocks noChangeAspect="1"/>
          </p:cNvGrpSpPr>
          <p:nvPr/>
        </p:nvGrpSpPr>
        <p:grpSpPr bwMode="auto">
          <a:xfrm>
            <a:off x="302293" y="2400546"/>
            <a:ext cx="8589044" cy="3796826"/>
            <a:chOff x="507" y="1182"/>
            <a:chExt cx="3091" cy="2558"/>
          </a:xfrm>
        </p:grpSpPr>
        <p:sp>
          <p:nvSpPr>
            <p:cNvPr id="6"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0" name="Freeform 9"/>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3" name="Freeform 7"/>
          <p:cNvSpPr/>
          <p:nvPr/>
        </p:nvSpPr>
        <p:spPr bwMode="auto">
          <a:xfrm>
            <a:off x="504393" y="252978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r>
              <a:rPr lang="en-US" sz="1600" dirty="0" err="1"/>
              <a:t>Bila</a:t>
            </a:r>
            <a:r>
              <a:rPr lang="en-US" sz="1600" dirty="0"/>
              <a:t> </a:t>
            </a:r>
            <a:r>
              <a:rPr lang="en-US" sz="1600" dirty="0" err="1"/>
              <a:t>sebuah</a:t>
            </a:r>
            <a:r>
              <a:rPr lang="en-US" sz="1600" dirty="0"/>
              <a:t> </a:t>
            </a:r>
            <a:r>
              <a:rPr lang="en-US" sz="1600" dirty="0" err="1"/>
              <a:t>dadu</a:t>
            </a:r>
            <a:r>
              <a:rPr lang="en-US" sz="1600" dirty="0"/>
              <a:t> </a:t>
            </a:r>
            <a:r>
              <a:rPr lang="en-US" sz="1600" dirty="0" err="1"/>
              <a:t>dilemparkan</a:t>
            </a:r>
            <a:r>
              <a:rPr lang="en-US" sz="1600" dirty="0"/>
              <a:t>, </a:t>
            </a:r>
            <a:r>
              <a:rPr lang="en-US" sz="1600" dirty="0" err="1"/>
              <a:t>tentukan</a:t>
            </a:r>
            <a:r>
              <a:rPr lang="en-US" sz="1600" dirty="0"/>
              <a:t> </a:t>
            </a:r>
            <a:r>
              <a:rPr lang="en-US" sz="1600" dirty="0" err="1"/>
              <a:t>probabilitas</a:t>
            </a:r>
            <a:r>
              <a:rPr lang="en-US" sz="1600" dirty="0"/>
              <a:t> :</a:t>
            </a:r>
            <a:br>
              <a:rPr lang="en-US" sz="1600" dirty="0"/>
            </a:br>
            <a:r>
              <a:rPr lang="en-US" sz="1600" dirty="0"/>
              <a:t>A </a:t>
            </a:r>
            <a:r>
              <a:rPr lang="en-US" sz="1600" dirty="0" err="1"/>
              <a:t>Peristiwa</a:t>
            </a:r>
            <a:r>
              <a:rPr lang="en-US" sz="1600" dirty="0"/>
              <a:t> </a:t>
            </a:r>
            <a:r>
              <a:rPr lang="en-US" sz="1600" dirty="0" err="1"/>
              <a:t>mata</a:t>
            </a:r>
            <a:r>
              <a:rPr lang="en-US" sz="1600" dirty="0"/>
              <a:t> </a:t>
            </a:r>
            <a:r>
              <a:rPr lang="en-US" sz="1600" dirty="0" err="1"/>
              <a:t>dadu</a:t>
            </a:r>
            <a:r>
              <a:rPr lang="en-US" sz="1600" dirty="0"/>
              <a:t> 4 </a:t>
            </a:r>
            <a:r>
              <a:rPr lang="en-US" sz="1600" dirty="0" err="1"/>
              <a:t>muncul</a:t>
            </a:r>
            <a:br>
              <a:rPr lang="en-US" sz="1600" dirty="0"/>
            </a:br>
            <a:r>
              <a:rPr lang="en-US" sz="1600" dirty="0"/>
              <a:t>B </a:t>
            </a:r>
            <a:r>
              <a:rPr lang="en-US" sz="1600" dirty="0" err="1"/>
              <a:t>Peristiwa</a:t>
            </a:r>
            <a:r>
              <a:rPr lang="en-US" sz="1600" dirty="0"/>
              <a:t> </a:t>
            </a:r>
            <a:r>
              <a:rPr lang="en-US" sz="1600" dirty="0" err="1"/>
              <a:t>mata</a:t>
            </a:r>
            <a:r>
              <a:rPr lang="en-US" sz="1600" dirty="0"/>
              <a:t> </a:t>
            </a:r>
            <a:r>
              <a:rPr lang="en-US" sz="1600" dirty="0" err="1"/>
              <a:t>dadu</a:t>
            </a:r>
            <a:r>
              <a:rPr lang="en-US" sz="1600" dirty="0"/>
              <a:t> </a:t>
            </a:r>
            <a:r>
              <a:rPr lang="en-US" sz="1600" dirty="0" err="1"/>
              <a:t>lebih</a:t>
            </a:r>
            <a:r>
              <a:rPr lang="en-US" sz="1600" dirty="0"/>
              <a:t> </a:t>
            </a:r>
            <a:r>
              <a:rPr lang="en-US" sz="1600" dirty="0" err="1"/>
              <a:t>kecil</a:t>
            </a:r>
            <a:r>
              <a:rPr lang="en-US" sz="1600" dirty="0"/>
              <a:t> </a:t>
            </a:r>
            <a:r>
              <a:rPr lang="en-US" sz="1600" dirty="0" err="1"/>
              <a:t>dari</a:t>
            </a:r>
            <a:r>
              <a:rPr lang="en-US" sz="1600" dirty="0"/>
              <a:t> 3 </a:t>
            </a:r>
            <a:r>
              <a:rPr lang="en-US" sz="1600" dirty="0" err="1"/>
              <a:t>muncul</a:t>
            </a:r>
            <a:endParaRPr lang="en-US" sz="1600" dirty="0"/>
          </a:p>
          <a:p>
            <a:r>
              <a:rPr lang="en-US" sz="1600" dirty="0" err="1"/>
              <a:t>Jawab</a:t>
            </a:r>
            <a:r>
              <a:rPr lang="en-US" sz="1600" dirty="0"/>
              <a:t> :</a:t>
            </a:r>
            <a:endParaRPr lang="en-US" sz="1600" dirty="0"/>
          </a:p>
          <a:p>
            <a:endParaRPr lang="en-US" sz="1600" dirty="0"/>
          </a:p>
          <a:p>
            <a:endParaRPr lang="en-US" sz="1600" dirty="0"/>
          </a:p>
          <a:p>
            <a:r>
              <a:rPr lang="pt-BR" sz="1600" dirty="0"/>
              <a:t>Jadi P(A atau B) = P(A) + P(B) =</a:t>
            </a:r>
            <a:endParaRPr lang="pt-BR" sz="1600" dirty="0"/>
          </a:p>
          <a:p>
            <a:endParaRPr lang="en-US" sz="1600" dirty="0"/>
          </a:p>
          <a:p>
            <a:endParaRPr lang="en-US" sz="1600" dirty="0"/>
          </a:p>
        </p:txBody>
      </p:sp>
      <p:pic>
        <p:nvPicPr>
          <p:cNvPr id="16" name="Picture 15"/>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617431" y="3662182"/>
            <a:ext cx="2073422" cy="274625"/>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17431" y="4432551"/>
            <a:ext cx="1577099" cy="325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46"/>
          <p:cNvSpPr/>
          <p:nvPr/>
        </p:nvSpPr>
        <p:spPr bwMode="auto">
          <a:xfrm>
            <a:off x="417477" y="2295570"/>
            <a:ext cx="3706391" cy="3705180"/>
          </a:xfrm>
          <a:custGeom>
            <a:avLst/>
            <a:gdLst>
              <a:gd name="T0" fmla="*/ 1590 w 2291"/>
              <a:gd name="T1" fmla="*/ 888 h 2290"/>
              <a:gd name="T2" fmla="*/ 1387 w 2291"/>
              <a:gd name="T3" fmla="*/ 918 h 2290"/>
              <a:gd name="T4" fmla="*/ 885 w 2291"/>
              <a:gd name="T5" fmla="*/ 527 h 2290"/>
              <a:gd name="T6" fmla="*/ 893 w 2291"/>
              <a:gd name="T7" fmla="*/ 446 h 2290"/>
              <a:gd name="T8" fmla="*/ 447 w 2291"/>
              <a:gd name="T9" fmla="*/ 0 h 2290"/>
              <a:gd name="T10" fmla="*/ 0 w 2291"/>
              <a:gd name="T11" fmla="*/ 446 h 2290"/>
              <a:gd name="T12" fmla="*/ 447 w 2291"/>
              <a:gd name="T13" fmla="*/ 892 h 2290"/>
              <a:gd name="T14" fmla="*/ 528 w 2291"/>
              <a:gd name="T15" fmla="*/ 885 h 2290"/>
              <a:gd name="T16" fmla="*/ 919 w 2291"/>
              <a:gd name="T17" fmla="*/ 1386 h 2290"/>
              <a:gd name="T18" fmla="*/ 889 w 2291"/>
              <a:gd name="T19" fmla="*/ 1589 h 2290"/>
              <a:gd name="T20" fmla="*/ 1590 w 2291"/>
              <a:gd name="T21" fmla="*/ 2290 h 2290"/>
              <a:gd name="T22" fmla="*/ 2291 w 2291"/>
              <a:gd name="T23" fmla="*/ 1589 h 2290"/>
              <a:gd name="T24" fmla="*/ 1590 w 2291"/>
              <a:gd name="T25" fmla="*/ 88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1" h="2290">
                <a:moveTo>
                  <a:pt x="1590" y="888"/>
                </a:moveTo>
                <a:cubicBezTo>
                  <a:pt x="1519" y="888"/>
                  <a:pt x="1451" y="899"/>
                  <a:pt x="1387" y="918"/>
                </a:cubicBezTo>
                <a:cubicBezTo>
                  <a:pt x="1015" y="1028"/>
                  <a:pt x="842" y="770"/>
                  <a:pt x="885" y="527"/>
                </a:cubicBezTo>
                <a:cubicBezTo>
                  <a:pt x="890" y="501"/>
                  <a:pt x="893" y="474"/>
                  <a:pt x="893" y="446"/>
                </a:cubicBezTo>
                <a:cubicBezTo>
                  <a:pt x="893" y="200"/>
                  <a:pt x="693" y="0"/>
                  <a:pt x="447" y="0"/>
                </a:cubicBezTo>
                <a:cubicBezTo>
                  <a:pt x="201" y="0"/>
                  <a:pt x="0" y="200"/>
                  <a:pt x="0" y="446"/>
                </a:cubicBezTo>
                <a:cubicBezTo>
                  <a:pt x="0" y="692"/>
                  <a:pt x="201" y="892"/>
                  <a:pt x="447" y="892"/>
                </a:cubicBezTo>
                <a:cubicBezTo>
                  <a:pt x="474" y="892"/>
                  <a:pt x="502" y="889"/>
                  <a:pt x="528" y="885"/>
                </a:cubicBezTo>
                <a:cubicBezTo>
                  <a:pt x="771" y="841"/>
                  <a:pt x="1029" y="1015"/>
                  <a:pt x="919" y="1386"/>
                </a:cubicBezTo>
                <a:cubicBezTo>
                  <a:pt x="899" y="1450"/>
                  <a:pt x="889" y="1519"/>
                  <a:pt x="889" y="1589"/>
                </a:cubicBezTo>
                <a:cubicBezTo>
                  <a:pt x="889" y="1976"/>
                  <a:pt x="1203" y="2290"/>
                  <a:pt x="1590" y="2290"/>
                </a:cubicBezTo>
                <a:cubicBezTo>
                  <a:pt x="1976" y="2290"/>
                  <a:pt x="2291" y="1976"/>
                  <a:pt x="2291" y="1589"/>
                </a:cubicBezTo>
                <a:cubicBezTo>
                  <a:pt x="2291" y="1203"/>
                  <a:pt x="1976" y="888"/>
                  <a:pt x="1590" y="888"/>
                </a:cubicBezTo>
                <a:close/>
              </a:path>
            </a:pathLst>
          </a:custGeom>
          <a:solidFill>
            <a:srgbClr val="0F608D"/>
          </a:solidFill>
          <a:ln w="9525">
            <a:noFill/>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37" name="Freeform 47"/>
          <p:cNvSpPr/>
          <p:nvPr/>
        </p:nvSpPr>
        <p:spPr bwMode="auto">
          <a:xfrm>
            <a:off x="66217" y="1943101"/>
            <a:ext cx="3554987" cy="3553775"/>
          </a:xfrm>
          <a:custGeom>
            <a:avLst/>
            <a:gdLst>
              <a:gd name="T0" fmla="*/ 1646 w 2197"/>
              <a:gd name="T1" fmla="*/ 0 h 2197"/>
              <a:gd name="T2" fmla="*/ 1095 w 2197"/>
              <a:gd name="T3" fmla="*/ 551 h 2197"/>
              <a:gd name="T4" fmla="*/ 1122 w 2197"/>
              <a:gd name="T5" fmla="*/ 722 h 2197"/>
              <a:gd name="T6" fmla="*/ 721 w 2197"/>
              <a:gd name="T7" fmla="*/ 1122 h 2197"/>
              <a:gd name="T8" fmla="*/ 551 w 2197"/>
              <a:gd name="T9" fmla="*/ 1095 h 2197"/>
              <a:gd name="T10" fmla="*/ 0 w 2197"/>
              <a:gd name="T11" fmla="*/ 1646 h 2197"/>
              <a:gd name="T12" fmla="*/ 551 w 2197"/>
              <a:gd name="T13" fmla="*/ 2197 h 2197"/>
              <a:gd name="T14" fmla="*/ 1102 w 2197"/>
              <a:gd name="T15" fmla="*/ 1646 h 2197"/>
              <a:gd name="T16" fmla="*/ 1075 w 2197"/>
              <a:gd name="T17" fmla="*/ 1475 h 2197"/>
              <a:gd name="T18" fmla="*/ 1475 w 2197"/>
              <a:gd name="T19" fmla="*/ 1075 h 2197"/>
              <a:gd name="T20" fmla="*/ 1646 w 2197"/>
              <a:gd name="T21" fmla="*/ 1102 h 2197"/>
              <a:gd name="T22" fmla="*/ 2197 w 2197"/>
              <a:gd name="T23" fmla="*/ 551 h 2197"/>
              <a:gd name="T24" fmla="*/ 1646 w 2197"/>
              <a:gd name="T25" fmla="*/ 0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7" h="2197">
                <a:moveTo>
                  <a:pt x="1646" y="0"/>
                </a:moveTo>
                <a:cubicBezTo>
                  <a:pt x="1342" y="0"/>
                  <a:pt x="1095" y="247"/>
                  <a:pt x="1095" y="551"/>
                </a:cubicBezTo>
                <a:cubicBezTo>
                  <a:pt x="1095" y="611"/>
                  <a:pt x="1104" y="668"/>
                  <a:pt x="1122" y="722"/>
                </a:cubicBezTo>
                <a:cubicBezTo>
                  <a:pt x="1209" y="991"/>
                  <a:pt x="990" y="1209"/>
                  <a:pt x="721" y="1122"/>
                </a:cubicBezTo>
                <a:cubicBezTo>
                  <a:pt x="668" y="1105"/>
                  <a:pt x="610" y="1095"/>
                  <a:pt x="551" y="1095"/>
                </a:cubicBezTo>
                <a:cubicBezTo>
                  <a:pt x="247" y="1095"/>
                  <a:pt x="0" y="1342"/>
                  <a:pt x="0" y="1646"/>
                </a:cubicBezTo>
                <a:cubicBezTo>
                  <a:pt x="0" y="1950"/>
                  <a:pt x="247" y="2197"/>
                  <a:pt x="551" y="2197"/>
                </a:cubicBezTo>
                <a:cubicBezTo>
                  <a:pt x="855" y="2197"/>
                  <a:pt x="1102" y="1950"/>
                  <a:pt x="1102" y="1646"/>
                </a:cubicBezTo>
                <a:cubicBezTo>
                  <a:pt x="1102" y="1586"/>
                  <a:pt x="1092" y="1529"/>
                  <a:pt x="1075" y="1475"/>
                </a:cubicBezTo>
                <a:cubicBezTo>
                  <a:pt x="988" y="1206"/>
                  <a:pt x="1206" y="988"/>
                  <a:pt x="1475" y="1075"/>
                </a:cubicBezTo>
                <a:cubicBezTo>
                  <a:pt x="1529" y="1093"/>
                  <a:pt x="1586" y="1102"/>
                  <a:pt x="1646" y="1102"/>
                </a:cubicBezTo>
                <a:cubicBezTo>
                  <a:pt x="1950" y="1102"/>
                  <a:pt x="2197" y="855"/>
                  <a:pt x="2197" y="551"/>
                </a:cubicBezTo>
                <a:cubicBezTo>
                  <a:pt x="2197" y="247"/>
                  <a:pt x="1950" y="0"/>
                  <a:pt x="1646" y="0"/>
                </a:cubicBezTo>
                <a:close/>
              </a:path>
            </a:pathLst>
          </a:custGeom>
          <a:solidFill>
            <a:srgbClr val="1C8ABA"/>
          </a:solidFill>
          <a:ln w="9525">
            <a:noFill/>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38" name="Oval 37"/>
          <p:cNvSpPr/>
          <p:nvPr/>
        </p:nvSpPr>
        <p:spPr>
          <a:xfrm>
            <a:off x="1969396" y="2097412"/>
            <a:ext cx="1491681" cy="1491681"/>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en-US" sz="1050" kern="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9" name="Oval 38"/>
          <p:cNvSpPr/>
          <p:nvPr/>
        </p:nvSpPr>
        <p:spPr>
          <a:xfrm>
            <a:off x="2059687" y="3918951"/>
            <a:ext cx="1885139" cy="1885139"/>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en-US" sz="1050" kern="0">
              <a:solidFill>
                <a:srgbClr val="000000">
                  <a:lumMod val="75000"/>
                  <a:lumOff val="25000"/>
                </a:srgbClr>
              </a:solidFill>
              <a:latin typeface="Arial" panose="020B0604020202020204" pitchFamily="34" charset="0"/>
              <a:cs typeface="Arial" panose="020B0604020202020204" pitchFamily="34" charset="0"/>
            </a:endParaRPr>
          </a:p>
        </p:txBody>
      </p:sp>
      <p:grpSp>
        <p:nvGrpSpPr>
          <p:cNvPr id="40" name="Group 39"/>
          <p:cNvGrpSpPr/>
          <p:nvPr/>
        </p:nvGrpSpPr>
        <p:grpSpPr>
          <a:xfrm>
            <a:off x="130360" y="3791931"/>
            <a:ext cx="1645152" cy="1645151"/>
            <a:chOff x="3807807" y="3727862"/>
            <a:chExt cx="1166245" cy="1166245"/>
          </a:xfrm>
        </p:grpSpPr>
        <p:sp>
          <p:nvSpPr>
            <p:cNvPr id="41" name="Oval 40"/>
            <p:cNvSpPr/>
            <p:nvPr/>
          </p:nvSpPr>
          <p:spPr>
            <a:xfrm>
              <a:off x="3807807" y="3727862"/>
              <a:ext cx="1166245" cy="116624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050" kern="0" dirty="0">
                <a:solidFill>
                  <a:prstClr val="white"/>
                </a:solidFill>
                <a:latin typeface="Arial" panose="020B0604020202020204" pitchFamily="34" charset="0"/>
                <a:cs typeface="Arial" panose="020B0604020202020204" pitchFamily="34" charset="0"/>
              </a:endParaRPr>
            </a:p>
          </p:txBody>
        </p:sp>
        <p:grpSp>
          <p:nvGrpSpPr>
            <p:cNvPr id="42" name="Group 41"/>
            <p:cNvGrpSpPr/>
            <p:nvPr/>
          </p:nvGrpSpPr>
          <p:grpSpPr>
            <a:xfrm>
              <a:off x="4116083" y="4009782"/>
              <a:ext cx="549695" cy="602407"/>
              <a:chOff x="6656388" y="1300163"/>
              <a:chExt cx="347662" cy="381000"/>
            </a:xfrm>
            <a:solidFill>
              <a:sysClr val="window" lastClr="FFFFFF"/>
            </a:solidFill>
          </p:grpSpPr>
          <p:sp>
            <p:nvSpPr>
              <p:cNvPr id="43" name="Freeform 27"/>
              <p:cNvSpPr>
                <a:spLocks noEditPoints="1"/>
              </p:cNvSpPr>
              <p:nvPr/>
            </p:nvSpPr>
            <p:spPr bwMode="auto">
              <a:xfrm>
                <a:off x="6713538"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4" name="Freeform 28"/>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5" name="Freeform 29"/>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6" name="Freeform 30"/>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7" name="Freeform 31"/>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8" name="Freeform 32"/>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9" name="Freeform 33"/>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0" name="Freeform 34"/>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1" name="Freeform 35"/>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2" name="Freeform 36"/>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3" name="Freeform 37"/>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4" name="Freeform 38"/>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grpSp>
      </p:grpSp>
      <p:grpSp>
        <p:nvGrpSpPr>
          <p:cNvPr id="55" name="Group 54"/>
          <p:cNvGrpSpPr/>
          <p:nvPr/>
        </p:nvGrpSpPr>
        <p:grpSpPr>
          <a:xfrm>
            <a:off x="484846" y="2359889"/>
            <a:ext cx="1308921" cy="1308921"/>
            <a:chOff x="6513131" y="3727862"/>
            <a:chExt cx="1166245" cy="1166245"/>
          </a:xfrm>
        </p:grpSpPr>
        <p:sp>
          <p:nvSpPr>
            <p:cNvPr id="56" name="Oval 55"/>
            <p:cNvSpPr/>
            <p:nvPr/>
          </p:nvSpPr>
          <p:spPr>
            <a:xfrm>
              <a:off x="6513131" y="3727862"/>
              <a:ext cx="1166245" cy="116624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050" kern="0" dirty="0">
                <a:solidFill>
                  <a:prstClr val="white"/>
                </a:solidFill>
                <a:latin typeface="Arial" panose="020B0604020202020204" pitchFamily="34" charset="0"/>
                <a:cs typeface="Arial" panose="020B0604020202020204" pitchFamily="34" charset="0"/>
              </a:endParaRPr>
            </a:p>
          </p:txBody>
        </p:sp>
        <p:grpSp>
          <p:nvGrpSpPr>
            <p:cNvPr id="57" name="Group 56"/>
            <p:cNvGrpSpPr/>
            <p:nvPr/>
          </p:nvGrpSpPr>
          <p:grpSpPr>
            <a:xfrm>
              <a:off x="6806054" y="4057571"/>
              <a:ext cx="580401" cy="506829"/>
              <a:chOff x="9005888" y="1238250"/>
              <a:chExt cx="1465263" cy="1279526"/>
            </a:xfrm>
            <a:solidFill>
              <a:sysClr val="window" lastClr="FFFFFF"/>
            </a:solidFill>
          </p:grpSpPr>
          <p:sp>
            <p:nvSpPr>
              <p:cNvPr id="58" name="Freeform 53"/>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9"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60" name="Freeform 55"/>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61"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grpSp>
      </p:grpSp>
      <p:sp>
        <p:nvSpPr>
          <p:cNvPr id="64" name="TextBox 63"/>
          <p:cNvSpPr txBox="1"/>
          <p:nvPr/>
        </p:nvSpPr>
        <p:spPr>
          <a:xfrm>
            <a:off x="2002080" y="2465005"/>
            <a:ext cx="1426313" cy="715581"/>
          </a:xfrm>
          <a:prstGeom prst="rect">
            <a:avLst/>
          </a:prstGeom>
          <a:noFill/>
        </p:spPr>
        <p:txBody>
          <a:bodyPr wrap="square" rtlCol="0">
            <a:spAutoFit/>
          </a:bodyPr>
          <a:lstStyle/>
          <a:p>
            <a:pPr algn="ctr" defTabSz="913765"/>
            <a:r>
              <a:rPr lang="en-US" sz="1350" kern="0" dirty="0">
                <a:solidFill>
                  <a:srgbClr val="000000">
                    <a:lumMod val="75000"/>
                    <a:lumOff val="25000"/>
                  </a:srgbClr>
                </a:solidFill>
                <a:latin typeface="Arial" panose="020B0604020202020204" pitchFamily="34" charset="0"/>
                <a:cs typeface="Arial" panose="020B0604020202020204" pitchFamily="34" charset="0"/>
              </a:rPr>
              <a:t>P(A </a:t>
            </a:r>
            <a:r>
              <a:rPr lang="en-US" sz="1350" kern="0" dirty="0" err="1">
                <a:solidFill>
                  <a:srgbClr val="000000">
                    <a:lumMod val="75000"/>
                    <a:lumOff val="25000"/>
                  </a:srgbClr>
                </a:solidFill>
                <a:latin typeface="Arial" panose="020B0604020202020204" pitchFamily="34" charset="0"/>
                <a:cs typeface="Arial" panose="020B0604020202020204" pitchFamily="34" charset="0"/>
              </a:rPr>
              <a:t>atau</a:t>
            </a:r>
            <a:r>
              <a:rPr lang="en-US" sz="1350" kern="0" dirty="0">
                <a:solidFill>
                  <a:srgbClr val="000000">
                    <a:lumMod val="75000"/>
                    <a:lumOff val="25000"/>
                  </a:srgbClr>
                </a:solidFill>
                <a:latin typeface="Arial" panose="020B0604020202020204" pitchFamily="34" charset="0"/>
                <a:cs typeface="Arial" panose="020B0604020202020204" pitchFamily="34" charset="0"/>
              </a:rPr>
              <a:t> B)    = P(A) + P(B) – P(A </a:t>
            </a:r>
            <a:r>
              <a:rPr lang="en-US" sz="1350" kern="0" dirty="0" err="1">
                <a:solidFill>
                  <a:srgbClr val="000000">
                    <a:lumMod val="75000"/>
                    <a:lumOff val="25000"/>
                  </a:srgbClr>
                </a:solidFill>
                <a:latin typeface="Arial" panose="020B0604020202020204" pitchFamily="34" charset="0"/>
                <a:cs typeface="Arial" panose="020B0604020202020204" pitchFamily="34" charset="0"/>
              </a:rPr>
              <a:t>dan</a:t>
            </a:r>
            <a:r>
              <a:rPr lang="en-US" sz="1350" kern="0" dirty="0">
                <a:solidFill>
                  <a:srgbClr val="000000">
                    <a:lumMod val="75000"/>
                    <a:lumOff val="25000"/>
                  </a:srgbClr>
                </a:solidFill>
                <a:latin typeface="Arial" panose="020B0604020202020204" pitchFamily="34" charset="0"/>
                <a:cs typeface="Arial" panose="020B0604020202020204" pitchFamily="34" charset="0"/>
              </a:rPr>
              <a:t> B)</a:t>
            </a:r>
            <a:endParaRPr lang="en-US" sz="13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67" name="TextBox 66"/>
          <p:cNvSpPr txBox="1"/>
          <p:nvPr/>
        </p:nvSpPr>
        <p:spPr>
          <a:xfrm>
            <a:off x="2240549" y="4483275"/>
            <a:ext cx="1426313" cy="715581"/>
          </a:xfrm>
          <a:prstGeom prst="rect">
            <a:avLst/>
          </a:prstGeom>
          <a:noFill/>
        </p:spPr>
        <p:txBody>
          <a:bodyPr wrap="square" rtlCol="0">
            <a:spAutoFit/>
          </a:bodyPr>
          <a:lstStyle/>
          <a:p>
            <a:pPr algn="ctr" defTabSz="913765"/>
            <a:r>
              <a:rPr lang="en-US" sz="1350" kern="0" dirty="0">
                <a:solidFill>
                  <a:srgbClr val="000000">
                    <a:lumMod val="75000"/>
                    <a:lumOff val="25000"/>
                  </a:srgbClr>
                </a:solidFill>
                <a:latin typeface="Arial" panose="020B0604020202020204" pitchFamily="34" charset="0"/>
                <a:cs typeface="Arial" panose="020B0604020202020204" pitchFamily="34" charset="0"/>
              </a:rPr>
              <a:t>P(A ∪ B)        = P(A) + P(B) – P(A ∩ B)</a:t>
            </a:r>
            <a:endParaRPr lang="en-US" sz="13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70" name="TextBox 69"/>
          <p:cNvSpPr txBox="1"/>
          <p:nvPr/>
        </p:nvSpPr>
        <p:spPr>
          <a:xfrm>
            <a:off x="4256962" y="2455275"/>
            <a:ext cx="4754449" cy="1077218"/>
          </a:xfrm>
          <a:prstGeom prst="rect">
            <a:avLst/>
          </a:prstGeom>
          <a:noFill/>
        </p:spPr>
        <p:txBody>
          <a:bodyPr wrap="square" rtlCol="0">
            <a:spAutoFit/>
          </a:bodyPr>
          <a:lstStyle/>
          <a:p>
            <a:pPr algn="just" defTabSz="913765"/>
            <a:r>
              <a:rPr lang="en-US" sz="1600" kern="0" dirty="0" err="1">
                <a:solidFill>
                  <a:srgbClr val="000000">
                    <a:lumMod val="75000"/>
                    <a:lumOff val="25000"/>
                  </a:srgbClr>
                </a:solidFill>
                <a:latin typeface="Arial" panose="020B0604020202020204" pitchFamily="34" charset="0"/>
                <a:cs typeface="Arial" panose="020B0604020202020204" pitchFamily="34" charset="0"/>
              </a:rPr>
              <a:t>Peristiwa</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atau</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kejadian</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bersama</a:t>
            </a:r>
            <a:r>
              <a:rPr lang="en-US" sz="1600" kern="0" dirty="0">
                <a:solidFill>
                  <a:srgbClr val="000000">
                    <a:lumMod val="75000"/>
                    <a:lumOff val="25000"/>
                  </a:srgbClr>
                </a:solidFill>
                <a:latin typeface="Arial" panose="020B0604020202020204" pitchFamily="34" charset="0"/>
                <a:cs typeface="Arial" panose="020B0604020202020204" pitchFamily="34" charset="0"/>
              </a:rPr>
              <a:t> Non Mutually Exclusive (Joint)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yaitu</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dua</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peristiwa</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atau</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lebih</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dapat</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terjadi</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bersama-sama</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tetapi</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tidak</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selalu</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bersama</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endParaRPr lang="en-US" sz="16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71" name="Oval 70"/>
          <p:cNvSpPr/>
          <p:nvPr/>
        </p:nvSpPr>
        <p:spPr>
          <a:xfrm>
            <a:off x="3839904" y="2561219"/>
            <a:ext cx="364028" cy="364028"/>
          </a:xfrm>
          <a:prstGeom prst="ellipse">
            <a:avLst/>
          </a:prstGeom>
          <a:solidFill>
            <a:srgbClr val="1C8ABA"/>
          </a:solidFill>
          <a:ln w="25400" cap="flat" cmpd="sng" algn="ctr">
            <a:noFill/>
            <a:prstDash val="solid"/>
          </a:ln>
          <a:effectLst/>
        </p:spPr>
        <p:txBody>
          <a:bodyPr lIns="0" tIns="0" rIns="0" bIns="0" rtlCol="0" anchor="ctr"/>
          <a:lstStyle/>
          <a:p>
            <a:pPr algn="ctr" defTabSz="913765">
              <a:defRPr/>
            </a:pPr>
            <a:endParaRPr lang="en-US" sz="1350" b="1" kern="0" dirty="0">
              <a:solidFill>
                <a:prstClr val="white"/>
              </a:solidFill>
              <a:latin typeface="Arial" panose="020B0604020202020204" pitchFamily="34" charset="0"/>
              <a:cs typeface="Arial" panose="020B0604020202020204" pitchFamily="34" charset="0"/>
            </a:endParaRPr>
          </a:p>
        </p:txBody>
      </p:sp>
      <p:sp>
        <p:nvSpPr>
          <p:cNvPr id="102" name="Title 1"/>
          <p:cNvSpPr>
            <a:spLocks noGrp="1"/>
          </p:cNvSpPr>
          <p:nvPr>
            <p:ph type="title"/>
          </p:nvPr>
        </p:nvSpPr>
        <p:spPr>
          <a:xfrm>
            <a:off x="417476" y="1039000"/>
            <a:ext cx="8593935" cy="969771"/>
          </a:xfrm>
        </p:spPr>
        <p:txBody>
          <a:bodyPr>
            <a:normAutofit fontScale="90000"/>
          </a:bodyPr>
          <a:lstStyle/>
          <a:p>
            <a:pPr algn="ctr"/>
            <a:r>
              <a:rPr lang="en-US" dirty="0" smtClean="0"/>
              <a:t>HUKUM PENJUMLAHAN</a:t>
            </a:r>
            <a:br>
              <a:rPr lang="en-US" dirty="0" smtClean="0"/>
            </a:br>
            <a:r>
              <a:rPr lang="en-US" dirty="0" smtClean="0"/>
              <a:t>KEJADIAN BERSAMA (NON MUTUALLY EXCLUSIVE) </a:t>
            </a:r>
            <a:endParaRPr lang="en-US" dirty="0"/>
          </a:p>
        </p:txBody>
      </p:sp>
      <p:pic>
        <p:nvPicPr>
          <p:cNvPr id="103" name="Picture 102"/>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harpenSoften amount="50000"/>
                    </a14:imgEffect>
                  </a14:imgLayer>
                </a14:imgProps>
              </a:ext>
            </a:extLst>
          </a:blip>
          <a:stretch>
            <a:fillRect/>
          </a:stretch>
        </p:blipFill>
        <p:spPr>
          <a:xfrm>
            <a:off x="4229001" y="3554370"/>
            <a:ext cx="4843725" cy="22477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33290" y="2447040"/>
            <a:ext cx="8589044" cy="3796826"/>
            <a:chOff x="507" y="1182"/>
            <a:chExt cx="3091" cy="2558"/>
          </a:xfrm>
        </p:grpSpPr>
        <p:sp>
          <p:nvSpPr>
            <p:cNvPr id="6"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0" name="Freeform 9"/>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3" name="Freeform 7"/>
          <p:cNvSpPr/>
          <p:nvPr/>
        </p:nvSpPr>
        <p:spPr bwMode="auto">
          <a:xfrm>
            <a:off x="535390" y="2576277"/>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r>
              <a:rPr lang="en-US" sz="1600" dirty="0" err="1"/>
              <a:t>Dalam</a:t>
            </a:r>
            <a:r>
              <a:rPr lang="en-US" sz="1600" dirty="0"/>
              <a:t> </a:t>
            </a:r>
            <a:r>
              <a:rPr lang="en-US" sz="1600" dirty="0" err="1"/>
              <a:t>sebuah</a:t>
            </a:r>
            <a:r>
              <a:rPr lang="en-US" sz="1600" dirty="0"/>
              <a:t> unit </a:t>
            </a:r>
            <a:r>
              <a:rPr lang="en-US" sz="1600" dirty="0" err="1"/>
              <a:t>rumah</a:t>
            </a:r>
            <a:r>
              <a:rPr lang="en-US" sz="1600" dirty="0"/>
              <a:t> </a:t>
            </a:r>
            <a:r>
              <a:rPr lang="en-US" sz="1600" dirty="0" err="1"/>
              <a:t>sakit</a:t>
            </a:r>
            <a:r>
              <a:rPr lang="en-US" sz="1600" dirty="0"/>
              <a:t> </a:t>
            </a:r>
            <a:r>
              <a:rPr lang="en-US" sz="1600" dirty="0" err="1"/>
              <a:t>terdapat</a:t>
            </a:r>
            <a:r>
              <a:rPr lang="en-US" sz="1600" dirty="0"/>
              <a:t> 8 orang </a:t>
            </a:r>
            <a:r>
              <a:rPr lang="en-US" sz="1600" dirty="0" err="1"/>
              <a:t>perawat</a:t>
            </a:r>
            <a:r>
              <a:rPr lang="en-US" sz="1600" dirty="0"/>
              <a:t> </a:t>
            </a:r>
            <a:r>
              <a:rPr lang="en-US" sz="1600" dirty="0" err="1"/>
              <a:t>dan</a:t>
            </a:r>
            <a:r>
              <a:rPr lang="en-US" sz="1600" dirty="0"/>
              <a:t> 5 orang </a:t>
            </a:r>
            <a:r>
              <a:rPr lang="en-US" sz="1600" dirty="0" err="1"/>
              <a:t>ahli</a:t>
            </a:r>
            <a:r>
              <a:rPr lang="en-US" sz="1600" dirty="0"/>
              <a:t> </a:t>
            </a:r>
            <a:r>
              <a:rPr lang="en-US" sz="1600" dirty="0" err="1"/>
              <a:t>terapi</a:t>
            </a:r>
            <a:r>
              <a:rPr lang="en-US" sz="1600" dirty="0"/>
              <a:t>. </a:t>
            </a:r>
            <a:r>
              <a:rPr lang="en-US" sz="1600" dirty="0" err="1"/>
              <a:t>Terdiri</a:t>
            </a:r>
            <a:r>
              <a:rPr lang="en-US" sz="1600" dirty="0"/>
              <a:t> </a:t>
            </a:r>
            <a:r>
              <a:rPr lang="en-US" sz="1600" dirty="0" err="1"/>
              <a:t>dari</a:t>
            </a:r>
            <a:r>
              <a:rPr lang="en-US" sz="1600" dirty="0"/>
              <a:t> 7 </a:t>
            </a:r>
            <a:r>
              <a:rPr lang="en-US" sz="1600" dirty="0" err="1"/>
              <a:t>perawat</a:t>
            </a:r>
            <a:r>
              <a:rPr lang="en-US" sz="1600" dirty="0"/>
              <a:t> </a:t>
            </a:r>
            <a:r>
              <a:rPr lang="en-US" sz="1600" dirty="0" err="1"/>
              <a:t>wanita</a:t>
            </a:r>
            <a:r>
              <a:rPr lang="en-US" sz="1600" dirty="0"/>
              <a:t> </a:t>
            </a:r>
            <a:r>
              <a:rPr lang="en-US" sz="1600" dirty="0" err="1"/>
              <a:t>dan</a:t>
            </a:r>
            <a:r>
              <a:rPr lang="en-US" sz="1600" dirty="0"/>
              <a:t> 1 </a:t>
            </a:r>
            <a:r>
              <a:rPr lang="en-US" sz="1600" dirty="0" err="1"/>
              <a:t>perawat</a:t>
            </a:r>
            <a:r>
              <a:rPr lang="en-US" sz="1600" dirty="0"/>
              <a:t> </a:t>
            </a:r>
            <a:r>
              <a:rPr lang="en-US" sz="1600" dirty="0" err="1"/>
              <a:t>pria</a:t>
            </a:r>
            <a:r>
              <a:rPr lang="en-US" sz="1600" dirty="0"/>
              <a:t>, </a:t>
            </a:r>
            <a:r>
              <a:rPr lang="en-US" sz="1600" dirty="0" err="1"/>
              <a:t>sedangkan</a:t>
            </a:r>
            <a:r>
              <a:rPr lang="en-US" sz="1600" dirty="0"/>
              <a:t> </a:t>
            </a:r>
            <a:r>
              <a:rPr lang="en-US" sz="1600" dirty="0" err="1"/>
              <a:t>untuk</a:t>
            </a:r>
            <a:r>
              <a:rPr lang="en-US" sz="1600" dirty="0"/>
              <a:t> </a:t>
            </a:r>
            <a:r>
              <a:rPr lang="en-US" sz="1600" dirty="0" err="1"/>
              <a:t>ahli</a:t>
            </a:r>
            <a:r>
              <a:rPr lang="en-US" sz="1600" dirty="0"/>
              <a:t> </a:t>
            </a:r>
            <a:r>
              <a:rPr lang="en-US" sz="1600" dirty="0" err="1"/>
              <a:t>terapi</a:t>
            </a:r>
            <a:r>
              <a:rPr lang="en-US" sz="1600" dirty="0"/>
              <a:t> </a:t>
            </a:r>
            <a:r>
              <a:rPr lang="en-US" sz="1600" dirty="0" err="1"/>
              <a:t>terdiri</a:t>
            </a:r>
            <a:r>
              <a:rPr lang="en-US" sz="1600" dirty="0"/>
              <a:t> </a:t>
            </a:r>
            <a:r>
              <a:rPr lang="en-US" sz="1600" dirty="0" err="1"/>
              <a:t>dari</a:t>
            </a:r>
            <a:r>
              <a:rPr lang="en-US" sz="1600" dirty="0"/>
              <a:t> 3 </a:t>
            </a:r>
            <a:r>
              <a:rPr lang="en-US" sz="1600" dirty="0" err="1"/>
              <a:t>wanita</a:t>
            </a:r>
            <a:r>
              <a:rPr lang="en-US" sz="1600" dirty="0"/>
              <a:t> </a:t>
            </a:r>
            <a:r>
              <a:rPr lang="en-US" sz="1600" dirty="0" err="1"/>
              <a:t>dan</a:t>
            </a:r>
            <a:r>
              <a:rPr lang="en-US" sz="1600" dirty="0"/>
              <a:t> 2 </a:t>
            </a:r>
            <a:r>
              <a:rPr lang="en-US" sz="1600" dirty="0" err="1"/>
              <a:t>pria</a:t>
            </a:r>
            <a:r>
              <a:rPr lang="en-US" sz="1600" dirty="0"/>
              <a:t>. </a:t>
            </a:r>
            <a:r>
              <a:rPr lang="en-US" sz="1600" dirty="0" err="1"/>
              <a:t>Jika</a:t>
            </a:r>
            <a:r>
              <a:rPr lang="en-US" sz="1600" dirty="0"/>
              <a:t> </a:t>
            </a:r>
            <a:r>
              <a:rPr lang="en-US" sz="1600" dirty="0" err="1"/>
              <a:t>seorang</a:t>
            </a:r>
            <a:r>
              <a:rPr lang="en-US" sz="1600" dirty="0"/>
              <a:t> staff </a:t>
            </a:r>
            <a:r>
              <a:rPr lang="en-US" sz="1600" dirty="0" err="1"/>
              <a:t>perawat</a:t>
            </a:r>
            <a:r>
              <a:rPr lang="en-US" sz="1600" dirty="0"/>
              <a:t> </a:t>
            </a:r>
            <a:r>
              <a:rPr lang="en-US" sz="1600" dirty="0" err="1"/>
              <a:t>dipanggil</a:t>
            </a:r>
            <a:r>
              <a:rPr lang="en-US" sz="1600" dirty="0"/>
              <a:t>, </a:t>
            </a:r>
            <a:r>
              <a:rPr lang="en-US" sz="1600" dirty="0" err="1"/>
              <a:t>berapa</a:t>
            </a:r>
            <a:r>
              <a:rPr lang="en-US" sz="1600" dirty="0"/>
              <a:t> </a:t>
            </a:r>
            <a:r>
              <a:rPr lang="en-US" sz="1600" dirty="0" err="1"/>
              <a:t>kemungkinan</a:t>
            </a:r>
            <a:r>
              <a:rPr lang="en-US" sz="1600" dirty="0"/>
              <a:t> yang dating </a:t>
            </a:r>
            <a:r>
              <a:rPr lang="en-US" sz="1600" dirty="0" err="1"/>
              <a:t>adalah</a:t>
            </a:r>
            <a:r>
              <a:rPr lang="en-US" sz="1600" dirty="0"/>
              <a:t> </a:t>
            </a:r>
            <a:r>
              <a:rPr lang="en-US" sz="1600" dirty="0" err="1"/>
              <a:t>pria</a:t>
            </a:r>
            <a:r>
              <a:rPr lang="en-US" sz="1600" dirty="0"/>
              <a:t>?</a:t>
            </a:r>
            <a:endParaRPr lang="en-US" sz="1600" dirty="0"/>
          </a:p>
          <a:p>
            <a:endParaRPr lang="en-US" sz="1350" dirty="0"/>
          </a:p>
          <a:p>
            <a:endParaRPr lang="en-US" sz="1350" dirty="0"/>
          </a:p>
          <a:p>
            <a:endParaRPr lang="en-US" sz="1350" dirty="0"/>
          </a:p>
          <a:p>
            <a:endParaRPr lang="en-US" sz="1350" dirty="0"/>
          </a:p>
          <a:p>
            <a:endParaRPr lang="en-US" sz="1350" dirty="0"/>
          </a:p>
          <a:p>
            <a:endParaRPr lang="en-US" sz="1350" dirty="0"/>
          </a:p>
          <a:p>
            <a:r>
              <a:rPr lang="en-US" sz="1600" dirty="0"/>
              <a:t>P (</a:t>
            </a:r>
            <a:r>
              <a:rPr lang="en-US" sz="1600" dirty="0" err="1"/>
              <a:t>perawat</a:t>
            </a:r>
            <a:r>
              <a:rPr lang="en-US" sz="1600" dirty="0"/>
              <a:t> </a:t>
            </a:r>
            <a:r>
              <a:rPr lang="en-US" sz="1600" dirty="0" err="1"/>
              <a:t>pria</a:t>
            </a:r>
            <a:r>
              <a:rPr lang="en-US" sz="1600" dirty="0"/>
              <a:t>) = P(</a:t>
            </a:r>
            <a:r>
              <a:rPr lang="en-US" sz="1600" dirty="0" err="1"/>
              <a:t>perawat</a:t>
            </a:r>
            <a:r>
              <a:rPr lang="en-US" sz="1600" dirty="0"/>
              <a:t>)+P(</a:t>
            </a:r>
            <a:r>
              <a:rPr lang="en-US" sz="1600" dirty="0" err="1"/>
              <a:t>Pria</a:t>
            </a:r>
            <a:r>
              <a:rPr lang="en-US" sz="1600" dirty="0"/>
              <a:t>)-P(</a:t>
            </a:r>
            <a:r>
              <a:rPr lang="en-US" sz="1600" dirty="0" err="1"/>
              <a:t>Perawat</a:t>
            </a:r>
            <a:r>
              <a:rPr lang="en-US" sz="1600" dirty="0"/>
              <a:t> </a:t>
            </a:r>
            <a:r>
              <a:rPr lang="en-US" sz="1600" dirty="0" err="1"/>
              <a:t>dan</a:t>
            </a:r>
            <a:r>
              <a:rPr lang="en-US" sz="1600" dirty="0"/>
              <a:t> </a:t>
            </a:r>
            <a:r>
              <a:rPr lang="en-US" sz="1600" dirty="0" err="1"/>
              <a:t>Pria</a:t>
            </a:r>
            <a:r>
              <a:rPr lang="en-US" sz="1600" dirty="0"/>
              <a:t>)</a:t>
            </a:r>
            <a:endParaRPr lang="en-US" sz="1600" dirty="0"/>
          </a:p>
          <a:p>
            <a:r>
              <a:rPr lang="en-US" sz="1600" dirty="0"/>
              <a:t>P (</a:t>
            </a:r>
            <a:r>
              <a:rPr lang="en-US" sz="1600" dirty="0" err="1"/>
              <a:t>perawat</a:t>
            </a:r>
            <a:r>
              <a:rPr lang="en-US" sz="1600" dirty="0"/>
              <a:t> </a:t>
            </a:r>
            <a:r>
              <a:rPr lang="en-US" sz="1600" dirty="0" err="1"/>
              <a:t>pria</a:t>
            </a:r>
            <a:r>
              <a:rPr lang="en-US" sz="1600" dirty="0"/>
              <a:t>) = 8/13 + 3/13-1/13 = 10/13</a:t>
            </a:r>
            <a:endParaRPr lang="en-US" sz="1600" dirty="0"/>
          </a:p>
          <a:p>
            <a:endParaRPr lang="en-US" sz="1350" dirty="0"/>
          </a:p>
        </p:txBody>
      </p:sp>
      <p:sp>
        <p:nvSpPr>
          <p:cNvPr id="15" name="Title 1"/>
          <p:cNvSpPr>
            <a:spLocks noGrp="1"/>
          </p:cNvSpPr>
          <p:nvPr>
            <p:ph type="title"/>
          </p:nvPr>
        </p:nvSpPr>
        <p:spPr>
          <a:xfrm>
            <a:off x="-123986" y="996423"/>
            <a:ext cx="9267986" cy="969771"/>
          </a:xfrm>
        </p:spPr>
        <p:txBody>
          <a:bodyPr>
            <a:normAutofit fontScale="90000"/>
          </a:bodyPr>
          <a:lstStyle/>
          <a:p>
            <a:pPr algn="ctr"/>
            <a:r>
              <a:rPr lang="en-US" dirty="0" smtClean="0"/>
              <a:t>HUKUM PENJUMLAHAN</a:t>
            </a:r>
            <a:br>
              <a:rPr lang="en-US" dirty="0" smtClean="0"/>
            </a:br>
            <a:r>
              <a:rPr lang="en-US" dirty="0" smtClean="0"/>
              <a:t>KEJADIAN BERSAMA (NON MUTUALLY EXCLUSIVE) </a:t>
            </a:r>
            <a:endParaRPr lang="en-US" dirty="0"/>
          </a:p>
        </p:txBody>
      </p:sp>
      <p:graphicFrame>
        <p:nvGraphicFramePr>
          <p:cNvPr id="14" name="Table 13"/>
          <p:cNvGraphicFramePr>
            <a:graphicFrameLocks noGrp="1"/>
          </p:cNvGraphicFramePr>
          <p:nvPr/>
        </p:nvGraphicFramePr>
        <p:xfrm>
          <a:off x="1596325" y="3325309"/>
          <a:ext cx="5964170" cy="1249680"/>
        </p:xfrm>
        <a:graphic>
          <a:graphicData uri="http://schemas.openxmlformats.org/drawingml/2006/table">
            <a:tbl>
              <a:tblPr firstRow="1" bandRow="1">
                <a:tableStyleId>{21E4AEA4-8DFA-4A89-87EB-49C32662AFE0}</a:tableStyleId>
              </a:tblPr>
              <a:tblGrid>
                <a:gridCol w="1392170"/>
                <a:gridCol w="1524000"/>
                <a:gridCol w="1524000"/>
                <a:gridCol w="1524000"/>
              </a:tblGrid>
              <a:tr h="278130">
                <a:tc>
                  <a:txBody>
                    <a:bodyPr/>
                    <a:lstStyle/>
                    <a:p>
                      <a:r>
                        <a:rPr lang="en-US" sz="1600" dirty="0" smtClean="0"/>
                        <a:t>Staff</a:t>
                      </a:r>
                      <a:endParaRPr lang="en-US" sz="1600" dirty="0"/>
                    </a:p>
                  </a:txBody>
                  <a:tcPr marL="68580" marR="68580" marT="34290" marB="34290"/>
                </a:tc>
                <a:tc>
                  <a:txBody>
                    <a:bodyPr/>
                    <a:lstStyle/>
                    <a:p>
                      <a:r>
                        <a:rPr lang="en-US" sz="1600" dirty="0" err="1" smtClean="0"/>
                        <a:t>Perempuan</a:t>
                      </a:r>
                      <a:r>
                        <a:rPr lang="en-US" sz="1600" dirty="0" smtClean="0"/>
                        <a:t> </a:t>
                      </a:r>
                      <a:endParaRPr lang="en-US" sz="1600" dirty="0"/>
                    </a:p>
                  </a:txBody>
                  <a:tcPr marL="68580" marR="68580" marT="34290" marB="34290"/>
                </a:tc>
                <a:tc>
                  <a:txBody>
                    <a:bodyPr/>
                    <a:lstStyle/>
                    <a:p>
                      <a:r>
                        <a:rPr lang="en-US" sz="1600" dirty="0" err="1" smtClean="0"/>
                        <a:t>Pria</a:t>
                      </a:r>
                      <a:endParaRPr lang="en-US" sz="1600" dirty="0"/>
                    </a:p>
                  </a:txBody>
                  <a:tcPr marL="68580" marR="68580" marT="34290" marB="34290"/>
                </a:tc>
                <a:tc>
                  <a:txBody>
                    <a:bodyPr/>
                    <a:lstStyle/>
                    <a:p>
                      <a:r>
                        <a:rPr lang="en-US" sz="1600" dirty="0" smtClean="0"/>
                        <a:t>Total</a:t>
                      </a:r>
                      <a:endParaRPr lang="en-US" sz="1600" dirty="0"/>
                    </a:p>
                  </a:txBody>
                  <a:tcPr marL="68580" marR="68580" marT="34290" marB="34290"/>
                </a:tc>
              </a:tr>
              <a:tr h="278130">
                <a:tc>
                  <a:txBody>
                    <a:bodyPr/>
                    <a:lstStyle/>
                    <a:p>
                      <a:r>
                        <a:rPr lang="en-US" sz="1600" dirty="0" err="1" smtClean="0"/>
                        <a:t>Perawat</a:t>
                      </a:r>
                      <a:endParaRPr lang="en-US" sz="1600" dirty="0"/>
                    </a:p>
                  </a:txBody>
                  <a:tcPr marL="68580" marR="68580" marT="34290" marB="34290"/>
                </a:tc>
                <a:tc>
                  <a:txBody>
                    <a:bodyPr/>
                    <a:lstStyle/>
                    <a:p>
                      <a:r>
                        <a:rPr lang="en-US" sz="1600" dirty="0" smtClean="0"/>
                        <a:t>7</a:t>
                      </a:r>
                      <a:endParaRPr lang="en-US" sz="1600" dirty="0"/>
                    </a:p>
                  </a:txBody>
                  <a:tcPr marL="68580" marR="68580" marT="34290" marB="34290"/>
                </a:tc>
                <a:tc>
                  <a:txBody>
                    <a:bodyPr/>
                    <a:lstStyle/>
                    <a:p>
                      <a:r>
                        <a:rPr lang="en-US" sz="1600" dirty="0" smtClean="0"/>
                        <a:t>1</a:t>
                      </a:r>
                      <a:endParaRPr lang="en-US" sz="1600" dirty="0"/>
                    </a:p>
                  </a:txBody>
                  <a:tcPr marL="68580" marR="68580" marT="34290" marB="34290"/>
                </a:tc>
                <a:tc>
                  <a:txBody>
                    <a:bodyPr/>
                    <a:lstStyle/>
                    <a:p>
                      <a:r>
                        <a:rPr lang="en-US" sz="1600" dirty="0" smtClean="0"/>
                        <a:t>8</a:t>
                      </a:r>
                      <a:endParaRPr lang="en-US" sz="1600" dirty="0"/>
                    </a:p>
                  </a:txBody>
                  <a:tcPr marL="68580" marR="68580" marT="34290" marB="34290"/>
                </a:tc>
              </a:tr>
              <a:tr h="278130">
                <a:tc>
                  <a:txBody>
                    <a:bodyPr/>
                    <a:lstStyle/>
                    <a:p>
                      <a:r>
                        <a:rPr lang="en-US" sz="1600" dirty="0" smtClean="0"/>
                        <a:t>Ahli</a:t>
                      </a:r>
                      <a:r>
                        <a:rPr lang="en-US" sz="1600" baseline="0" dirty="0" smtClean="0"/>
                        <a:t> </a:t>
                      </a:r>
                      <a:r>
                        <a:rPr lang="en-US" sz="1600" baseline="0" dirty="0" err="1" smtClean="0"/>
                        <a:t>Terapi</a:t>
                      </a:r>
                      <a:endParaRPr lang="en-US" sz="1600" dirty="0"/>
                    </a:p>
                  </a:txBody>
                  <a:tcPr marL="68580" marR="68580" marT="34290" marB="34290"/>
                </a:tc>
                <a:tc>
                  <a:txBody>
                    <a:bodyPr/>
                    <a:lstStyle/>
                    <a:p>
                      <a:r>
                        <a:rPr lang="en-US" sz="1600" dirty="0" smtClean="0"/>
                        <a:t>3</a:t>
                      </a:r>
                      <a:endParaRPr lang="en-US" sz="1600" dirty="0"/>
                    </a:p>
                  </a:txBody>
                  <a:tcPr marL="68580" marR="68580" marT="34290" marB="34290"/>
                </a:tc>
                <a:tc>
                  <a:txBody>
                    <a:bodyPr/>
                    <a:lstStyle/>
                    <a:p>
                      <a:r>
                        <a:rPr lang="en-US" sz="1600" dirty="0" smtClean="0"/>
                        <a:t>2</a:t>
                      </a:r>
                      <a:endParaRPr lang="en-US" sz="1600" dirty="0"/>
                    </a:p>
                  </a:txBody>
                  <a:tcPr marL="68580" marR="68580" marT="34290" marB="34290"/>
                </a:tc>
                <a:tc>
                  <a:txBody>
                    <a:bodyPr/>
                    <a:lstStyle/>
                    <a:p>
                      <a:r>
                        <a:rPr lang="en-US" sz="1600" dirty="0" smtClean="0"/>
                        <a:t>5</a:t>
                      </a:r>
                      <a:endParaRPr lang="en-US" sz="1600" dirty="0"/>
                    </a:p>
                  </a:txBody>
                  <a:tcPr marL="68580" marR="68580" marT="34290" marB="34290"/>
                </a:tc>
              </a:tr>
              <a:tr h="278130">
                <a:tc>
                  <a:txBody>
                    <a:bodyPr/>
                    <a:lstStyle/>
                    <a:p>
                      <a:r>
                        <a:rPr lang="en-US" sz="1600" dirty="0" smtClean="0"/>
                        <a:t>Total</a:t>
                      </a:r>
                      <a:endParaRPr lang="en-US" sz="1600" dirty="0"/>
                    </a:p>
                  </a:txBody>
                  <a:tcPr marL="68580" marR="68580" marT="34290" marB="34290"/>
                </a:tc>
                <a:tc>
                  <a:txBody>
                    <a:bodyPr/>
                    <a:lstStyle/>
                    <a:p>
                      <a:r>
                        <a:rPr lang="en-US" sz="1600" dirty="0" smtClean="0"/>
                        <a:t>10</a:t>
                      </a:r>
                      <a:endParaRPr lang="en-US" sz="1600" dirty="0"/>
                    </a:p>
                  </a:txBody>
                  <a:tcPr marL="68580" marR="68580" marT="34290" marB="34290"/>
                </a:tc>
                <a:tc>
                  <a:txBody>
                    <a:bodyPr/>
                    <a:lstStyle/>
                    <a:p>
                      <a:r>
                        <a:rPr lang="en-US" sz="1600" dirty="0" smtClean="0"/>
                        <a:t>3</a:t>
                      </a:r>
                      <a:endParaRPr lang="en-US" sz="1600" dirty="0"/>
                    </a:p>
                  </a:txBody>
                  <a:tcPr marL="68580" marR="68580" marT="34290" marB="34290"/>
                </a:tc>
                <a:tc>
                  <a:txBody>
                    <a:bodyPr/>
                    <a:lstStyle/>
                    <a:p>
                      <a:r>
                        <a:rPr lang="en-US" sz="1600" dirty="0" smtClean="0"/>
                        <a:t>13</a:t>
                      </a:r>
                      <a:endParaRPr lang="en-US" sz="1600" dirty="0"/>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2857" y="750379"/>
            <a:ext cx="8672774" cy="969771"/>
          </a:xfrm>
        </p:spPr>
        <p:txBody>
          <a:bodyPr>
            <a:normAutofit fontScale="90000"/>
          </a:bodyPr>
          <a:lstStyle/>
          <a:p>
            <a:pPr algn="ctr"/>
            <a:r>
              <a:rPr lang="en-US" dirty="0" smtClean="0"/>
              <a:t>HUKUM PERKALIAN</a:t>
            </a:r>
            <a:br>
              <a:rPr lang="en-US" dirty="0" smtClean="0"/>
            </a:br>
            <a:r>
              <a:rPr lang="en-US" dirty="0" smtClean="0"/>
              <a:t>KEJADIAN BEBAS (INDEPENDENT EVENT )</a:t>
            </a:r>
            <a:endParaRPr lang="en-US" dirty="0"/>
          </a:p>
        </p:txBody>
      </p:sp>
      <p:pic>
        <p:nvPicPr>
          <p:cNvPr id="38" name="Picture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8735" y="3978868"/>
            <a:ext cx="3505200" cy="281939"/>
          </a:xfrm>
          <a:prstGeom prst="rect">
            <a:avLst/>
          </a:prstGeom>
        </p:spPr>
      </p:pic>
      <p:pic>
        <p:nvPicPr>
          <p:cNvPr id="39" name="Picture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57189" y="6044113"/>
            <a:ext cx="4376057" cy="281939"/>
          </a:xfrm>
          <a:prstGeom prst="rect">
            <a:avLst/>
          </a:prstGeom>
        </p:spPr>
      </p:pic>
      <p:pic>
        <p:nvPicPr>
          <p:cNvPr id="40" name="Picture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88833" y="2393468"/>
            <a:ext cx="4376057" cy="281939"/>
          </a:xfrm>
          <a:prstGeom prst="rect">
            <a:avLst/>
          </a:prstGeom>
        </p:spPr>
      </p:pic>
      <p:sp>
        <p:nvSpPr>
          <p:cNvPr id="41" name="Isosceles Triangle 40"/>
          <p:cNvSpPr/>
          <p:nvPr/>
        </p:nvSpPr>
        <p:spPr>
          <a:xfrm>
            <a:off x="2370849" y="1835183"/>
            <a:ext cx="2373086" cy="2144486"/>
          </a:xfrm>
          <a:prstGeom prst="triangle">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w="285750" prst="angle"/>
          </a:sp3d>
        </p:spPr>
        <p:txBody>
          <a:bodyPr rtlCol="0" anchor="ctr"/>
          <a:lstStyle/>
          <a:p>
            <a:pPr algn="ctr" defTabSz="685800">
              <a:defRPr/>
            </a:pPr>
            <a:endParaRPr lang="en-US" sz="1350" kern="0">
              <a:solidFill>
                <a:prstClr val="white"/>
              </a:solidFill>
              <a:latin typeface="Calibri" panose="020F0502020204030204"/>
            </a:endParaRPr>
          </a:p>
        </p:txBody>
      </p:sp>
      <p:sp>
        <p:nvSpPr>
          <p:cNvPr id="42" name="Isosceles Triangle 41"/>
          <p:cNvSpPr/>
          <p:nvPr/>
        </p:nvSpPr>
        <p:spPr>
          <a:xfrm flipV="1">
            <a:off x="4743935" y="3979669"/>
            <a:ext cx="2373086" cy="2144486"/>
          </a:xfrm>
          <a:prstGeom prst="triangle">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w="285750" prst="angle"/>
          </a:sp3d>
        </p:spPr>
        <p:txBody>
          <a:bodyPr rtlCol="0" anchor="ctr"/>
          <a:lstStyle/>
          <a:p>
            <a:pPr algn="ctr" defTabSz="685800">
              <a:defRPr/>
            </a:pPr>
            <a:endParaRPr lang="en-US" sz="1350" kern="0">
              <a:solidFill>
                <a:prstClr val="white"/>
              </a:solidFill>
              <a:latin typeface="Calibri" panose="020F0502020204030204"/>
            </a:endParaRPr>
          </a:p>
        </p:txBody>
      </p:sp>
      <p:pic>
        <p:nvPicPr>
          <p:cNvPr id="43" name="Picture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3935" y="3981849"/>
            <a:ext cx="3505200" cy="281939"/>
          </a:xfrm>
          <a:prstGeom prst="rect">
            <a:avLst/>
          </a:prstGeom>
        </p:spPr>
      </p:pic>
      <p:sp>
        <p:nvSpPr>
          <p:cNvPr id="46" name="Oval 45"/>
          <p:cNvSpPr/>
          <p:nvPr/>
        </p:nvSpPr>
        <p:spPr>
          <a:xfrm>
            <a:off x="4237137" y="2484766"/>
            <a:ext cx="642257" cy="642632"/>
          </a:xfrm>
          <a:prstGeom prst="ellipse">
            <a:avLst/>
          </a:prstGeom>
          <a:solidFill>
            <a:srgbClr val="1090CD"/>
          </a:solidFill>
          <a:ln w="12700" cap="flat" cmpd="sng" algn="ctr">
            <a:noFill/>
            <a:prstDash val="solid"/>
            <a:miter lim="800000"/>
          </a:ln>
          <a:effectLst/>
        </p:spPr>
        <p:txBody>
          <a:bodyPr rtlCol="0" anchor="ctr"/>
          <a:lstStyle/>
          <a:p>
            <a:pPr algn="ctr" defTabSz="685800">
              <a:defRPr/>
            </a:pPr>
            <a:endParaRPr lang="en-US" b="1" kern="0" dirty="0">
              <a:solidFill>
                <a:prstClr val="white"/>
              </a:solidFill>
              <a:latin typeface="Arial" panose="020B0604020202020204" pitchFamily="34" charset="0"/>
              <a:cs typeface="Arial" panose="020B0604020202020204" pitchFamily="34" charset="0"/>
            </a:endParaRPr>
          </a:p>
        </p:txBody>
      </p:sp>
      <p:sp>
        <p:nvSpPr>
          <p:cNvPr id="47" name="TextBox 46"/>
          <p:cNvSpPr txBox="1"/>
          <p:nvPr/>
        </p:nvSpPr>
        <p:spPr>
          <a:xfrm>
            <a:off x="5091091" y="2566449"/>
            <a:ext cx="3522103" cy="1323439"/>
          </a:xfrm>
          <a:prstGeom prst="rect">
            <a:avLst/>
          </a:prstGeom>
          <a:noFill/>
        </p:spPr>
        <p:txBody>
          <a:bodyPr wrap="square" rtlCol="0">
            <a:spAutoFit/>
          </a:bodyPr>
          <a:lstStyle/>
          <a:p>
            <a:pPr defTabSz="685800"/>
            <a:r>
              <a:rPr lang="en-US" sz="1600" dirty="0" err="1">
                <a:solidFill>
                  <a:prstClr val="black">
                    <a:lumMod val="75000"/>
                    <a:lumOff val="25000"/>
                  </a:prstClr>
                </a:solidFill>
                <a:latin typeface="Arial" panose="020B0604020202020204" pitchFamily="34" charset="0"/>
                <a:cs typeface="Arial" panose="020B0604020202020204" pitchFamily="34" charset="0"/>
              </a:rPr>
              <a:t>Dua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peristiwa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atau</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kejadian</a:t>
            </a:r>
            <a:r>
              <a:rPr lang="en-US" sz="1600" dirty="0">
                <a:solidFill>
                  <a:prstClr val="black">
                    <a:lumMod val="75000"/>
                    <a:lumOff val="25000"/>
                  </a:prstClr>
                </a:solidFill>
                <a:latin typeface="Arial" panose="020B0604020202020204" pitchFamily="34" charset="0"/>
                <a:cs typeface="Arial" panose="020B0604020202020204" pitchFamily="34" charset="0"/>
              </a:rPr>
              <a:t> yang </a:t>
            </a:r>
            <a:r>
              <a:rPr lang="en-US" sz="1600" dirty="0" err="1">
                <a:solidFill>
                  <a:prstClr val="black">
                    <a:lumMod val="75000"/>
                    <a:lumOff val="25000"/>
                  </a:prstClr>
                </a:solidFill>
                <a:latin typeface="Arial" panose="020B0604020202020204" pitchFamily="34" charset="0"/>
                <a:cs typeface="Arial" panose="020B0604020202020204" pitchFamily="34" charset="0"/>
              </a:rPr>
              <a:t>saling</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bebas</a:t>
            </a:r>
            <a:r>
              <a:rPr lang="en-US" sz="1600" dirty="0">
                <a:solidFill>
                  <a:prstClr val="black">
                    <a:lumMod val="75000"/>
                    <a:lumOff val="25000"/>
                  </a:prstClr>
                </a:solidFill>
                <a:latin typeface="Arial" panose="020B0604020202020204" pitchFamily="34" charset="0"/>
                <a:cs typeface="Arial" panose="020B0604020202020204" pitchFamily="34" charset="0"/>
              </a:rPr>
              <a:t> ( independent event ) </a:t>
            </a:r>
            <a:r>
              <a:rPr lang="en-US" sz="1600" dirty="0" err="1">
                <a:solidFill>
                  <a:prstClr val="black">
                    <a:lumMod val="75000"/>
                    <a:lumOff val="25000"/>
                  </a:prstClr>
                </a:solidFill>
                <a:latin typeface="Arial" panose="020B0604020202020204" pitchFamily="34" charset="0"/>
                <a:cs typeface="Arial" panose="020B0604020202020204" pitchFamily="34" charset="0"/>
              </a:rPr>
              <a:t>artinya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terjadinya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suatu</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kejadian</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atau</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peristiwa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tidak</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mempengaruhi</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probabilitas</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terjadinya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peristiwa</a:t>
            </a:r>
            <a:r>
              <a:rPr lang="en-US" sz="1600" dirty="0">
                <a:solidFill>
                  <a:prstClr val="black">
                    <a:lumMod val="75000"/>
                    <a:lumOff val="25000"/>
                  </a:prstClr>
                </a:solidFill>
                <a:latin typeface="Arial" panose="020B0604020202020204" pitchFamily="34" charset="0"/>
                <a:cs typeface="Arial" panose="020B0604020202020204" pitchFamily="34" charset="0"/>
              </a:rPr>
              <a:t> lain.</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8" name="Oval 47"/>
          <p:cNvSpPr/>
          <p:nvPr/>
        </p:nvSpPr>
        <p:spPr>
          <a:xfrm>
            <a:off x="4101678" y="4223133"/>
            <a:ext cx="642257" cy="642632"/>
          </a:xfrm>
          <a:prstGeom prst="ellipse">
            <a:avLst/>
          </a:prstGeom>
          <a:solidFill>
            <a:srgbClr val="038C9F"/>
          </a:solidFill>
          <a:ln w="12700" cap="flat" cmpd="sng" algn="ctr">
            <a:noFill/>
            <a:prstDash val="solid"/>
            <a:miter lim="800000"/>
          </a:ln>
          <a:effectLst/>
        </p:spPr>
        <p:txBody>
          <a:bodyPr rtlCol="0" anchor="ctr"/>
          <a:lstStyle/>
          <a:p>
            <a:pPr algn="ctr" defTabSz="685800">
              <a:defRPr/>
            </a:pPr>
            <a:endParaRPr lang="en-US" b="1" kern="0" dirty="0">
              <a:solidFill>
                <a:prstClr val="white"/>
              </a:solidFill>
              <a:latin typeface="Arial" panose="020B0604020202020204" pitchFamily="34" charset="0"/>
              <a:cs typeface="Arial" panose="020B0604020202020204" pitchFamily="34" charset="0"/>
            </a:endParaRPr>
          </a:p>
        </p:txBody>
      </p:sp>
      <p:sp>
        <p:nvSpPr>
          <p:cNvPr id="50" name="TextBox 49"/>
          <p:cNvSpPr txBox="1"/>
          <p:nvPr/>
        </p:nvSpPr>
        <p:spPr>
          <a:xfrm>
            <a:off x="604751" y="4302074"/>
            <a:ext cx="3350760" cy="1569660"/>
          </a:xfrm>
          <a:prstGeom prst="rect">
            <a:avLst/>
          </a:prstGeom>
          <a:noFill/>
        </p:spPr>
        <p:txBody>
          <a:bodyPr wrap="square" rtlCol="0">
            <a:spAutoFit/>
          </a:bodyPr>
          <a:lstStyle/>
          <a:p>
            <a:pPr algn="r" defTabSz="685800"/>
            <a:r>
              <a:rPr lang="en-US" sz="1600" dirty="0" err="1">
                <a:solidFill>
                  <a:prstClr val="black">
                    <a:lumMod val="75000"/>
                    <a:lumOff val="25000"/>
                  </a:prstClr>
                </a:solidFill>
                <a:latin typeface="Arial" panose="020B0604020202020204" pitchFamily="34" charset="0"/>
                <a:cs typeface="Arial" panose="020B0604020202020204" pitchFamily="34" charset="0"/>
              </a:rPr>
              <a:t>Dua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peristiwa</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atau</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kejadian</a:t>
            </a:r>
            <a:r>
              <a:rPr lang="en-US" sz="1600" dirty="0">
                <a:solidFill>
                  <a:prstClr val="black">
                    <a:lumMod val="75000"/>
                    <a:lumOff val="25000"/>
                  </a:prstClr>
                </a:solidFill>
                <a:latin typeface="Arial" panose="020B0604020202020204" pitchFamily="34" charset="0"/>
                <a:cs typeface="Arial" panose="020B0604020202020204" pitchFamily="34" charset="0"/>
              </a:rPr>
              <a:t> yang </a:t>
            </a:r>
            <a:r>
              <a:rPr lang="en-US" sz="1600" dirty="0" err="1">
                <a:solidFill>
                  <a:prstClr val="black">
                    <a:lumMod val="75000"/>
                    <a:lumOff val="25000"/>
                  </a:prstClr>
                </a:solidFill>
                <a:latin typeface="Arial" panose="020B0604020202020204" pitchFamily="34" charset="0"/>
                <a:cs typeface="Arial" panose="020B0604020202020204" pitchFamily="34" charset="0"/>
              </a:rPr>
              <a:t>saling</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bebas</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independen</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dinyatakan</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sebagai</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berikut</a:t>
            </a:r>
            <a:r>
              <a:rPr lang="en-US" sz="1600" dirty="0">
                <a:solidFill>
                  <a:prstClr val="black">
                    <a:lumMod val="75000"/>
                    <a:lumOff val="25000"/>
                  </a:prstClr>
                </a:solidFill>
                <a:latin typeface="Arial" panose="020B0604020202020204" pitchFamily="34" charset="0"/>
                <a:cs typeface="Arial" panose="020B0604020202020204" pitchFamily="34" charset="0"/>
              </a:rPr>
              <a:t> :</a:t>
            </a:r>
            <a:endParaRPr lang="en-US" sz="1600" dirty="0">
              <a:solidFill>
                <a:prstClr val="black">
                  <a:lumMod val="75000"/>
                  <a:lumOff val="25000"/>
                </a:prstClr>
              </a:solidFill>
              <a:latin typeface="Arial" panose="020B0604020202020204" pitchFamily="34" charset="0"/>
              <a:cs typeface="Arial" panose="020B0604020202020204" pitchFamily="34" charset="0"/>
            </a:endParaRPr>
          </a:p>
          <a:p>
            <a:pPr algn="r" defTabSz="685800"/>
            <a:endParaRPr lang="en-US" sz="1600" dirty="0">
              <a:solidFill>
                <a:prstClr val="black">
                  <a:lumMod val="75000"/>
                  <a:lumOff val="25000"/>
                </a:prstClr>
              </a:solidFill>
              <a:latin typeface="Arial" panose="020B0604020202020204" pitchFamily="34" charset="0"/>
              <a:cs typeface="Arial" panose="020B0604020202020204" pitchFamily="34" charset="0"/>
            </a:endParaRPr>
          </a:p>
          <a:p>
            <a:pPr algn="r" defTabSz="685800"/>
            <a:r>
              <a:rPr lang="en-US" sz="1600" dirty="0">
                <a:solidFill>
                  <a:prstClr val="black">
                    <a:lumMod val="75000"/>
                    <a:lumOff val="25000"/>
                  </a:prstClr>
                </a:solidFill>
                <a:latin typeface="Arial" panose="020B0604020202020204" pitchFamily="34" charset="0"/>
                <a:cs typeface="Arial" panose="020B0604020202020204" pitchFamily="34" charset="0"/>
              </a:rPr>
              <a:t>P ( A ∩ B ) = P(A </a:t>
            </a:r>
            <a:r>
              <a:rPr lang="en-US" sz="1600" dirty="0" err="1">
                <a:solidFill>
                  <a:prstClr val="black">
                    <a:lumMod val="75000"/>
                    <a:lumOff val="25000"/>
                  </a:prstClr>
                </a:solidFill>
                <a:latin typeface="Arial" panose="020B0604020202020204" pitchFamily="34" charset="0"/>
                <a:cs typeface="Arial" panose="020B0604020202020204" pitchFamily="34" charset="0"/>
              </a:rPr>
              <a:t>dan</a:t>
            </a:r>
            <a:r>
              <a:rPr lang="en-US" sz="1600" dirty="0">
                <a:solidFill>
                  <a:prstClr val="black">
                    <a:lumMod val="75000"/>
                    <a:lumOff val="25000"/>
                  </a:prstClr>
                </a:solidFill>
                <a:latin typeface="Arial" panose="020B0604020202020204" pitchFamily="34" charset="0"/>
                <a:cs typeface="Arial" panose="020B0604020202020204" pitchFamily="34" charset="0"/>
              </a:rPr>
              <a:t> B) = P(A) . P(B)</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52" name="Group 4"/>
          <p:cNvGrpSpPr>
            <a:grpSpLocks noChangeAspect="1"/>
          </p:cNvGrpSpPr>
          <p:nvPr/>
        </p:nvGrpSpPr>
        <p:grpSpPr bwMode="auto">
          <a:xfrm>
            <a:off x="3279720" y="3011210"/>
            <a:ext cx="522685" cy="500063"/>
            <a:chOff x="928" y="135"/>
            <a:chExt cx="439" cy="420"/>
          </a:xfrm>
          <a:solidFill>
            <a:sysClr val="window" lastClr="FFFFFF"/>
          </a:solidFill>
        </p:grpSpPr>
        <p:sp>
          <p:nvSpPr>
            <p:cNvPr id="53" name="Freeform 6"/>
            <p:cNvSpPr>
              <a:spLocks noEditPoints="1"/>
            </p:cNvSpPr>
            <p:nvPr/>
          </p:nvSpPr>
          <p:spPr bwMode="auto">
            <a:xfrm>
              <a:off x="1181" y="285"/>
              <a:ext cx="76" cy="80"/>
            </a:xfrm>
            <a:custGeom>
              <a:avLst/>
              <a:gdLst>
                <a:gd name="T0" fmla="*/ 220 w 604"/>
                <a:gd name="T1" fmla="*/ 210 h 641"/>
                <a:gd name="T2" fmla="*/ 192 w 604"/>
                <a:gd name="T3" fmla="*/ 229 h 641"/>
                <a:gd name="T4" fmla="*/ 151 w 604"/>
                <a:gd name="T5" fmla="*/ 250 h 641"/>
                <a:gd name="T6" fmla="*/ 104 w 604"/>
                <a:gd name="T7" fmla="*/ 270 h 641"/>
                <a:gd name="T8" fmla="*/ 59 w 604"/>
                <a:gd name="T9" fmla="*/ 287 h 641"/>
                <a:gd name="T10" fmla="*/ 38 w 604"/>
                <a:gd name="T11" fmla="*/ 314 h 641"/>
                <a:gd name="T12" fmla="*/ 47 w 604"/>
                <a:gd name="T13" fmla="*/ 382 h 641"/>
                <a:gd name="T14" fmla="*/ 71 w 604"/>
                <a:gd name="T15" fmla="*/ 448 h 641"/>
                <a:gd name="T16" fmla="*/ 110 w 604"/>
                <a:gd name="T17" fmla="*/ 509 h 641"/>
                <a:gd name="T18" fmla="*/ 160 w 604"/>
                <a:gd name="T19" fmla="*/ 557 h 641"/>
                <a:gd name="T20" fmla="*/ 221 w 604"/>
                <a:gd name="T21" fmla="*/ 591 h 641"/>
                <a:gd name="T22" fmla="*/ 290 w 604"/>
                <a:gd name="T23" fmla="*/ 602 h 641"/>
                <a:gd name="T24" fmla="*/ 359 w 604"/>
                <a:gd name="T25" fmla="*/ 591 h 641"/>
                <a:gd name="T26" fmla="*/ 420 w 604"/>
                <a:gd name="T27" fmla="*/ 557 h 641"/>
                <a:gd name="T28" fmla="*/ 472 w 604"/>
                <a:gd name="T29" fmla="*/ 508 h 641"/>
                <a:gd name="T30" fmla="*/ 512 w 604"/>
                <a:gd name="T31" fmla="*/ 447 h 641"/>
                <a:gd name="T32" fmla="*/ 538 w 604"/>
                <a:gd name="T33" fmla="*/ 381 h 641"/>
                <a:gd name="T34" fmla="*/ 547 w 604"/>
                <a:gd name="T35" fmla="*/ 314 h 641"/>
                <a:gd name="T36" fmla="*/ 545 w 604"/>
                <a:gd name="T37" fmla="*/ 298 h 641"/>
                <a:gd name="T38" fmla="*/ 493 w 604"/>
                <a:gd name="T39" fmla="*/ 290 h 641"/>
                <a:gd name="T40" fmla="*/ 427 w 604"/>
                <a:gd name="T41" fmla="*/ 278 h 641"/>
                <a:gd name="T42" fmla="*/ 358 w 604"/>
                <a:gd name="T43" fmla="*/ 262 h 641"/>
                <a:gd name="T44" fmla="*/ 295 w 604"/>
                <a:gd name="T45" fmla="*/ 242 h 641"/>
                <a:gd name="T46" fmla="*/ 245 w 604"/>
                <a:gd name="T47" fmla="*/ 216 h 641"/>
                <a:gd name="T48" fmla="*/ 336 w 604"/>
                <a:gd name="T49" fmla="*/ 0 h 641"/>
                <a:gd name="T50" fmla="*/ 422 w 604"/>
                <a:gd name="T51" fmla="*/ 16 h 641"/>
                <a:gd name="T52" fmla="*/ 495 w 604"/>
                <a:gd name="T53" fmla="*/ 46 h 641"/>
                <a:gd name="T54" fmla="*/ 534 w 604"/>
                <a:gd name="T55" fmla="*/ 83 h 641"/>
                <a:gd name="T56" fmla="*/ 560 w 604"/>
                <a:gd name="T57" fmla="*/ 129 h 641"/>
                <a:gd name="T58" fmla="*/ 575 w 604"/>
                <a:gd name="T59" fmla="*/ 184 h 641"/>
                <a:gd name="T60" fmla="*/ 583 w 604"/>
                <a:gd name="T61" fmla="*/ 247 h 641"/>
                <a:gd name="T62" fmla="*/ 585 w 604"/>
                <a:gd name="T63" fmla="*/ 287 h 641"/>
                <a:gd name="T64" fmla="*/ 595 w 604"/>
                <a:gd name="T65" fmla="*/ 298 h 641"/>
                <a:gd name="T66" fmla="*/ 604 w 604"/>
                <a:gd name="T67" fmla="*/ 320 h 641"/>
                <a:gd name="T68" fmla="*/ 597 w 604"/>
                <a:gd name="T69" fmla="*/ 380 h 641"/>
                <a:gd name="T70" fmla="*/ 584 w 604"/>
                <a:gd name="T71" fmla="*/ 393 h 641"/>
                <a:gd name="T72" fmla="*/ 563 w 604"/>
                <a:gd name="T73" fmla="*/ 430 h 641"/>
                <a:gd name="T74" fmla="*/ 530 w 604"/>
                <a:gd name="T75" fmla="*/ 495 h 641"/>
                <a:gd name="T76" fmla="*/ 484 w 604"/>
                <a:gd name="T77" fmla="*/ 554 h 641"/>
                <a:gd name="T78" fmla="*/ 429 w 604"/>
                <a:gd name="T79" fmla="*/ 600 h 641"/>
                <a:gd name="T80" fmla="*/ 363 w 604"/>
                <a:gd name="T81" fmla="*/ 630 h 641"/>
                <a:gd name="T82" fmla="*/ 290 w 604"/>
                <a:gd name="T83" fmla="*/ 641 h 641"/>
                <a:gd name="T84" fmla="*/ 215 w 604"/>
                <a:gd name="T85" fmla="*/ 629 h 641"/>
                <a:gd name="T86" fmla="*/ 148 w 604"/>
                <a:gd name="T87" fmla="*/ 596 h 641"/>
                <a:gd name="T88" fmla="*/ 92 w 604"/>
                <a:gd name="T89" fmla="*/ 547 h 641"/>
                <a:gd name="T90" fmla="*/ 47 w 604"/>
                <a:gd name="T91" fmla="*/ 485 h 641"/>
                <a:gd name="T92" fmla="*/ 42 w 604"/>
                <a:gd name="T93" fmla="*/ 411 h 641"/>
                <a:gd name="T94" fmla="*/ 27 w 604"/>
                <a:gd name="T95" fmla="*/ 343 h 641"/>
                <a:gd name="T96" fmla="*/ 1 w 604"/>
                <a:gd name="T97" fmla="*/ 281 h 641"/>
                <a:gd name="T98" fmla="*/ 1 w 604"/>
                <a:gd name="T99" fmla="*/ 229 h 641"/>
                <a:gd name="T100" fmla="*/ 11 w 604"/>
                <a:gd name="T101" fmla="*/ 176 h 641"/>
                <a:gd name="T102" fmla="*/ 32 w 604"/>
                <a:gd name="T103" fmla="*/ 126 h 641"/>
                <a:gd name="T104" fmla="*/ 65 w 604"/>
                <a:gd name="T105" fmla="*/ 83 h 641"/>
                <a:gd name="T106" fmla="*/ 112 w 604"/>
                <a:gd name="T107" fmla="*/ 50 h 641"/>
                <a:gd name="T108" fmla="*/ 173 w 604"/>
                <a:gd name="T109" fmla="*/ 31 h 641"/>
                <a:gd name="T110" fmla="*/ 187 w 604"/>
                <a:gd name="T111" fmla="*/ 32 h 641"/>
                <a:gd name="T112" fmla="*/ 203 w 604"/>
                <a:gd name="T113" fmla="*/ 35 h 641"/>
                <a:gd name="T114" fmla="*/ 212 w 604"/>
                <a:gd name="T115" fmla="*/ 31 h 641"/>
                <a:gd name="T116" fmla="*/ 222 w 604"/>
                <a:gd name="T117" fmla="*/ 20 h 641"/>
                <a:gd name="T118" fmla="*/ 259 w 604"/>
                <a:gd name="T119" fmla="*/ 7 h 641"/>
                <a:gd name="T120" fmla="*/ 336 w 604"/>
                <a:gd name="T12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4" h="641">
                  <a:moveTo>
                    <a:pt x="228" y="202"/>
                  </a:moveTo>
                  <a:lnTo>
                    <a:pt x="220" y="210"/>
                  </a:lnTo>
                  <a:lnTo>
                    <a:pt x="208" y="220"/>
                  </a:lnTo>
                  <a:lnTo>
                    <a:pt x="192" y="229"/>
                  </a:lnTo>
                  <a:lnTo>
                    <a:pt x="173" y="239"/>
                  </a:lnTo>
                  <a:lnTo>
                    <a:pt x="151" y="250"/>
                  </a:lnTo>
                  <a:lnTo>
                    <a:pt x="128" y="259"/>
                  </a:lnTo>
                  <a:lnTo>
                    <a:pt x="104" y="270"/>
                  </a:lnTo>
                  <a:lnTo>
                    <a:pt x="80" y="278"/>
                  </a:lnTo>
                  <a:lnTo>
                    <a:pt x="59" y="287"/>
                  </a:lnTo>
                  <a:lnTo>
                    <a:pt x="39" y="294"/>
                  </a:lnTo>
                  <a:lnTo>
                    <a:pt x="38" y="314"/>
                  </a:lnTo>
                  <a:lnTo>
                    <a:pt x="40" y="348"/>
                  </a:lnTo>
                  <a:lnTo>
                    <a:pt x="47" y="382"/>
                  </a:lnTo>
                  <a:lnTo>
                    <a:pt x="58" y="416"/>
                  </a:lnTo>
                  <a:lnTo>
                    <a:pt x="71" y="448"/>
                  </a:lnTo>
                  <a:lnTo>
                    <a:pt x="90" y="480"/>
                  </a:lnTo>
                  <a:lnTo>
                    <a:pt x="110" y="509"/>
                  </a:lnTo>
                  <a:lnTo>
                    <a:pt x="135" y="535"/>
                  </a:lnTo>
                  <a:lnTo>
                    <a:pt x="160" y="557"/>
                  </a:lnTo>
                  <a:lnTo>
                    <a:pt x="190" y="577"/>
                  </a:lnTo>
                  <a:lnTo>
                    <a:pt x="221" y="591"/>
                  </a:lnTo>
                  <a:lnTo>
                    <a:pt x="254" y="599"/>
                  </a:lnTo>
                  <a:lnTo>
                    <a:pt x="290" y="602"/>
                  </a:lnTo>
                  <a:lnTo>
                    <a:pt x="325" y="599"/>
                  </a:lnTo>
                  <a:lnTo>
                    <a:pt x="359" y="591"/>
                  </a:lnTo>
                  <a:lnTo>
                    <a:pt x="391" y="576"/>
                  </a:lnTo>
                  <a:lnTo>
                    <a:pt x="420" y="557"/>
                  </a:lnTo>
                  <a:lnTo>
                    <a:pt x="448" y="534"/>
                  </a:lnTo>
                  <a:lnTo>
                    <a:pt x="472" y="508"/>
                  </a:lnTo>
                  <a:lnTo>
                    <a:pt x="494" y="478"/>
                  </a:lnTo>
                  <a:lnTo>
                    <a:pt x="512" y="447"/>
                  </a:lnTo>
                  <a:lnTo>
                    <a:pt x="527" y="415"/>
                  </a:lnTo>
                  <a:lnTo>
                    <a:pt x="538" y="381"/>
                  </a:lnTo>
                  <a:lnTo>
                    <a:pt x="544" y="347"/>
                  </a:lnTo>
                  <a:lnTo>
                    <a:pt x="547" y="314"/>
                  </a:lnTo>
                  <a:lnTo>
                    <a:pt x="546" y="305"/>
                  </a:lnTo>
                  <a:lnTo>
                    <a:pt x="545" y="298"/>
                  </a:lnTo>
                  <a:lnTo>
                    <a:pt x="521" y="294"/>
                  </a:lnTo>
                  <a:lnTo>
                    <a:pt x="493" y="290"/>
                  </a:lnTo>
                  <a:lnTo>
                    <a:pt x="461" y="285"/>
                  </a:lnTo>
                  <a:lnTo>
                    <a:pt x="427" y="278"/>
                  </a:lnTo>
                  <a:lnTo>
                    <a:pt x="392" y="271"/>
                  </a:lnTo>
                  <a:lnTo>
                    <a:pt x="358" y="262"/>
                  </a:lnTo>
                  <a:lnTo>
                    <a:pt x="325" y="253"/>
                  </a:lnTo>
                  <a:lnTo>
                    <a:pt x="295" y="242"/>
                  </a:lnTo>
                  <a:lnTo>
                    <a:pt x="267" y="230"/>
                  </a:lnTo>
                  <a:lnTo>
                    <a:pt x="245" y="216"/>
                  </a:lnTo>
                  <a:lnTo>
                    <a:pt x="228" y="202"/>
                  </a:lnTo>
                  <a:close/>
                  <a:moveTo>
                    <a:pt x="336" y="0"/>
                  </a:moveTo>
                  <a:lnTo>
                    <a:pt x="377" y="6"/>
                  </a:lnTo>
                  <a:lnTo>
                    <a:pt x="422" y="16"/>
                  </a:lnTo>
                  <a:lnTo>
                    <a:pt x="470" y="34"/>
                  </a:lnTo>
                  <a:lnTo>
                    <a:pt x="495" y="46"/>
                  </a:lnTo>
                  <a:lnTo>
                    <a:pt x="516" y="64"/>
                  </a:lnTo>
                  <a:lnTo>
                    <a:pt x="534" y="83"/>
                  </a:lnTo>
                  <a:lnTo>
                    <a:pt x="548" y="104"/>
                  </a:lnTo>
                  <a:lnTo>
                    <a:pt x="560" y="129"/>
                  </a:lnTo>
                  <a:lnTo>
                    <a:pt x="569" y="155"/>
                  </a:lnTo>
                  <a:lnTo>
                    <a:pt x="575" y="184"/>
                  </a:lnTo>
                  <a:lnTo>
                    <a:pt x="579" y="215"/>
                  </a:lnTo>
                  <a:lnTo>
                    <a:pt x="583" y="247"/>
                  </a:lnTo>
                  <a:lnTo>
                    <a:pt x="584" y="282"/>
                  </a:lnTo>
                  <a:lnTo>
                    <a:pt x="585" y="287"/>
                  </a:lnTo>
                  <a:lnTo>
                    <a:pt x="585" y="291"/>
                  </a:lnTo>
                  <a:lnTo>
                    <a:pt x="595" y="298"/>
                  </a:lnTo>
                  <a:lnTo>
                    <a:pt x="602" y="307"/>
                  </a:lnTo>
                  <a:lnTo>
                    <a:pt x="604" y="320"/>
                  </a:lnTo>
                  <a:lnTo>
                    <a:pt x="600" y="370"/>
                  </a:lnTo>
                  <a:lnTo>
                    <a:pt x="597" y="380"/>
                  </a:lnTo>
                  <a:lnTo>
                    <a:pt x="591" y="387"/>
                  </a:lnTo>
                  <a:lnTo>
                    <a:pt x="584" y="393"/>
                  </a:lnTo>
                  <a:lnTo>
                    <a:pt x="574" y="396"/>
                  </a:lnTo>
                  <a:lnTo>
                    <a:pt x="563" y="430"/>
                  </a:lnTo>
                  <a:lnTo>
                    <a:pt x="548" y="463"/>
                  </a:lnTo>
                  <a:lnTo>
                    <a:pt x="530" y="495"/>
                  </a:lnTo>
                  <a:lnTo>
                    <a:pt x="509" y="526"/>
                  </a:lnTo>
                  <a:lnTo>
                    <a:pt x="484" y="554"/>
                  </a:lnTo>
                  <a:lnTo>
                    <a:pt x="457" y="579"/>
                  </a:lnTo>
                  <a:lnTo>
                    <a:pt x="429" y="600"/>
                  </a:lnTo>
                  <a:lnTo>
                    <a:pt x="396" y="617"/>
                  </a:lnTo>
                  <a:lnTo>
                    <a:pt x="363" y="630"/>
                  </a:lnTo>
                  <a:lnTo>
                    <a:pt x="327" y="639"/>
                  </a:lnTo>
                  <a:lnTo>
                    <a:pt x="290" y="641"/>
                  </a:lnTo>
                  <a:lnTo>
                    <a:pt x="252" y="639"/>
                  </a:lnTo>
                  <a:lnTo>
                    <a:pt x="215" y="629"/>
                  </a:lnTo>
                  <a:lnTo>
                    <a:pt x="181" y="615"/>
                  </a:lnTo>
                  <a:lnTo>
                    <a:pt x="148" y="596"/>
                  </a:lnTo>
                  <a:lnTo>
                    <a:pt x="119" y="573"/>
                  </a:lnTo>
                  <a:lnTo>
                    <a:pt x="92" y="547"/>
                  </a:lnTo>
                  <a:lnTo>
                    <a:pt x="68" y="517"/>
                  </a:lnTo>
                  <a:lnTo>
                    <a:pt x="47" y="485"/>
                  </a:lnTo>
                  <a:lnTo>
                    <a:pt x="45" y="447"/>
                  </a:lnTo>
                  <a:lnTo>
                    <a:pt x="42" y="411"/>
                  </a:lnTo>
                  <a:lnTo>
                    <a:pt x="35" y="376"/>
                  </a:lnTo>
                  <a:lnTo>
                    <a:pt x="27" y="343"/>
                  </a:lnTo>
                  <a:lnTo>
                    <a:pt x="16" y="310"/>
                  </a:lnTo>
                  <a:lnTo>
                    <a:pt x="1" y="281"/>
                  </a:lnTo>
                  <a:lnTo>
                    <a:pt x="0" y="255"/>
                  </a:lnTo>
                  <a:lnTo>
                    <a:pt x="1" y="229"/>
                  </a:lnTo>
                  <a:lnTo>
                    <a:pt x="4" y="202"/>
                  </a:lnTo>
                  <a:lnTo>
                    <a:pt x="11" y="176"/>
                  </a:lnTo>
                  <a:lnTo>
                    <a:pt x="20" y="150"/>
                  </a:lnTo>
                  <a:lnTo>
                    <a:pt x="32" y="126"/>
                  </a:lnTo>
                  <a:lnTo>
                    <a:pt x="47" y="103"/>
                  </a:lnTo>
                  <a:lnTo>
                    <a:pt x="65" y="83"/>
                  </a:lnTo>
                  <a:lnTo>
                    <a:pt x="86" y="65"/>
                  </a:lnTo>
                  <a:lnTo>
                    <a:pt x="112" y="50"/>
                  </a:lnTo>
                  <a:lnTo>
                    <a:pt x="141" y="39"/>
                  </a:lnTo>
                  <a:lnTo>
                    <a:pt x="173" y="31"/>
                  </a:lnTo>
                  <a:lnTo>
                    <a:pt x="179" y="31"/>
                  </a:lnTo>
                  <a:lnTo>
                    <a:pt x="187" y="32"/>
                  </a:lnTo>
                  <a:lnTo>
                    <a:pt x="196" y="35"/>
                  </a:lnTo>
                  <a:lnTo>
                    <a:pt x="203" y="35"/>
                  </a:lnTo>
                  <a:lnTo>
                    <a:pt x="207" y="35"/>
                  </a:lnTo>
                  <a:lnTo>
                    <a:pt x="212" y="31"/>
                  </a:lnTo>
                  <a:lnTo>
                    <a:pt x="217" y="25"/>
                  </a:lnTo>
                  <a:lnTo>
                    <a:pt x="222" y="20"/>
                  </a:lnTo>
                  <a:lnTo>
                    <a:pt x="225" y="16"/>
                  </a:lnTo>
                  <a:lnTo>
                    <a:pt x="259" y="7"/>
                  </a:lnTo>
                  <a:lnTo>
                    <a:pt x="295" y="1"/>
                  </a:lnTo>
                  <a:lnTo>
                    <a:pt x="33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4" name="Freeform 7"/>
            <p:cNvSpPr>
              <a:spLocks noEditPoints="1"/>
            </p:cNvSpPr>
            <p:nvPr/>
          </p:nvSpPr>
          <p:spPr bwMode="auto">
            <a:xfrm>
              <a:off x="1022" y="285"/>
              <a:ext cx="77" cy="80"/>
            </a:xfrm>
            <a:custGeom>
              <a:avLst/>
              <a:gdLst>
                <a:gd name="T0" fmla="*/ 230 w 612"/>
                <a:gd name="T1" fmla="*/ 220 h 641"/>
                <a:gd name="T2" fmla="*/ 172 w 612"/>
                <a:gd name="T3" fmla="*/ 250 h 641"/>
                <a:gd name="T4" fmla="*/ 101 w 612"/>
                <a:gd name="T5" fmla="*/ 278 h 641"/>
                <a:gd name="T6" fmla="*/ 60 w 612"/>
                <a:gd name="T7" fmla="*/ 314 h 641"/>
                <a:gd name="T8" fmla="*/ 78 w 612"/>
                <a:gd name="T9" fmla="*/ 416 h 641"/>
                <a:gd name="T10" fmla="*/ 131 w 612"/>
                <a:gd name="T11" fmla="*/ 509 h 641"/>
                <a:gd name="T12" fmla="*/ 210 w 612"/>
                <a:gd name="T13" fmla="*/ 577 h 641"/>
                <a:gd name="T14" fmla="*/ 311 w 612"/>
                <a:gd name="T15" fmla="*/ 602 h 641"/>
                <a:gd name="T16" fmla="*/ 413 w 612"/>
                <a:gd name="T17" fmla="*/ 576 h 641"/>
                <a:gd name="T18" fmla="*/ 494 w 612"/>
                <a:gd name="T19" fmla="*/ 508 h 641"/>
                <a:gd name="T20" fmla="*/ 548 w 612"/>
                <a:gd name="T21" fmla="*/ 415 h 641"/>
                <a:gd name="T22" fmla="*/ 568 w 612"/>
                <a:gd name="T23" fmla="*/ 314 h 641"/>
                <a:gd name="T24" fmla="*/ 542 w 612"/>
                <a:gd name="T25" fmla="*/ 294 h 641"/>
                <a:gd name="T26" fmla="*/ 448 w 612"/>
                <a:gd name="T27" fmla="*/ 278 h 641"/>
                <a:gd name="T28" fmla="*/ 346 w 612"/>
                <a:gd name="T29" fmla="*/ 253 h 641"/>
                <a:gd name="T30" fmla="*/ 265 w 612"/>
                <a:gd name="T31" fmla="*/ 216 h 641"/>
                <a:gd name="T32" fmla="*/ 374 w 612"/>
                <a:gd name="T33" fmla="*/ 3 h 641"/>
                <a:gd name="T34" fmla="*/ 492 w 612"/>
                <a:gd name="T35" fmla="*/ 34 h 641"/>
                <a:gd name="T36" fmla="*/ 556 w 612"/>
                <a:gd name="T37" fmla="*/ 83 h 641"/>
                <a:gd name="T38" fmla="*/ 590 w 612"/>
                <a:gd name="T39" fmla="*/ 155 h 641"/>
                <a:gd name="T40" fmla="*/ 604 w 612"/>
                <a:gd name="T41" fmla="*/ 248 h 641"/>
                <a:gd name="T42" fmla="*/ 606 w 612"/>
                <a:gd name="T43" fmla="*/ 291 h 641"/>
                <a:gd name="T44" fmla="*/ 612 w 612"/>
                <a:gd name="T45" fmla="*/ 297 h 641"/>
                <a:gd name="T46" fmla="*/ 568 w 612"/>
                <a:gd name="T47" fmla="*/ 403 h 641"/>
                <a:gd name="T48" fmla="*/ 540 w 612"/>
                <a:gd name="T49" fmla="*/ 513 h 641"/>
                <a:gd name="T50" fmla="*/ 456 w 612"/>
                <a:gd name="T51" fmla="*/ 595 h 641"/>
                <a:gd name="T52" fmla="*/ 351 w 612"/>
                <a:gd name="T53" fmla="*/ 638 h 641"/>
                <a:gd name="T54" fmla="*/ 239 w 612"/>
                <a:gd name="T55" fmla="*/ 630 h 641"/>
                <a:gd name="T56" fmla="*/ 145 w 612"/>
                <a:gd name="T57" fmla="*/ 578 h 641"/>
                <a:gd name="T58" fmla="*/ 75 w 612"/>
                <a:gd name="T59" fmla="*/ 495 h 641"/>
                <a:gd name="T60" fmla="*/ 31 w 612"/>
                <a:gd name="T61" fmla="*/ 395 h 641"/>
                <a:gd name="T62" fmla="*/ 7 w 612"/>
                <a:gd name="T63" fmla="*/ 379 h 641"/>
                <a:gd name="T64" fmla="*/ 1 w 612"/>
                <a:gd name="T65" fmla="*/ 308 h 641"/>
                <a:gd name="T66" fmla="*/ 21 w 612"/>
                <a:gd name="T67" fmla="*/ 289 h 641"/>
                <a:gd name="T68" fmla="*/ 21 w 612"/>
                <a:gd name="T69" fmla="*/ 255 h 641"/>
                <a:gd name="T70" fmla="*/ 32 w 612"/>
                <a:gd name="T71" fmla="*/ 176 h 641"/>
                <a:gd name="T72" fmla="*/ 68 w 612"/>
                <a:gd name="T73" fmla="*/ 103 h 641"/>
                <a:gd name="T74" fmla="*/ 133 w 612"/>
                <a:gd name="T75" fmla="*/ 50 h 641"/>
                <a:gd name="T76" fmla="*/ 201 w 612"/>
                <a:gd name="T77" fmla="*/ 31 h 641"/>
                <a:gd name="T78" fmla="*/ 224 w 612"/>
                <a:gd name="T79" fmla="*/ 36 h 641"/>
                <a:gd name="T80" fmla="*/ 238 w 612"/>
                <a:gd name="T81" fmla="*/ 25 h 641"/>
                <a:gd name="T82" fmla="*/ 276 w 612"/>
                <a:gd name="T83" fmla="*/ 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641">
                  <a:moveTo>
                    <a:pt x="248" y="202"/>
                  </a:moveTo>
                  <a:lnTo>
                    <a:pt x="241" y="210"/>
                  </a:lnTo>
                  <a:lnTo>
                    <a:pt x="230" y="220"/>
                  </a:lnTo>
                  <a:lnTo>
                    <a:pt x="214" y="229"/>
                  </a:lnTo>
                  <a:lnTo>
                    <a:pt x="193" y="239"/>
                  </a:lnTo>
                  <a:lnTo>
                    <a:pt x="172" y="250"/>
                  </a:lnTo>
                  <a:lnTo>
                    <a:pt x="148" y="259"/>
                  </a:lnTo>
                  <a:lnTo>
                    <a:pt x="125" y="270"/>
                  </a:lnTo>
                  <a:lnTo>
                    <a:pt x="101" y="278"/>
                  </a:lnTo>
                  <a:lnTo>
                    <a:pt x="80" y="287"/>
                  </a:lnTo>
                  <a:lnTo>
                    <a:pt x="60" y="294"/>
                  </a:lnTo>
                  <a:lnTo>
                    <a:pt x="60" y="314"/>
                  </a:lnTo>
                  <a:lnTo>
                    <a:pt x="62" y="348"/>
                  </a:lnTo>
                  <a:lnTo>
                    <a:pt x="68" y="382"/>
                  </a:lnTo>
                  <a:lnTo>
                    <a:pt x="78" y="416"/>
                  </a:lnTo>
                  <a:lnTo>
                    <a:pt x="93" y="448"/>
                  </a:lnTo>
                  <a:lnTo>
                    <a:pt x="110" y="480"/>
                  </a:lnTo>
                  <a:lnTo>
                    <a:pt x="131" y="509"/>
                  </a:lnTo>
                  <a:lnTo>
                    <a:pt x="155" y="535"/>
                  </a:lnTo>
                  <a:lnTo>
                    <a:pt x="182" y="557"/>
                  </a:lnTo>
                  <a:lnTo>
                    <a:pt x="210" y="577"/>
                  </a:lnTo>
                  <a:lnTo>
                    <a:pt x="243" y="591"/>
                  </a:lnTo>
                  <a:lnTo>
                    <a:pt x="276" y="599"/>
                  </a:lnTo>
                  <a:lnTo>
                    <a:pt x="311" y="602"/>
                  </a:lnTo>
                  <a:lnTo>
                    <a:pt x="346" y="599"/>
                  </a:lnTo>
                  <a:lnTo>
                    <a:pt x="380" y="591"/>
                  </a:lnTo>
                  <a:lnTo>
                    <a:pt x="413" y="576"/>
                  </a:lnTo>
                  <a:lnTo>
                    <a:pt x="441" y="557"/>
                  </a:lnTo>
                  <a:lnTo>
                    <a:pt x="469" y="534"/>
                  </a:lnTo>
                  <a:lnTo>
                    <a:pt x="494" y="508"/>
                  </a:lnTo>
                  <a:lnTo>
                    <a:pt x="515" y="478"/>
                  </a:lnTo>
                  <a:lnTo>
                    <a:pt x="533" y="447"/>
                  </a:lnTo>
                  <a:lnTo>
                    <a:pt x="548" y="415"/>
                  </a:lnTo>
                  <a:lnTo>
                    <a:pt x="559" y="381"/>
                  </a:lnTo>
                  <a:lnTo>
                    <a:pt x="565" y="347"/>
                  </a:lnTo>
                  <a:lnTo>
                    <a:pt x="568" y="314"/>
                  </a:lnTo>
                  <a:lnTo>
                    <a:pt x="568" y="305"/>
                  </a:lnTo>
                  <a:lnTo>
                    <a:pt x="566" y="298"/>
                  </a:lnTo>
                  <a:lnTo>
                    <a:pt x="542" y="294"/>
                  </a:lnTo>
                  <a:lnTo>
                    <a:pt x="513" y="290"/>
                  </a:lnTo>
                  <a:lnTo>
                    <a:pt x="482" y="285"/>
                  </a:lnTo>
                  <a:lnTo>
                    <a:pt x="448" y="278"/>
                  </a:lnTo>
                  <a:lnTo>
                    <a:pt x="414" y="271"/>
                  </a:lnTo>
                  <a:lnTo>
                    <a:pt x="379" y="262"/>
                  </a:lnTo>
                  <a:lnTo>
                    <a:pt x="346" y="253"/>
                  </a:lnTo>
                  <a:lnTo>
                    <a:pt x="315" y="242"/>
                  </a:lnTo>
                  <a:lnTo>
                    <a:pt x="289" y="230"/>
                  </a:lnTo>
                  <a:lnTo>
                    <a:pt x="265" y="216"/>
                  </a:lnTo>
                  <a:lnTo>
                    <a:pt x="248" y="202"/>
                  </a:lnTo>
                  <a:close/>
                  <a:moveTo>
                    <a:pt x="339" y="0"/>
                  </a:moveTo>
                  <a:lnTo>
                    <a:pt x="374" y="3"/>
                  </a:lnTo>
                  <a:lnTo>
                    <a:pt x="411" y="8"/>
                  </a:lnTo>
                  <a:lnTo>
                    <a:pt x="451" y="19"/>
                  </a:lnTo>
                  <a:lnTo>
                    <a:pt x="492" y="34"/>
                  </a:lnTo>
                  <a:lnTo>
                    <a:pt x="516" y="47"/>
                  </a:lnTo>
                  <a:lnTo>
                    <a:pt x="538" y="64"/>
                  </a:lnTo>
                  <a:lnTo>
                    <a:pt x="556" y="83"/>
                  </a:lnTo>
                  <a:lnTo>
                    <a:pt x="570" y="104"/>
                  </a:lnTo>
                  <a:lnTo>
                    <a:pt x="581" y="129"/>
                  </a:lnTo>
                  <a:lnTo>
                    <a:pt x="590" y="155"/>
                  </a:lnTo>
                  <a:lnTo>
                    <a:pt x="596" y="184"/>
                  </a:lnTo>
                  <a:lnTo>
                    <a:pt x="601" y="215"/>
                  </a:lnTo>
                  <a:lnTo>
                    <a:pt x="604" y="248"/>
                  </a:lnTo>
                  <a:lnTo>
                    <a:pt x="605" y="283"/>
                  </a:lnTo>
                  <a:lnTo>
                    <a:pt x="606" y="287"/>
                  </a:lnTo>
                  <a:lnTo>
                    <a:pt x="606" y="291"/>
                  </a:lnTo>
                  <a:lnTo>
                    <a:pt x="608" y="292"/>
                  </a:lnTo>
                  <a:lnTo>
                    <a:pt x="610" y="294"/>
                  </a:lnTo>
                  <a:lnTo>
                    <a:pt x="612" y="297"/>
                  </a:lnTo>
                  <a:lnTo>
                    <a:pt x="593" y="330"/>
                  </a:lnTo>
                  <a:lnTo>
                    <a:pt x="578" y="366"/>
                  </a:lnTo>
                  <a:lnTo>
                    <a:pt x="568" y="403"/>
                  </a:lnTo>
                  <a:lnTo>
                    <a:pt x="562" y="441"/>
                  </a:lnTo>
                  <a:lnTo>
                    <a:pt x="560" y="479"/>
                  </a:lnTo>
                  <a:lnTo>
                    <a:pt x="540" y="513"/>
                  </a:lnTo>
                  <a:lnTo>
                    <a:pt x="515" y="544"/>
                  </a:lnTo>
                  <a:lnTo>
                    <a:pt x="487" y="571"/>
                  </a:lnTo>
                  <a:lnTo>
                    <a:pt x="456" y="595"/>
                  </a:lnTo>
                  <a:lnTo>
                    <a:pt x="423" y="614"/>
                  </a:lnTo>
                  <a:lnTo>
                    <a:pt x="388" y="629"/>
                  </a:lnTo>
                  <a:lnTo>
                    <a:pt x="351" y="638"/>
                  </a:lnTo>
                  <a:lnTo>
                    <a:pt x="311" y="641"/>
                  </a:lnTo>
                  <a:lnTo>
                    <a:pt x="275" y="639"/>
                  </a:lnTo>
                  <a:lnTo>
                    <a:pt x="239" y="630"/>
                  </a:lnTo>
                  <a:lnTo>
                    <a:pt x="206" y="617"/>
                  </a:lnTo>
                  <a:lnTo>
                    <a:pt x="174" y="599"/>
                  </a:lnTo>
                  <a:lnTo>
                    <a:pt x="145" y="578"/>
                  </a:lnTo>
                  <a:lnTo>
                    <a:pt x="120" y="553"/>
                  </a:lnTo>
                  <a:lnTo>
                    <a:pt x="95" y="525"/>
                  </a:lnTo>
                  <a:lnTo>
                    <a:pt x="75" y="495"/>
                  </a:lnTo>
                  <a:lnTo>
                    <a:pt x="57" y="463"/>
                  </a:lnTo>
                  <a:lnTo>
                    <a:pt x="42" y="429"/>
                  </a:lnTo>
                  <a:lnTo>
                    <a:pt x="31" y="395"/>
                  </a:lnTo>
                  <a:lnTo>
                    <a:pt x="21" y="393"/>
                  </a:lnTo>
                  <a:lnTo>
                    <a:pt x="13" y="387"/>
                  </a:lnTo>
                  <a:lnTo>
                    <a:pt x="7" y="379"/>
                  </a:lnTo>
                  <a:lnTo>
                    <a:pt x="4" y="369"/>
                  </a:lnTo>
                  <a:lnTo>
                    <a:pt x="0" y="319"/>
                  </a:lnTo>
                  <a:lnTo>
                    <a:pt x="1" y="308"/>
                  </a:lnTo>
                  <a:lnTo>
                    <a:pt x="5" y="300"/>
                  </a:lnTo>
                  <a:lnTo>
                    <a:pt x="13" y="293"/>
                  </a:lnTo>
                  <a:lnTo>
                    <a:pt x="21" y="289"/>
                  </a:lnTo>
                  <a:lnTo>
                    <a:pt x="22" y="285"/>
                  </a:lnTo>
                  <a:lnTo>
                    <a:pt x="22" y="281"/>
                  </a:lnTo>
                  <a:lnTo>
                    <a:pt x="21" y="255"/>
                  </a:lnTo>
                  <a:lnTo>
                    <a:pt x="22" y="229"/>
                  </a:lnTo>
                  <a:lnTo>
                    <a:pt x="26" y="202"/>
                  </a:lnTo>
                  <a:lnTo>
                    <a:pt x="32" y="176"/>
                  </a:lnTo>
                  <a:lnTo>
                    <a:pt x="42" y="150"/>
                  </a:lnTo>
                  <a:lnTo>
                    <a:pt x="53" y="127"/>
                  </a:lnTo>
                  <a:lnTo>
                    <a:pt x="68" y="103"/>
                  </a:lnTo>
                  <a:lnTo>
                    <a:pt x="86" y="83"/>
                  </a:lnTo>
                  <a:lnTo>
                    <a:pt x="108" y="65"/>
                  </a:lnTo>
                  <a:lnTo>
                    <a:pt x="133" y="50"/>
                  </a:lnTo>
                  <a:lnTo>
                    <a:pt x="162" y="39"/>
                  </a:lnTo>
                  <a:lnTo>
                    <a:pt x="194" y="31"/>
                  </a:lnTo>
                  <a:lnTo>
                    <a:pt x="201" y="31"/>
                  </a:lnTo>
                  <a:lnTo>
                    <a:pt x="208" y="32"/>
                  </a:lnTo>
                  <a:lnTo>
                    <a:pt x="217" y="35"/>
                  </a:lnTo>
                  <a:lnTo>
                    <a:pt x="224" y="36"/>
                  </a:lnTo>
                  <a:lnTo>
                    <a:pt x="229" y="35"/>
                  </a:lnTo>
                  <a:lnTo>
                    <a:pt x="233" y="31"/>
                  </a:lnTo>
                  <a:lnTo>
                    <a:pt x="238" y="25"/>
                  </a:lnTo>
                  <a:lnTo>
                    <a:pt x="244" y="20"/>
                  </a:lnTo>
                  <a:lnTo>
                    <a:pt x="247" y="16"/>
                  </a:lnTo>
                  <a:lnTo>
                    <a:pt x="276" y="8"/>
                  </a:lnTo>
                  <a:lnTo>
                    <a:pt x="306" y="3"/>
                  </a:lnTo>
                  <a:lnTo>
                    <a:pt x="33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5" name="Freeform 8"/>
            <p:cNvSpPr>
              <a:spLocks noEditPoints="1"/>
            </p:cNvSpPr>
            <p:nvPr/>
          </p:nvSpPr>
          <p:spPr bwMode="auto">
            <a:xfrm>
              <a:off x="1112" y="181"/>
              <a:ext cx="48" cy="49"/>
            </a:xfrm>
            <a:custGeom>
              <a:avLst/>
              <a:gdLst>
                <a:gd name="T0" fmla="*/ 146 w 381"/>
                <a:gd name="T1" fmla="*/ 130 h 391"/>
                <a:gd name="T2" fmla="*/ 121 w 381"/>
                <a:gd name="T3" fmla="*/ 145 h 391"/>
                <a:gd name="T4" fmla="*/ 87 w 381"/>
                <a:gd name="T5" fmla="*/ 160 h 391"/>
                <a:gd name="T6" fmla="*/ 53 w 381"/>
                <a:gd name="T7" fmla="*/ 175 h 391"/>
                <a:gd name="T8" fmla="*/ 36 w 381"/>
                <a:gd name="T9" fmla="*/ 185 h 391"/>
                <a:gd name="T10" fmla="*/ 39 w 381"/>
                <a:gd name="T11" fmla="*/ 220 h 391"/>
                <a:gd name="T12" fmla="*/ 57 w 381"/>
                <a:gd name="T13" fmla="*/ 274 h 391"/>
                <a:gd name="T14" fmla="*/ 90 w 381"/>
                <a:gd name="T15" fmla="*/ 321 h 391"/>
                <a:gd name="T16" fmla="*/ 135 w 381"/>
                <a:gd name="T17" fmla="*/ 354 h 391"/>
                <a:gd name="T18" fmla="*/ 189 w 381"/>
                <a:gd name="T19" fmla="*/ 367 h 391"/>
                <a:gd name="T20" fmla="*/ 245 w 381"/>
                <a:gd name="T21" fmla="*/ 354 h 391"/>
                <a:gd name="T22" fmla="*/ 291 w 381"/>
                <a:gd name="T23" fmla="*/ 320 h 391"/>
                <a:gd name="T24" fmla="*/ 325 w 381"/>
                <a:gd name="T25" fmla="*/ 273 h 391"/>
                <a:gd name="T26" fmla="*/ 343 w 381"/>
                <a:gd name="T27" fmla="*/ 218 h 391"/>
                <a:gd name="T28" fmla="*/ 345 w 381"/>
                <a:gd name="T29" fmla="*/ 186 h 391"/>
                <a:gd name="T30" fmla="*/ 326 w 381"/>
                <a:gd name="T31" fmla="*/ 179 h 391"/>
                <a:gd name="T32" fmla="*/ 280 w 381"/>
                <a:gd name="T33" fmla="*/ 171 h 391"/>
                <a:gd name="T34" fmla="*/ 229 w 381"/>
                <a:gd name="T35" fmla="*/ 160 h 391"/>
                <a:gd name="T36" fmla="*/ 183 w 381"/>
                <a:gd name="T37" fmla="*/ 144 h 391"/>
                <a:gd name="T38" fmla="*/ 151 w 381"/>
                <a:gd name="T39" fmla="*/ 123 h 391"/>
                <a:gd name="T40" fmla="*/ 232 w 381"/>
                <a:gd name="T41" fmla="*/ 3 h 391"/>
                <a:gd name="T42" fmla="*/ 298 w 381"/>
                <a:gd name="T43" fmla="*/ 21 h 391"/>
                <a:gd name="T44" fmla="*/ 333 w 381"/>
                <a:gd name="T45" fmla="*/ 45 h 391"/>
                <a:gd name="T46" fmla="*/ 354 w 381"/>
                <a:gd name="T47" fmla="*/ 80 h 391"/>
                <a:gd name="T48" fmla="*/ 365 w 381"/>
                <a:gd name="T49" fmla="*/ 122 h 391"/>
                <a:gd name="T50" fmla="*/ 368 w 381"/>
                <a:gd name="T51" fmla="*/ 173 h 391"/>
                <a:gd name="T52" fmla="*/ 369 w 381"/>
                <a:gd name="T53" fmla="*/ 178 h 391"/>
                <a:gd name="T54" fmla="*/ 380 w 381"/>
                <a:gd name="T55" fmla="*/ 187 h 391"/>
                <a:gd name="T56" fmla="*/ 378 w 381"/>
                <a:gd name="T57" fmla="*/ 226 h 391"/>
                <a:gd name="T58" fmla="*/ 374 w 381"/>
                <a:gd name="T59" fmla="*/ 235 h 391"/>
                <a:gd name="T60" fmla="*/ 367 w 381"/>
                <a:gd name="T61" fmla="*/ 240 h 391"/>
                <a:gd name="T62" fmla="*/ 353 w 381"/>
                <a:gd name="T63" fmla="*/ 270 h 391"/>
                <a:gd name="T64" fmla="*/ 321 w 381"/>
                <a:gd name="T65" fmla="*/ 323 h 391"/>
                <a:gd name="T66" fmla="*/ 276 w 381"/>
                <a:gd name="T67" fmla="*/ 364 h 391"/>
                <a:gd name="T68" fmla="*/ 220 w 381"/>
                <a:gd name="T69" fmla="*/ 387 h 391"/>
                <a:gd name="T70" fmla="*/ 158 w 381"/>
                <a:gd name="T71" fmla="*/ 387 h 391"/>
                <a:gd name="T72" fmla="*/ 104 w 381"/>
                <a:gd name="T73" fmla="*/ 364 h 391"/>
                <a:gd name="T74" fmla="*/ 60 w 381"/>
                <a:gd name="T75" fmla="*/ 322 h 391"/>
                <a:gd name="T76" fmla="*/ 29 w 381"/>
                <a:gd name="T77" fmla="*/ 270 h 391"/>
                <a:gd name="T78" fmla="*/ 14 w 381"/>
                <a:gd name="T79" fmla="*/ 240 h 391"/>
                <a:gd name="T80" fmla="*/ 7 w 381"/>
                <a:gd name="T81" fmla="*/ 235 h 391"/>
                <a:gd name="T82" fmla="*/ 3 w 381"/>
                <a:gd name="T83" fmla="*/ 226 h 391"/>
                <a:gd name="T84" fmla="*/ 1 w 381"/>
                <a:gd name="T85" fmla="*/ 186 h 391"/>
                <a:gd name="T86" fmla="*/ 13 w 381"/>
                <a:gd name="T87" fmla="*/ 177 h 391"/>
                <a:gd name="T88" fmla="*/ 14 w 381"/>
                <a:gd name="T89" fmla="*/ 171 h 391"/>
                <a:gd name="T90" fmla="*/ 14 w 381"/>
                <a:gd name="T91" fmla="*/ 133 h 391"/>
                <a:gd name="T92" fmla="*/ 24 w 381"/>
                <a:gd name="T93" fmla="*/ 96 h 391"/>
                <a:gd name="T94" fmla="*/ 44 w 381"/>
                <a:gd name="T95" fmla="*/ 61 h 391"/>
                <a:gd name="T96" fmla="*/ 75 w 381"/>
                <a:gd name="T97" fmla="*/ 35 h 391"/>
                <a:gd name="T98" fmla="*/ 118 w 381"/>
                <a:gd name="T99" fmla="*/ 21 h 391"/>
                <a:gd name="T100" fmla="*/ 129 w 381"/>
                <a:gd name="T101" fmla="*/ 21 h 391"/>
                <a:gd name="T102" fmla="*/ 139 w 381"/>
                <a:gd name="T103" fmla="*/ 22 h 391"/>
                <a:gd name="T104" fmla="*/ 142 w 381"/>
                <a:gd name="T105" fmla="*/ 19 h 391"/>
                <a:gd name="T106" fmla="*/ 147 w 381"/>
                <a:gd name="T107" fmla="*/ 14 h 391"/>
                <a:gd name="T108" fmla="*/ 151 w 381"/>
                <a:gd name="T109" fmla="*/ 11 h 391"/>
                <a:gd name="T110" fmla="*/ 202 w 381"/>
                <a:gd name="T11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391">
                  <a:moveTo>
                    <a:pt x="151" y="123"/>
                  </a:moveTo>
                  <a:lnTo>
                    <a:pt x="146" y="130"/>
                  </a:lnTo>
                  <a:lnTo>
                    <a:pt x="135" y="137"/>
                  </a:lnTo>
                  <a:lnTo>
                    <a:pt x="121" y="145"/>
                  </a:lnTo>
                  <a:lnTo>
                    <a:pt x="105" y="152"/>
                  </a:lnTo>
                  <a:lnTo>
                    <a:pt x="87" y="160"/>
                  </a:lnTo>
                  <a:lnTo>
                    <a:pt x="70" y="167"/>
                  </a:lnTo>
                  <a:lnTo>
                    <a:pt x="53" y="175"/>
                  </a:lnTo>
                  <a:lnTo>
                    <a:pt x="36" y="180"/>
                  </a:lnTo>
                  <a:lnTo>
                    <a:pt x="36" y="185"/>
                  </a:lnTo>
                  <a:lnTo>
                    <a:pt x="36" y="192"/>
                  </a:lnTo>
                  <a:lnTo>
                    <a:pt x="39" y="220"/>
                  </a:lnTo>
                  <a:lnTo>
                    <a:pt x="45" y="247"/>
                  </a:lnTo>
                  <a:lnTo>
                    <a:pt x="57" y="274"/>
                  </a:lnTo>
                  <a:lnTo>
                    <a:pt x="72" y="299"/>
                  </a:lnTo>
                  <a:lnTo>
                    <a:pt x="90" y="321"/>
                  </a:lnTo>
                  <a:lnTo>
                    <a:pt x="110" y="340"/>
                  </a:lnTo>
                  <a:lnTo>
                    <a:pt x="135" y="354"/>
                  </a:lnTo>
                  <a:lnTo>
                    <a:pt x="162" y="364"/>
                  </a:lnTo>
                  <a:lnTo>
                    <a:pt x="189" y="367"/>
                  </a:lnTo>
                  <a:lnTo>
                    <a:pt x="218" y="364"/>
                  </a:lnTo>
                  <a:lnTo>
                    <a:pt x="245" y="354"/>
                  </a:lnTo>
                  <a:lnTo>
                    <a:pt x="270" y="339"/>
                  </a:lnTo>
                  <a:lnTo>
                    <a:pt x="291" y="320"/>
                  </a:lnTo>
                  <a:lnTo>
                    <a:pt x="309" y="298"/>
                  </a:lnTo>
                  <a:lnTo>
                    <a:pt x="325" y="273"/>
                  </a:lnTo>
                  <a:lnTo>
                    <a:pt x="336" y="246"/>
                  </a:lnTo>
                  <a:lnTo>
                    <a:pt x="343" y="218"/>
                  </a:lnTo>
                  <a:lnTo>
                    <a:pt x="345" y="192"/>
                  </a:lnTo>
                  <a:lnTo>
                    <a:pt x="345" y="186"/>
                  </a:lnTo>
                  <a:lnTo>
                    <a:pt x="345" y="182"/>
                  </a:lnTo>
                  <a:lnTo>
                    <a:pt x="326" y="179"/>
                  </a:lnTo>
                  <a:lnTo>
                    <a:pt x="305" y="176"/>
                  </a:lnTo>
                  <a:lnTo>
                    <a:pt x="280" y="171"/>
                  </a:lnTo>
                  <a:lnTo>
                    <a:pt x="255" y="166"/>
                  </a:lnTo>
                  <a:lnTo>
                    <a:pt x="229" y="160"/>
                  </a:lnTo>
                  <a:lnTo>
                    <a:pt x="204" y="152"/>
                  </a:lnTo>
                  <a:lnTo>
                    <a:pt x="183" y="144"/>
                  </a:lnTo>
                  <a:lnTo>
                    <a:pt x="165" y="134"/>
                  </a:lnTo>
                  <a:lnTo>
                    <a:pt x="151" y="123"/>
                  </a:lnTo>
                  <a:close/>
                  <a:moveTo>
                    <a:pt x="202" y="0"/>
                  </a:moveTo>
                  <a:lnTo>
                    <a:pt x="232" y="3"/>
                  </a:lnTo>
                  <a:lnTo>
                    <a:pt x="264" y="9"/>
                  </a:lnTo>
                  <a:lnTo>
                    <a:pt x="298" y="21"/>
                  </a:lnTo>
                  <a:lnTo>
                    <a:pt x="318" y="31"/>
                  </a:lnTo>
                  <a:lnTo>
                    <a:pt x="333" y="45"/>
                  </a:lnTo>
                  <a:lnTo>
                    <a:pt x="344" y="60"/>
                  </a:lnTo>
                  <a:lnTo>
                    <a:pt x="354" y="80"/>
                  </a:lnTo>
                  <a:lnTo>
                    <a:pt x="360" y="100"/>
                  </a:lnTo>
                  <a:lnTo>
                    <a:pt x="365" y="122"/>
                  </a:lnTo>
                  <a:lnTo>
                    <a:pt x="367" y="147"/>
                  </a:lnTo>
                  <a:lnTo>
                    <a:pt x="368" y="173"/>
                  </a:lnTo>
                  <a:lnTo>
                    <a:pt x="369" y="175"/>
                  </a:lnTo>
                  <a:lnTo>
                    <a:pt x="369" y="178"/>
                  </a:lnTo>
                  <a:lnTo>
                    <a:pt x="375" y="182"/>
                  </a:lnTo>
                  <a:lnTo>
                    <a:pt x="380" y="187"/>
                  </a:lnTo>
                  <a:lnTo>
                    <a:pt x="381" y="195"/>
                  </a:lnTo>
                  <a:lnTo>
                    <a:pt x="378" y="226"/>
                  </a:lnTo>
                  <a:lnTo>
                    <a:pt x="376" y="230"/>
                  </a:lnTo>
                  <a:lnTo>
                    <a:pt x="374" y="235"/>
                  </a:lnTo>
                  <a:lnTo>
                    <a:pt x="371" y="238"/>
                  </a:lnTo>
                  <a:lnTo>
                    <a:pt x="367" y="240"/>
                  </a:lnTo>
                  <a:lnTo>
                    <a:pt x="363" y="241"/>
                  </a:lnTo>
                  <a:lnTo>
                    <a:pt x="353" y="270"/>
                  </a:lnTo>
                  <a:lnTo>
                    <a:pt x="338" y="298"/>
                  </a:lnTo>
                  <a:lnTo>
                    <a:pt x="321" y="323"/>
                  </a:lnTo>
                  <a:lnTo>
                    <a:pt x="299" y="346"/>
                  </a:lnTo>
                  <a:lnTo>
                    <a:pt x="276" y="364"/>
                  </a:lnTo>
                  <a:lnTo>
                    <a:pt x="249" y="379"/>
                  </a:lnTo>
                  <a:lnTo>
                    <a:pt x="220" y="387"/>
                  </a:lnTo>
                  <a:lnTo>
                    <a:pt x="189" y="391"/>
                  </a:lnTo>
                  <a:lnTo>
                    <a:pt x="158" y="387"/>
                  </a:lnTo>
                  <a:lnTo>
                    <a:pt x="131" y="379"/>
                  </a:lnTo>
                  <a:lnTo>
                    <a:pt x="104" y="364"/>
                  </a:lnTo>
                  <a:lnTo>
                    <a:pt x="80" y="345"/>
                  </a:lnTo>
                  <a:lnTo>
                    <a:pt x="60" y="322"/>
                  </a:lnTo>
                  <a:lnTo>
                    <a:pt x="43" y="298"/>
                  </a:lnTo>
                  <a:lnTo>
                    <a:pt x="29" y="270"/>
                  </a:lnTo>
                  <a:lnTo>
                    <a:pt x="19" y="241"/>
                  </a:lnTo>
                  <a:lnTo>
                    <a:pt x="14" y="240"/>
                  </a:lnTo>
                  <a:lnTo>
                    <a:pt x="10" y="238"/>
                  </a:lnTo>
                  <a:lnTo>
                    <a:pt x="7" y="235"/>
                  </a:lnTo>
                  <a:lnTo>
                    <a:pt x="4" y="230"/>
                  </a:lnTo>
                  <a:lnTo>
                    <a:pt x="3" y="226"/>
                  </a:lnTo>
                  <a:lnTo>
                    <a:pt x="0" y="195"/>
                  </a:lnTo>
                  <a:lnTo>
                    <a:pt x="1" y="186"/>
                  </a:lnTo>
                  <a:lnTo>
                    <a:pt x="7" y="180"/>
                  </a:lnTo>
                  <a:lnTo>
                    <a:pt x="13" y="177"/>
                  </a:lnTo>
                  <a:lnTo>
                    <a:pt x="13" y="175"/>
                  </a:lnTo>
                  <a:lnTo>
                    <a:pt x="14" y="171"/>
                  </a:lnTo>
                  <a:lnTo>
                    <a:pt x="13" y="153"/>
                  </a:lnTo>
                  <a:lnTo>
                    <a:pt x="14" y="133"/>
                  </a:lnTo>
                  <a:lnTo>
                    <a:pt x="18" y="114"/>
                  </a:lnTo>
                  <a:lnTo>
                    <a:pt x="24" y="96"/>
                  </a:lnTo>
                  <a:lnTo>
                    <a:pt x="32" y="77"/>
                  </a:lnTo>
                  <a:lnTo>
                    <a:pt x="44" y="61"/>
                  </a:lnTo>
                  <a:lnTo>
                    <a:pt x="58" y="46"/>
                  </a:lnTo>
                  <a:lnTo>
                    <a:pt x="75" y="35"/>
                  </a:lnTo>
                  <a:lnTo>
                    <a:pt x="95" y="26"/>
                  </a:lnTo>
                  <a:lnTo>
                    <a:pt x="118" y="21"/>
                  </a:lnTo>
                  <a:lnTo>
                    <a:pt x="123" y="21"/>
                  </a:lnTo>
                  <a:lnTo>
                    <a:pt x="129" y="21"/>
                  </a:lnTo>
                  <a:lnTo>
                    <a:pt x="136" y="22"/>
                  </a:lnTo>
                  <a:lnTo>
                    <a:pt x="139" y="22"/>
                  </a:lnTo>
                  <a:lnTo>
                    <a:pt x="140" y="21"/>
                  </a:lnTo>
                  <a:lnTo>
                    <a:pt x="142" y="19"/>
                  </a:lnTo>
                  <a:lnTo>
                    <a:pt x="144" y="16"/>
                  </a:lnTo>
                  <a:lnTo>
                    <a:pt x="147" y="14"/>
                  </a:lnTo>
                  <a:lnTo>
                    <a:pt x="149" y="12"/>
                  </a:lnTo>
                  <a:lnTo>
                    <a:pt x="151" y="11"/>
                  </a:lnTo>
                  <a:lnTo>
                    <a:pt x="175" y="4"/>
                  </a:lnTo>
                  <a:lnTo>
                    <a:pt x="202"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6" name="Freeform 9"/>
            <p:cNvSpPr>
              <a:spLocks noEditPoints="1"/>
            </p:cNvSpPr>
            <p:nvPr/>
          </p:nvSpPr>
          <p:spPr bwMode="auto">
            <a:xfrm>
              <a:off x="1046" y="207"/>
              <a:ext cx="66" cy="68"/>
            </a:xfrm>
            <a:custGeom>
              <a:avLst/>
              <a:gdLst>
                <a:gd name="T0" fmla="*/ 204 w 528"/>
                <a:gd name="T1" fmla="*/ 177 h 541"/>
                <a:gd name="T2" fmla="*/ 175 w 528"/>
                <a:gd name="T3" fmla="*/ 196 h 541"/>
                <a:gd name="T4" fmla="*/ 135 w 528"/>
                <a:gd name="T5" fmla="*/ 215 h 541"/>
                <a:gd name="T6" fmla="*/ 91 w 528"/>
                <a:gd name="T7" fmla="*/ 233 h 541"/>
                <a:gd name="T8" fmla="*/ 53 w 528"/>
                <a:gd name="T9" fmla="*/ 248 h 541"/>
                <a:gd name="T10" fmla="*/ 51 w 528"/>
                <a:gd name="T11" fmla="*/ 264 h 541"/>
                <a:gd name="T12" fmla="*/ 60 w 528"/>
                <a:gd name="T13" fmla="*/ 327 h 541"/>
                <a:gd name="T14" fmla="*/ 85 w 528"/>
                <a:gd name="T15" fmla="*/ 388 h 541"/>
                <a:gd name="T16" fmla="*/ 122 w 528"/>
                <a:gd name="T17" fmla="*/ 441 h 541"/>
                <a:gd name="T18" fmla="*/ 172 w 528"/>
                <a:gd name="T19" fmla="*/ 482 h 541"/>
                <a:gd name="T20" fmla="*/ 231 w 528"/>
                <a:gd name="T21" fmla="*/ 504 h 541"/>
                <a:gd name="T22" fmla="*/ 296 w 528"/>
                <a:gd name="T23" fmla="*/ 504 h 541"/>
                <a:gd name="T24" fmla="*/ 356 w 528"/>
                <a:gd name="T25" fmla="*/ 482 h 541"/>
                <a:gd name="T26" fmla="*/ 406 w 528"/>
                <a:gd name="T27" fmla="*/ 440 h 541"/>
                <a:gd name="T28" fmla="*/ 446 w 528"/>
                <a:gd name="T29" fmla="*/ 387 h 541"/>
                <a:gd name="T30" fmla="*/ 472 w 528"/>
                <a:gd name="T31" fmla="*/ 326 h 541"/>
                <a:gd name="T32" fmla="*/ 480 w 528"/>
                <a:gd name="T33" fmla="*/ 264 h 541"/>
                <a:gd name="T34" fmla="*/ 479 w 528"/>
                <a:gd name="T35" fmla="*/ 251 h 541"/>
                <a:gd name="T36" fmla="*/ 430 w 528"/>
                <a:gd name="T37" fmla="*/ 244 h 541"/>
                <a:gd name="T38" fmla="*/ 368 w 528"/>
                <a:gd name="T39" fmla="*/ 232 h 541"/>
                <a:gd name="T40" fmla="*/ 305 w 528"/>
                <a:gd name="T41" fmla="*/ 216 h 541"/>
                <a:gd name="T42" fmla="*/ 249 w 528"/>
                <a:gd name="T43" fmla="*/ 196 h 541"/>
                <a:gd name="T44" fmla="*/ 211 w 528"/>
                <a:gd name="T45" fmla="*/ 170 h 541"/>
                <a:gd name="T46" fmla="*/ 338 w 528"/>
                <a:gd name="T47" fmla="*/ 4 h 541"/>
                <a:gd name="T48" fmla="*/ 416 w 528"/>
                <a:gd name="T49" fmla="*/ 28 h 541"/>
                <a:gd name="T50" fmla="*/ 459 w 528"/>
                <a:gd name="T51" fmla="*/ 55 h 541"/>
                <a:gd name="T52" fmla="*/ 487 w 528"/>
                <a:gd name="T53" fmla="*/ 96 h 541"/>
                <a:gd name="T54" fmla="*/ 504 w 528"/>
                <a:gd name="T55" fmla="*/ 146 h 541"/>
                <a:gd name="T56" fmla="*/ 511 w 528"/>
                <a:gd name="T57" fmla="*/ 205 h 541"/>
                <a:gd name="T58" fmla="*/ 512 w 528"/>
                <a:gd name="T59" fmla="*/ 241 h 541"/>
                <a:gd name="T60" fmla="*/ 522 w 528"/>
                <a:gd name="T61" fmla="*/ 250 h 541"/>
                <a:gd name="T62" fmla="*/ 528 w 528"/>
                <a:gd name="T63" fmla="*/ 269 h 541"/>
                <a:gd name="T64" fmla="*/ 522 w 528"/>
                <a:gd name="T65" fmla="*/ 323 h 541"/>
                <a:gd name="T66" fmla="*/ 504 w 528"/>
                <a:gd name="T67" fmla="*/ 333 h 541"/>
                <a:gd name="T68" fmla="*/ 479 w 528"/>
                <a:gd name="T69" fmla="*/ 397 h 541"/>
                <a:gd name="T70" fmla="*/ 441 w 528"/>
                <a:gd name="T71" fmla="*/ 453 h 541"/>
                <a:gd name="T72" fmla="*/ 390 w 528"/>
                <a:gd name="T73" fmla="*/ 499 h 541"/>
                <a:gd name="T74" fmla="*/ 332 w 528"/>
                <a:gd name="T75" fmla="*/ 530 h 541"/>
                <a:gd name="T76" fmla="*/ 264 w 528"/>
                <a:gd name="T77" fmla="*/ 541 h 541"/>
                <a:gd name="T78" fmla="*/ 197 w 528"/>
                <a:gd name="T79" fmla="*/ 530 h 541"/>
                <a:gd name="T80" fmla="*/ 138 w 528"/>
                <a:gd name="T81" fmla="*/ 499 h 541"/>
                <a:gd name="T82" fmla="*/ 89 w 528"/>
                <a:gd name="T83" fmla="*/ 453 h 541"/>
                <a:gd name="T84" fmla="*/ 51 w 528"/>
                <a:gd name="T85" fmla="*/ 395 h 541"/>
                <a:gd name="T86" fmla="*/ 27 w 528"/>
                <a:gd name="T87" fmla="*/ 332 h 541"/>
                <a:gd name="T88" fmla="*/ 9 w 528"/>
                <a:gd name="T89" fmla="*/ 322 h 541"/>
                <a:gd name="T90" fmla="*/ 0 w 528"/>
                <a:gd name="T91" fmla="*/ 268 h 541"/>
                <a:gd name="T92" fmla="*/ 9 w 528"/>
                <a:gd name="T93" fmla="*/ 249 h 541"/>
                <a:gd name="T94" fmla="*/ 19 w 528"/>
                <a:gd name="T95" fmla="*/ 240 h 541"/>
                <a:gd name="T96" fmla="*/ 18 w 528"/>
                <a:gd name="T97" fmla="*/ 213 h 541"/>
                <a:gd name="T98" fmla="*/ 24 w 528"/>
                <a:gd name="T99" fmla="*/ 165 h 541"/>
                <a:gd name="T100" fmla="*/ 40 w 528"/>
                <a:gd name="T101" fmla="*/ 116 h 541"/>
                <a:gd name="T102" fmla="*/ 67 w 528"/>
                <a:gd name="T103" fmla="*/ 75 h 541"/>
                <a:gd name="T104" fmla="*/ 109 w 528"/>
                <a:gd name="T105" fmla="*/ 44 h 541"/>
                <a:gd name="T106" fmla="*/ 165 w 528"/>
                <a:gd name="T107" fmla="*/ 26 h 541"/>
                <a:gd name="T108" fmla="*/ 177 w 528"/>
                <a:gd name="T109" fmla="*/ 27 h 541"/>
                <a:gd name="T110" fmla="*/ 190 w 528"/>
                <a:gd name="T111" fmla="*/ 29 h 541"/>
                <a:gd name="T112" fmla="*/ 196 w 528"/>
                <a:gd name="T113" fmla="*/ 27 h 541"/>
                <a:gd name="T114" fmla="*/ 200 w 528"/>
                <a:gd name="T115" fmla="*/ 21 h 541"/>
                <a:gd name="T116" fmla="*/ 205 w 528"/>
                <a:gd name="T117" fmla="*/ 16 h 541"/>
                <a:gd name="T118" fmla="*/ 210 w 528"/>
                <a:gd name="T119" fmla="*/ 13 h 541"/>
                <a:gd name="T120" fmla="*/ 268 w 528"/>
                <a:gd name="T121"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541">
                  <a:moveTo>
                    <a:pt x="211" y="170"/>
                  </a:moveTo>
                  <a:lnTo>
                    <a:pt x="204" y="177"/>
                  </a:lnTo>
                  <a:lnTo>
                    <a:pt x="192" y="186"/>
                  </a:lnTo>
                  <a:lnTo>
                    <a:pt x="175" y="196"/>
                  </a:lnTo>
                  <a:lnTo>
                    <a:pt x="156" y="205"/>
                  </a:lnTo>
                  <a:lnTo>
                    <a:pt x="135" y="215"/>
                  </a:lnTo>
                  <a:lnTo>
                    <a:pt x="113" y="224"/>
                  </a:lnTo>
                  <a:lnTo>
                    <a:pt x="91" y="233"/>
                  </a:lnTo>
                  <a:lnTo>
                    <a:pt x="71" y="240"/>
                  </a:lnTo>
                  <a:lnTo>
                    <a:pt x="53" y="248"/>
                  </a:lnTo>
                  <a:lnTo>
                    <a:pt x="51" y="255"/>
                  </a:lnTo>
                  <a:lnTo>
                    <a:pt x="51" y="264"/>
                  </a:lnTo>
                  <a:lnTo>
                    <a:pt x="54" y="295"/>
                  </a:lnTo>
                  <a:lnTo>
                    <a:pt x="60" y="327"/>
                  </a:lnTo>
                  <a:lnTo>
                    <a:pt x="71" y="358"/>
                  </a:lnTo>
                  <a:lnTo>
                    <a:pt x="85" y="388"/>
                  </a:lnTo>
                  <a:lnTo>
                    <a:pt x="102" y="416"/>
                  </a:lnTo>
                  <a:lnTo>
                    <a:pt x="122" y="441"/>
                  </a:lnTo>
                  <a:lnTo>
                    <a:pt x="147" y="464"/>
                  </a:lnTo>
                  <a:lnTo>
                    <a:pt x="172" y="482"/>
                  </a:lnTo>
                  <a:lnTo>
                    <a:pt x="201" y="496"/>
                  </a:lnTo>
                  <a:lnTo>
                    <a:pt x="231" y="504"/>
                  </a:lnTo>
                  <a:lnTo>
                    <a:pt x="264" y="508"/>
                  </a:lnTo>
                  <a:lnTo>
                    <a:pt x="296" y="504"/>
                  </a:lnTo>
                  <a:lnTo>
                    <a:pt x="327" y="496"/>
                  </a:lnTo>
                  <a:lnTo>
                    <a:pt x="356" y="482"/>
                  </a:lnTo>
                  <a:lnTo>
                    <a:pt x="383" y="463"/>
                  </a:lnTo>
                  <a:lnTo>
                    <a:pt x="406" y="440"/>
                  </a:lnTo>
                  <a:lnTo>
                    <a:pt x="428" y="415"/>
                  </a:lnTo>
                  <a:lnTo>
                    <a:pt x="446" y="387"/>
                  </a:lnTo>
                  <a:lnTo>
                    <a:pt x="461" y="357"/>
                  </a:lnTo>
                  <a:lnTo>
                    <a:pt x="472" y="326"/>
                  </a:lnTo>
                  <a:lnTo>
                    <a:pt x="478" y="295"/>
                  </a:lnTo>
                  <a:lnTo>
                    <a:pt x="480" y="264"/>
                  </a:lnTo>
                  <a:lnTo>
                    <a:pt x="480" y="258"/>
                  </a:lnTo>
                  <a:lnTo>
                    <a:pt x="479" y="251"/>
                  </a:lnTo>
                  <a:lnTo>
                    <a:pt x="457" y="248"/>
                  </a:lnTo>
                  <a:lnTo>
                    <a:pt x="430" y="244"/>
                  </a:lnTo>
                  <a:lnTo>
                    <a:pt x="400" y="238"/>
                  </a:lnTo>
                  <a:lnTo>
                    <a:pt x="368" y="232"/>
                  </a:lnTo>
                  <a:lnTo>
                    <a:pt x="336" y="224"/>
                  </a:lnTo>
                  <a:lnTo>
                    <a:pt x="305" y="216"/>
                  </a:lnTo>
                  <a:lnTo>
                    <a:pt x="275" y="206"/>
                  </a:lnTo>
                  <a:lnTo>
                    <a:pt x="249" y="196"/>
                  </a:lnTo>
                  <a:lnTo>
                    <a:pt x="227" y="183"/>
                  </a:lnTo>
                  <a:lnTo>
                    <a:pt x="211" y="170"/>
                  </a:lnTo>
                  <a:close/>
                  <a:moveTo>
                    <a:pt x="302" y="0"/>
                  </a:moveTo>
                  <a:lnTo>
                    <a:pt x="338" y="4"/>
                  </a:lnTo>
                  <a:lnTo>
                    <a:pt x="375" y="13"/>
                  </a:lnTo>
                  <a:lnTo>
                    <a:pt x="416" y="28"/>
                  </a:lnTo>
                  <a:lnTo>
                    <a:pt x="440" y="39"/>
                  </a:lnTo>
                  <a:lnTo>
                    <a:pt x="459" y="55"/>
                  </a:lnTo>
                  <a:lnTo>
                    <a:pt x="475" y="75"/>
                  </a:lnTo>
                  <a:lnTo>
                    <a:pt x="487" y="96"/>
                  </a:lnTo>
                  <a:lnTo>
                    <a:pt x="496" y="121"/>
                  </a:lnTo>
                  <a:lnTo>
                    <a:pt x="504" y="146"/>
                  </a:lnTo>
                  <a:lnTo>
                    <a:pt x="508" y="175"/>
                  </a:lnTo>
                  <a:lnTo>
                    <a:pt x="511" y="205"/>
                  </a:lnTo>
                  <a:lnTo>
                    <a:pt x="512" y="237"/>
                  </a:lnTo>
                  <a:lnTo>
                    <a:pt x="512" y="241"/>
                  </a:lnTo>
                  <a:lnTo>
                    <a:pt x="512" y="245"/>
                  </a:lnTo>
                  <a:lnTo>
                    <a:pt x="522" y="250"/>
                  </a:lnTo>
                  <a:lnTo>
                    <a:pt x="527" y="259"/>
                  </a:lnTo>
                  <a:lnTo>
                    <a:pt x="528" y="269"/>
                  </a:lnTo>
                  <a:lnTo>
                    <a:pt x="525" y="312"/>
                  </a:lnTo>
                  <a:lnTo>
                    <a:pt x="522" y="323"/>
                  </a:lnTo>
                  <a:lnTo>
                    <a:pt x="514" y="329"/>
                  </a:lnTo>
                  <a:lnTo>
                    <a:pt x="504" y="333"/>
                  </a:lnTo>
                  <a:lnTo>
                    <a:pt x="493" y="365"/>
                  </a:lnTo>
                  <a:lnTo>
                    <a:pt x="479" y="397"/>
                  </a:lnTo>
                  <a:lnTo>
                    <a:pt x="461" y="425"/>
                  </a:lnTo>
                  <a:lnTo>
                    <a:pt x="441" y="453"/>
                  </a:lnTo>
                  <a:lnTo>
                    <a:pt x="417" y="478"/>
                  </a:lnTo>
                  <a:lnTo>
                    <a:pt x="390" y="499"/>
                  </a:lnTo>
                  <a:lnTo>
                    <a:pt x="363" y="516"/>
                  </a:lnTo>
                  <a:lnTo>
                    <a:pt x="332" y="530"/>
                  </a:lnTo>
                  <a:lnTo>
                    <a:pt x="298" y="538"/>
                  </a:lnTo>
                  <a:lnTo>
                    <a:pt x="264" y="541"/>
                  </a:lnTo>
                  <a:lnTo>
                    <a:pt x="230" y="538"/>
                  </a:lnTo>
                  <a:lnTo>
                    <a:pt x="197" y="530"/>
                  </a:lnTo>
                  <a:lnTo>
                    <a:pt x="167" y="516"/>
                  </a:lnTo>
                  <a:lnTo>
                    <a:pt x="138" y="499"/>
                  </a:lnTo>
                  <a:lnTo>
                    <a:pt x="112" y="478"/>
                  </a:lnTo>
                  <a:lnTo>
                    <a:pt x="89" y="453"/>
                  </a:lnTo>
                  <a:lnTo>
                    <a:pt x="69" y="425"/>
                  </a:lnTo>
                  <a:lnTo>
                    <a:pt x="51" y="395"/>
                  </a:lnTo>
                  <a:lnTo>
                    <a:pt x="38" y="364"/>
                  </a:lnTo>
                  <a:lnTo>
                    <a:pt x="27" y="332"/>
                  </a:lnTo>
                  <a:lnTo>
                    <a:pt x="16" y="329"/>
                  </a:lnTo>
                  <a:lnTo>
                    <a:pt x="9" y="322"/>
                  </a:lnTo>
                  <a:lnTo>
                    <a:pt x="4" y="311"/>
                  </a:lnTo>
                  <a:lnTo>
                    <a:pt x="0" y="268"/>
                  </a:lnTo>
                  <a:lnTo>
                    <a:pt x="2" y="258"/>
                  </a:lnTo>
                  <a:lnTo>
                    <a:pt x="9" y="249"/>
                  </a:lnTo>
                  <a:lnTo>
                    <a:pt x="19" y="244"/>
                  </a:lnTo>
                  <a:lnTo>
                    <a:pt x="19" y="240"/>
                  </a:lnTo>
                  <a:lnTo>
                    <a:pt x="19" y="236"/>
                  </a:lnTo>
                  <a:lnTo>
                    <a:pt x="18" y="213"/>
                  </a:lnTo>
                  <a:lnTo>
                    <a:pt x="19" y="189"/>
                  </a:lnTo>
                  <a:lnTo>
                    <a:pt x="24" y="165"/>
                  </a:lnTo>
                  <a:lnTo>
                    <a:pt x="30" y="140"/>
                  </a:lnTo>
                  <a:lnTo>
                    <a:pt x="40" y="116"/>
                  </a:lnTo>
                  <a:lnTo>
                    <a:pt x="53" y="95"/>
                  </a:lnTo>
                  <a:lnTo>
                    <a:pt x="67" y="75"/>
                  </a:lnTo>
                  <a:lnTo>
                    <a:pt x="87" y="58"/>
                  </a:lnTo>
                  <a:lnTo>
                    <a:pt x="109" y="44"/>
                  </a:lnTo>
                  <a:lnTo>
                    <a:pt x="135" y="33"/>
                  </a:lnTo>
                  <a:lnTo>
                    <a:pt x="165" y="26"/>
                  </a:lnTo>
                  <a:lnTo>
                    <a:pt x="170" y="26"/>
                  </a:lnTo>
                  <a:lnTo>
                    <a:pt x="177" y="27"/>
                  </a:lnTo>
                  <a:lnTo>
                    <a:pt x="184" y="28"/>
                  </a:lnTo>
                  <a:lnTo>
                    <a:pt x="190" y="29"/>
                  </a:lnTo>
                  <a:lnTo>
                    <a:pt x="194" y="29"/>
                  </a:lnTo>
                  <a:lnTo>
                    <a:pt x="196" y="27"/>
                  </a:lnTo>
                  <a:lnTo>
                    <a:pt x="198" y="24"/>
                  </a:lnTo>
                  <a:lnTo>
                    <a:pt x="200" y="21"/>
                  </a:lnTo>
                  <a:lnTo>
                    <a:pt x="203" y="19"/>
                  </a:lnTo>
                  <a:lnTo>
                    <a:pt x="205" y="16"/>
                  </a:lnTo>
                  <a:lnTo>
                    <a:pt x="208" y="14"/>
                  </a:lnTo>
                  <a:lnTo>
                    <a:pt x="210" y="13"/>
                  </a:lnTo>
                  <a:lnTo>
                    <a:pt x="237" y="4"/>
                  </a:lnTo>
                  <a:lnTo>
                    <a:pt x="268" y="0"/>
                  </a:lnTo>
                  <a:lnTo>
                    <a:pt x="302"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7" name="Freeform 10"/>
            <p:cNvSpPr>
              <a:spLocks noEditPoints="1"/>
            </p:cNvSpPr>
            <p:nvPr/>
          </p:nvSpPr>
          <p:spPr bwMode="auto">
            <a:xfrm>
              <a:off x="1160" y="207"/>
              <a:ext cx="66" cy="68"/>
            </a:xfrm>
            <a:custGeom>
              <a:avLst/>
              <a:gdLst>
                <a:gd name="T0" fmla="*/ 190 w 533"/>
                <a:gd name="T1" fmla="*/ 186 h 541"/>
                <a:gd name="T2" fmla="*/ 133 w 533"/>
                <a:gd name="T3" fmla="*/ 215 h 541"/>
                <a:gd name="T4" fmla="*/ 69 w 533"/>
                <a:gd name="T5" fmla="*/ 240 h 541"/>
                <a:gd name="T6" fmla="*/ 50 w 533"/>
                <a:gd name="T7" fmla="*/ 264 h 541"/>
                <a:gd name="T8" fmla="*/ 68 w 533"/>
                <a:gd name="T9" fmla="*/ 358 h 541"/>
                <a:gd name="T10" fmla="*/ 121 w 533"/>
                <a:gd name="T11" fmla="*/ 441 h 541"/>
                <a:gd name="T12" fmla="*/ 199 w 533"/>
                <a:gd name="T13" fmla="*/ 496 h 541"/>
                <a:gd name="T14" fmla="*/ 295 w 533"/>
                <a:gd name="T15" fmla="*/ 504 h 541"/>
                <a:gd name="T16" fmla="*/ 381 w 533"/>
                <a:gd name="T17" fmla="*/ 463 h 541"/>
                <a:gd name="T18" fmla="*/ 444 w 533"/>
                <a:gd name="T19" fmla="*/ 387 h 541"/>
                <a:gd name="T20" fmla="*/ 477 w 533"/>
                <a:gd name="T21" fmla="*/ 295 h 541"/>
                <a:gd name="T22" fmla="*/ 479 w 533"/>
                <a:gd name="T23" fmla="*/ 251 h 541"/>
                <a:gd name="T24" fmla="*/ 399 w 533"/>
                <a:gd name="T25" fmla="*/ 238 h 541"/>
                <a:gd name="T26" fmla="*/ 303 w 533"/>
                <a:gd name="T27" fmla="*/ 216 h 541"/>
                <a:gd name="T28" fmla="*/ 225 w 533"/>
                <a:gd name="T29" fmla="*/ 183 h 541"/>
                <a:gd name="T30" fmla="*/ 336 w 533"/>
                <a:gd name="T31" fmla="*/ 4 h 541"/>
                <a:gd name="T32" fmla="*/ 438 w 533"/>
                <a:gd name="T33" fmla="*/ 40 h 541"/>
                <a:gd name="T34" fmla="*/ 485 w 533"/>
                <a:gd name="T35" fmla="*/ 96 h 541"/>
                <a:gd name="T36" fmla="*/ 506 w 533"/>
                <a:gd name="T37" fmla="*/ 175 h 541"/>
                <a:gd name="T38" fmla="*/ 511 w 533"/>
                <a:gd name="T39" fmla="*/ 241 h 541"/>
                <a:gd name="T40" fmla="*/ 526 w 533"/>
                <a:gd name="T41" fmla="*/ 259 h 541"/>
                <a:gd name="T42" fmla="*/ 530 w 533"/>
                <a:gd name="T43" fmla="*/ 270 h 541"/>
                <a:gd name="T44" fmla="*/ 533 w 533"/>
                <a:gd name="T45" fmla="*/ 275 h 541"/>
                <a:gd name="T46" fmla="*/ 528 w 533"/>
                <a:gd name="T47" fmla="*/ 320 h 541"/>
                <a:gd name="T48" fmla="*/ 519 w 533"/>
                <a:gd name="T49" fmla="*/ 322 h 541"/>
                <a:gd name="T50" fmla="*/ 511 w 533"/>
                <a:gd name="T51" fmla="*/ 330 h 541"/>
                <a:gd name="T52" fmla="*/ 492 w 533"/>
                <a:gd name="T53" fmla="*/ 365 h 541"/>
                <a:gd name="T54" fmla="*/ 439 w 533"/>
                <a:gd name="T55" fmla="*/ 453 h 541"/>
                <a:gd name="T56" fmla="*/ 360 w 533"/>
                <a:gd name="T57" fmla="*/ 516 h 541"/>
                <a:gd name="T58" fmla="*/ 262 w 533"/>
                <a:gd name="T59" fmla="*/ 541 h 541"/>
                <a:gd name="T60" fmla="*/ 165 w 533"/>
                <a:gd name="T61" fmla="*/ 516 h 541"/>
                <a:gd name="T62" fmla="*/ 87 w 533"/>
                <a:gd name="T63" fmla="*/ 453 h 541"/>
                <a:gd name="T64" fmla="*/ 36 w 533"/>
                <a:gd name="T65" fmla="*/ 364 h 541"/>
                <a:gd name="T66" fmla="*/ 7 w 533"/>
                <a:gd name="T67" fmla="*/ 322 h 541"/>
                <a:gd name="T68" fmla="*/ 1 w 533"/>
                <a:gd name="T69" fmla="*/ 258 h 541"/>
                <a:gd name="T70" fmla="*/ 18 w 533"/>
                <a:gd name="T71" fmla="*/ 240 h 541"/>
                <a:gd name="T72" fmla="*/ 18 w 533"/>
                <a:gd name="T73" fmla="*/ 189 h 541"/>
                <a:gd name="T74" fmla="*/ 38 w 533"/>
                <a:gd name="T75" fmla="*/ 116 h 541"/>
                <a:gd name="T76" fmla="*/ 85 w 533"/>
                <a:gd name="T77" fmla="*/ 59 h 541"/>
                <a:gd name="T78" fmla="*/ 163 w 533"/>
                <a:gd name="T79" fmla="*/ 27 h 541"/>
                <a:gd name="T80" fmla="*/ 183 w 533"/>
                <a:gd name="T81" fmla="*/ 29 h 541"/>
                <a:gd name="T82" fmla="*/ 194 w 533"/>
                <a:gd name="T83" fmla="*/ 28 h 541"/>
                <a:gd name="T84" fmla="*/ 202 w 533"/>
                <a:gd name="T85" fmla="*/ 19 h 541"/>
                <a:gd name="T86" fmla="*/ 208 w 533"/>
                <a:gd name="T87" fmla="*/ 13 h 541"/>
                <a:gd name="T88" fmla="*/ 300 w 533"/>
                <a:gd name="T89"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3" h="541">
                  <a:moveTo>
                    <a:pt x="209" y="170"/>
                  </a:moveTo>
                  <a:lnTo>
                    <a:pt x="203" y="177"/>
                  </a:lnTo>
                  <a:lnTo>
                    <a:pt x="190" y="186"/>
                  </a:lnTo>
                  <a:lnTo>
                    <a:pt x="174" y="196"/>
                  </a:lnTo>
                  <a:lnTo>
                    <a:pt x="155" y="205"/>
                  </a:lnTo>
                  <a:lnTo>
                    <a:pt x="133" y="215"/>
                  </a:lnTo>
                  <a:lnTo>
                    <a:pt x="112" y="224"/>
                  </a:lnTo>
                  <a:lnTo>
                    <a:pt x="90" y="233"/>
                  </a:lnTo>
                  <a:lnTo>
                    <a:pt x="69" y="240"/>
                  </a:lnTo>
                  <a:lnTo>
                    <a:pt x="50" y="248"/>
                  </a:lnTo>
                  <a:lnTo>
                    <a:pt x="50" y="255"/>
                  </a:lnTo>
                  <a:lnTo>
                    <a:pt x="50" y="264"/>
                  </a:lnTo>
                  <a:lnTo>
                    <a:pt x="52" y="295"/>
                  </a:lnTo>
                  <a:lnTo>
                    <a:pt x="59" y="327"/>
                  </a:lnTo>
                  <a:lnTo>
                    <a:pt x="68" y="358"/>
                  </a:lnTo>
                  <a:lnTo>
                    <a:pt x="83" y="388"/>
                  </a:lnTo>
                  <a:lnTo>
                    <a:pt x="100" y="416"/>
                  </a:lnTo>
                  <a:lnTo>
                    <a:pt x="121" y="441"/>
                  </a:lnTo>
                  <a:lnTo>
                    <a:pt x="144" y="464"/>
                  </a:lnTo>
                  <a:lnTo>
                    <a:pt x="171" y="482"/>
                  </a:lnTo>
                  <a:lnTo>
                    <a:pt x="199" y="496"/>
                  </a:lnTo>
                  <a:lnTo>
                    <a:pt x="230" y="504"/>
                  </a:lnTo>
                  <a:lnTo>
                    <a:pt x="262" y="508"/>
                  </a:lnTo>
                  <a:lnTo>
                    <a:pt x="295" y="504"/>
                  </a:lnTo>
                  <a:lnTo>
                    <a:pt x="326" y="496"/>
                  </a:lnTo>
                  <a:lnTo>
                    <a:pt x="355" y="482"/>
                  </a:lnTo>
                  <a:lnTo>
                    <a:pt x="381" y="463"/>
                  </a:lnTo>
                  <a:lnTo>
                    <a:pt x="405" y="440"/>
                  </a:lnTo>
                  <a:lnTo>
                    <a:pt x="426" y="415"/>
                  </a:lnTo>
                  <a:lnTo>
                    <a:pt x="444" y="387"/>
                  </a:lnTo>
                  <a:lnTo>
                    <a:pt x="459" y="357"/>
                  </a:lnTo>
                  <a:lnTo>
                    <a:pt x="470" y="326"/>
                  </a:lnTo>
                  <a:lnTo>
                    <a:pt x="477" y="295"/>
                  </a:lnTo>
                  <a:lnTo>
                    <a:pt x="479" y="264"/>
                  </a:lnTo>
                  <a:lnTo>
                    <a:pt x="479" y="258"/>
                  </a:lnTo>
                  <a:lnTo>
                    <a:pt x="479" y="251"/>
                  </a:lnTo>
                  <a:lnTo>
                    <a:pt x="455" y="248"/>
                  </a:lnTo>
                  <a:lnTo>
                    <a:pt x="428" y="244"/>
                  </a:lnTo>
                  <a:lnTo>
                    <a:pt x="399" y="238"/>
                  </a:lnTo>
                  <a:lnTo>
                    <a:pt x="366" y="232"/>
                  </a:lnTo>
                  <a:lnTo>
                    <a:pt x="334" y="224"/>
                  </a:lnTo>
                  <a:lnTo>
                    <a:pt x="303" y="216"/>
                  </a:lnTo>
                  <a:lnTo>
                    <a:pt x="273" y="206"/>
                  </a:lnTo>
                  <a:lnTo>
                    <a:pt x="248" y="196"/>
                  </a:lnTo>
                  <a:lnTo>
                    <a:pt x="225" y="183"/>
                  </a:lnTo>
                  <a:lnTo>
                    <a:pt x="209" y="170"/>
                  </a:lnTo>
                  <a:close/>
                  <a:moveTo>
                    <a:pt x="300" y="0"/>
                  </a:moveTo>
                  <a:lnTo>
                    <a:pt x="336" y="4"/>
                  </a:lnTo>
                  <a:lnTo>
                    <a:pt x="374" y="13"/>
                  </a:lnTo>
                  <a:lnTo>
                    <a:pt x="415" y="28"/>
                  </a:lnTo>
                  <a:lnTo>
                    <a:pt x="438" y="40"/>
                  </a:lnTo>
                  <a:lnTo>
                    <a:pt x="457" y="57"/>
                  </a:lnTo>
                  <a:lnTo>
                    <a:pt x="473" y="75"/>
                  </a:lnTo>
                  <a:lnTo>
                    <a:pt x="485" y="96"/>
                  </a:lnTo>
                  <a:lnTo>
                    <a:pt x="495" y="121"/>
                  </a:lnTo>
                  <a:lnTo>
                    <a:pt x="501" y="146"/>
                  </a:lnTo>
                  <a:lnTo>
                    <a:pt x="506" y="175"/>
                  </a:lnTo>
                  <a:lnTo>
                    <a:pt x="509" y="205"/>
                  </a:lnTo>
                  <a:lnTo>
                    <a:pt x="511" y="237"/>
                  </a:lnTo>
                  <a:lnTo>
                    <a:pt x="511" y="241"/>
                  </a:lnTo>
                  <a:lnTo>
                    <a:pt x="511" y="245"/>
                  </a:lnTo>
                  <a:lnTo>
                    <a:pt x="520" y="251"/>
                  </a:lnTo>
                  <a:lnTo>
                    <a:pt x="526" y="259"/>
                  </a:lnTo>
                  <a:lnTo>
                    <a:pt x="527" y="269"/>
                  </a:lnTo>
                  <a:lnTo>
                    <a:pt x="530" y="270"/>
                  </a:lnTo>
                  <a:lnTo>
                    <a:pt x="530" y="270"/>
                  </a:lnTo>
                  <a:lnTo>
                    <a:pt x="531" y="271"/>
                  </a:lnTo>
                  <a:lnTo>
                    <a:pt x="532" y="272"/>
                  </a:lnTo>
                  <a:lnTo>
                    <a:pt x="533" y="275"/>
                  </a:lnTo>
                  <a:lnTo>
                    <a:pt x="529" y="317"/>
                  </a:lnTo>
                  <a:lnTo>
                    <a:pt x="529" y="318"/>
                  </a:lnTo>
                  <a:lnTo>
                    <a:pt x="528" y="320"/>
                  </a:lnTo>
                  <a:lnTo>
                    <a:pt x="527" y="321"/>
                  </a:lnTo>
                  <a:lnTo>
                    <a:pt x="525" y="321"/>
                  </a:lnTo>
                  <a:lnTo>
                    <a:pt x="519" y="322"/>
                  </a:lnTo>
                  <a:lnTo>
                    <a:pt x="517" y="325"/>
                  </a:lnTo>
                  <a:lnTo>
                    <a:pt x="514" y="328"/>
                  </a:lnTo>
                  <a:lnTo>
                    <a:pt x="511" y="330"/>
                  </a:lnTo>
                  <a:lnTo>
                    <a:pt x="506" y="332"/>
                  </a:lnTo>
                  <a:lnTo>
                    <a:pt x="502" y="333"/>
                  </a:lnTo>
                  <a:lnTo>
                    <a:pt x="492" y="365"/>
                  </a:lnTo>
                  <a:lnTo>
                    <a:pt x="478" y="397"/>
                  </a:lnTo>
                  <a:lnTo>
                    <a:pt x="459" y="426"/>
                  </a:lnTo>
                  <a:lnTo>
                    <a:pt x="439" y="453"/>
                  </a:lnTo>
                  <a:lnTo>
                    <a:pt x="416" y="478"/>
                  </a:lnTo>
                  <a:lnTo>
                    <a:pt x="389" y="499"/>
                  </a:lnTo>
                  <a:lnTo>
                    <a:pt x="360" y="516"/>
                  </a:lnTo>
                  <a:lnTo>
                    <a:pt x="329" y="530"/>
                  </a:lnTo>
                  <a:lnTo>
                    <a:pt x="297" y="538"/>
                  </a:lnTo>
                  <a:lnTo>
                    <a:pt x="262" y="541"/>
                  </a:lnTo>
                  <a:lnTo>
                    <a:pt x="229" y="538"/>
                  </a:lnTo>
                  <a:lnTo>
                    <a:pt x="195" y="530"/>
                  </a:lnTo>
                  <a:lnTo>
                    <a:pt x="165" y="516"/>
                  </a:lnTo>
                  <a:lnTo>
                    <a:pt x="137" y="499"/>
                  </a:lnTo>
                  <a:lnTo>
                    <a:pt x="111" y="478"/>
                  </a:lnTo>
                  <a:lnTo>
                    <a:pt x="87" y="453"/>
                  </a:lnTo>
                  <a:lnTo>
                    <a:pt x="67" y="425"/>
                  </a:lnTo>
                  <a:lnTo>
                    <a:pt x="50" y="395"/>
                  </a:lnTo>
                  <a:lnTo>
                    <a:pt x="36" y="364"/>
                  </a:lnTo>
                  <a:lnTo>
                    <a:pt x="25" y="332"/>
                  </a:lnTo>
                  <a:lnTo>
                    <a:pt x="15" y="329"/>
                  </a:lnTo>
                  <a:lnTo>
                    <a:pt x="7" y="322"/>
                  </a:lnTo>
                  <a:lnTo>
                    <a:pt x="3" y="311"/>
                  </a:lnTo>
                  <a:lnTo>
                    <a:pt x="0" y="268"/>
                  </a:lnTo>
                  <a:lnTo>
                    <a:pt x="1" y="258"/>
                  </a:lnTo>
                  <a:lnTo>
                    <a:pt x="7" y="249"/>
                  </a:lnTo>
                  <a:lnTo>
                    <a:pt x="18" y="244"/>
                  </a:lnTo>
                  <a:lnTo>
                    <a:pt x="18" y="240"/>
                  </a:lnTo>
                  <a:lnTo>
                    <a:pt x="18" y="236"/>
                  </a:lnTo>
                  <a:lnTo>
                    <a:pt x="17" y="213"/>
                  </a:lnTo>
                  <a:lnTo>
                    <a:pt x="18" y="189"/>
                  </a:lnTo>
                  <a:lnTo>
                    <a:pt x="22" y="165"/>
                  </a:lnTo>
                  <a:lnTo>
                    <a:pt x="29" y="140"/>
                  </a:lnTo>
                  <a:lnTo>
                    <a:pt x="38" y="116"/>
                  </a:lnTo>
                  <a:lnTo>
                    <a:pt x="51" y="95"/>
                  </a:lnTo>
                  <a:lnTo>
                    <a:pt x="66" y="76"/>
                  </a:lnTo>
                  <a:lnTo>
                    <a:pt x="85" y="59"/>
                  </a:lnTo>
                  <a:lnTo>
                    <a:pt x="108" y="44"/>
                  </a:lnTo>
                  <a:lnTo>
                    <a:pt x="133" y="33"/>
                  </a:lnTo>
                  <a:lnTo>
                    <a:pt x="163" y="27"/>
                  </a:lnTo>
                  <a:lnTo>
                    <a:pt x="169" y="27"/>
                  </a:lnTo>
                  <a:lnTo>
                    <a:pt x="175" y="27"/>
                  </a:lnTo>
                  <a:lnTo>
                    <a:pt x="183" y="29"/>
                  </a:lnTo>
                  <a:lnTo>
                    <a:pt x="189" y="29"/>
                  </a:lnTo>
                  <a:lnTo>
                    <a:pt x="192" y="29"/>
                  </a:lnTo>
                  <a:lnTo>
                    <a:pt x="194" y="28"/>
                  </a:lnTo>
                  <a:lnTo>
                    <a:pt x="196" y="24"/>
                  </a:lnTo>
                  <a:lnTo>
                    <a:pt x="199" y="22"/>
                  </a:lnTo>
                  <a:lnTo>
                    <a:pt x="202" y="19"/>
                  </a:lnTo>
                  <a:lnTo>
                    <a:pt x="204" y="17"/>
                  </a:lnTo>
                  <a:lnTo>
                    <a:pt x="206" y="15"/>
                  </a:lnTo>
                  <a:lnTo>
                    <a:pt x="208" y="13"/>
                  </a:lnTo>
                  <a:lnTo>
                    <a:pt x="236" y="5"/>
                  </a:lnTo>
                  <a:lnTo>
                    <a:pt x="267" y="0"/>
                  </a:lnTo>
                  <a:lnTo>
                    <a:pt x="30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8" name="Freeform 11"/>
            <p:cNvSpPr/>
            <p:nvPr/>
          </p:nvSpPr>
          <p:spPr bwMode="auto">
            <a:xfrm>
              <a:off x="1102" y="226"/>
              <a:ext cx="68" cy="40"/>
            </a:xfrm>
            <a:custGeom>
              <a:avLst/>
              <a:gdLst>
                <a:gd name="T0" fmla="*/ 398 w 539"/>
                <a:gd name="T1" fmla="*/ 0 h 318"/>
                <a:gd name="T2" fmla="*/ 402 w 539"/>
                <a:gd name="T3" fmla="*/ 0 h 318"/>
                <a:gd name="T4" fmla="*/ 422 w 539"/>
                <a:gd name="T5" fmla="*/ 6 h 318"/>
                <a:gd name="T6" fmla="*/ 442 w 539"/>
                <a:gd name="T7" fmla="*/ 17 h 318"/>
                <a:gd name="T8" fmla="*/ 459 w 539"/>
                <a:gd name="T9" fmla="*/ 31 h 318"/>
                <a:gd name="T10" fmla="*/ 457 w 539"/>
                <a:gd name="T11" fmla="*/ 54 h 318"/>
                <a:gd name="T12" fmla="*/ 458 w 539"/>
                <a:gd name="T13" fmla="*/ 77 h 318"/>
                <a:gd name="T14" fmla="*/ 447 w 539"/>
                <a:gd name="T15" fmla="*/ 87 h 318"/>
                <a:gd name="T16" fmla="*/ 441 w 539"/>
                <a:gd name="T17" fmla="*/ 101 h 318"/>
                <a:gd name="T18" fmla="*/ 438 w 539"/>
                <a:gd name="T19" fmla="*/ 116 h 318"/>
                <a:gd name="T20" fmla="*/ 443 w 539"/>
                <a:gd name="T21" fmla="*/ 159 h 318"/>
                <a:gd name="T22" fmla="*/ 447 w 539"/>
                <a:gd name="T23" fmla="*/ 174 h 318"/>
                <a:gd name="T24" fmla="*/ 457 w 539"/>
                <a:gd name="T25" fmla="*/ 187 h 318"/>
                <a:gd name="T26" fmla="*/ 469 w 539"/>
                <a:gd name="T27" fmla="*/ 194 h 318"/>
                <a:gd name="T28" fmla="*/ 481 w 539"/>
                <a:gd name="T29" fmla="*/ 228 h 318"/>
                <a:gd name="T30" fmla="*/ 497 w 539"/>
                <a:gd name="T31" fmla="*/ 260 h 318"/>
                <a:gd name="T32" fmla="*/ 516 w 539"/>
                <a:gd name="T33" fmla="*/ 290 h 318"/>
                <a:gd name="T34" fmla="*/ 539 w 539"/>
                <a:gd name="T35" fmla="*/ 317 h 318"/>
                <a:gd name="T36" fmla="*/ 266 w 539"/>
                <a:gd name="T37" fmla="*/ 318 h 318"/>
                <a:gd name="T38" fmla="*/ 266 w 539"/>
                <a:gd name="T39" fmla="*/ 318 h 318"/>
                <a:gd name="T40" fmla="*/ 0 w 539"/>
                <a:gd name="T41" fmla="*/ 318 h 318"/>
                <a:gd name="T42" fmla="*/ 24 w 539"/>
                <a:gd name="T43" fmla="*/ 290 h 318"/>
                <a:gd name="T44" fmla="*/ 43 w 539"/>
                <a:gd name="T45" fmla="*/ 260 h 318"/>
                <a:gd name="T46" fmla="*/ 59 w 539"/>
                <a:gd name="T47" fmla="*/ 228 h 318"/>
                <a:gd name="T48" fmla="*/ 72 w 539"/>
                <a:gd name="T49" fmla="*/ 195 h 318"/>
                <a:gd name="T50" fmla="*/ 85 w 539"/>
                <a:gd name="T51" fmla="*/ 187 h 318"/>
                <a:gd name="T52" fmla="*/ 93 w 539"/>
                <a:gd name="T53" fmla="*/ 174 h 318"/>
                <a:gd name="T54" fmla="*/ 96 w 539"/>
                <a:gd name="T55" fmla="*/ 159 h 318"/>
                <a:gd name="T56" fmla="*/ 101 w 539"/>
                <a:gd name="T57" fmla="*/ 117 h 318"/>
                <a:gd name="T58" fmla="*/ 100 w 539"/>
                <a:gd name="T59" fmla="*/ 102 h 318"/>
                <a:gd name="T60" fmla="*/ 93 w 539"/>
                <a:gd name="T61" fmla="*/ 90 h 318"/>
                <a:gd name="T62" fmla="*/ 83 w 539"/>
                <a:gd name="T63" fmla="*/ 79 h 318"/>
                <a:gd name="T64" fmla="*/ 80 w 539"/>
                <a:gd name="T65" fmla="*/ 27 h 318"/>
                <a:gd name="T66" fmla="*/ 95 w 539"/>
                <a:gd name="T67" fmla="*/ 15 h 318"/>
                <a:gd name="T68" fmla="*/ 112 w 539"/>
                <a:gd name="T69" fmla="*/ 5 h 318"/>
                <a:gd name="T70" fmla="*/ 132 w 539"/>
                <a:gd name="T71" fmla="*/ 0 h 318"/>
                <a:gd name="T72" fmla="*/ 136 w 539"/>
                <a:gd name="T73" fmla="*/ 0 h 318"/>
                <a:gd name="T74" fmla="*/ 140 w 539"/>
                <a:gd name="T75" fmla="*/ 1 h 318"/>
                <a:gd name="T76" fmla="*/ 143 w 539"/>
                <a:gd name="T77" fmla="*/ 2 h 318"/>
                <a:gd name="T78" fmla="*/ 213 w 539"/>
                <a:gd name="T79" fmla="*/ 97 h 318"/>
                <a:gd name="T80" fmla="*/ 266 w 539"/>
                <a:gd name="T81" fmla="*/ 54 h 318"/>
                <a:gd name="T82" fmla="*/ 266 w 539"/>
                <a:gd name="T83" fmla="*/ 54 h 318"/>
                <a:gd name="T84" fmla="*/ 266 w 539"/>
                <a:gd name="T85" fmla="*/ 54 h 318"/>
                <a:gd name="T86" fmla="*/ 320 w 539"/>
                <a:gd name="T87" fmla="*/ 96 h 318"/>
                <a:gd name="T88" fmla="*/ 390 w 539"/>
                <a:gd name="T89" fmla="*/ 2 h 318"/>
                <a:gd name="T90" fmla="*/ 394 w 539"/>
                <a:gd name="T91" fmla="*/ 1 h 318"/>
                <a:gd name="T92" fmla="*/ 398 w 539"/>
                <a:gd name="T9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9" h="318">
                  <a:moveTo>
                    <a:pt x="398" y="0"/>
                  </a:moveTo>
                  <a:lnTo>
                    <a:pt x="402" y="0"/>
                  </a:lnTo>
                  <a:lnTo>
                    <a:pt x="422" y="6"/>
                  </a:lnTo>
                  <a:lnTo>
                    <a:pt x="442" y="17"/>
                  </a:lnTo>
                  <a:lnTo>
                    <a:pt x="459" y="31"/>
                  </a:lnTo>
                  <a:lnTo>
                    <a:pt x="457" y="54"/>
                  </a:lnTo>
                  <a:lnTo>
                    <a:pt x="458" y="77"/>
                  </a:lnTo>
                  <a:lnTo>
                    <a:pt x="447" y="87"/>
                  </a:lnTo>
                  <a:lnTo>
                    <a:pt x="441" y="101"/>
                  </a:lnTo>
                  <a:lnTo>
                    <a:pt x="438" y="116"/>
                  </a:lnTo>
                  <a:lnTo>
                    <a:pt x="443" y="159"/>
                  </a:lnTo>
                  <a:lnTo>
                    <a:pt x="447" y="174"/>
                  </a:lnTo>
                  <a:lnTo>
                    <a:pt x="457" y="187"/>
                  </a:lnTo>
                  <a:lnTo>
                    <a:pt x="469" y="194"/>
                  </a:lnTo>
                  <a:lnTo>
                    <a:pt x="481" y="228"/>
                  </a:lnTo>
                  <a:lnTo>
                    <a:pt x="497" y="260"/>
                  </a:lnTo>
                  <a:lnTo>
                    <a:pt x="516" y="290"/>
                  </a:lnTo>
                  <a:lnTo>
                    <a:pt x="539" y="317"/>
                  </a:lnTo>
                  <a:lnTo>
                    <a:pt x="266" y="318"/>
                  </a:lnTo>
                  <a:lnTo>
                    <a:pt x="266" y="318"/>
                  </a:lnTo>
                  <a:lnTo>
                    <a:pt x="0" y="318"/>
                  </a:lnTo>
                  <a:lnTo>
                    <a:pt x="24" y="290"/>
                  </a:lnTo>
                  <a:lnTo>
                    <a:pt x="43" y="260"/>
                  </a:lnTo>
                  <a:lnTo>
                    <a:pt x="59" y="228"/>
                  </a:lnTo>
                  <a:lnTo>
                    <a:pt x="72" y="195"/>
                  </a:lnTo>
                  <a:lnTo>
                    <a:pt x="85" y="187"/>
                  </a:lnTo>
                  <a:lnTo>
                    <a:pt x="93" y="174"/>
                  </a:lnTo>
                  <a:lnTo>
                    <a:pt x="96" y="159"/>
                  </a:lnTo>
                  <a:lnTo>
                    <a:pt x="101" y="117"/>
                  </a:lnTo>
                  <a:lnTo>
                    <a:pt x="100" y="102"/>
                  </a:lnTo>
                  <a:lnTo>
                    <a:pt x="93" y="90"/>
                  </a:lnTo>
                  <a:lnTo>
                    <a:pt x="83" y="79"/>
                  </a:lnTo>
                  <a:lnTo>
                    <a:pt x="80" y="27"/>
                  </a:lnTo>
                  <a:lnTo>
                    <a:pt x="95" y="15"/>
                  </a:lnTo>
                  <a:lnTo>
                    <a:pt x="112" y="5"/>
                  </a:lnTo>
                  <a:lnTo>
                    <a:pt x="132" y="0"/>
                  </a:lnTo>
                  <a:lnTo>
                    <a:pt x="136" y="0"/>
                  </a:lnTo>
                  <a:lnTo>
                    <a:pt x="140" y="1"/>
                  </a:lnTo>
                  <a:lnTo>
                    <a:pt x="143" y="2"/>
                  </a:lnTo>
                  <a:lnTo>
                    <a:pt x="213" y="97"/>
                  </a:lnTo>
                  <a:lnTo>
                    <a:pt x="266" y="54"/>
                  </a:lnTo>
                  <a:lnTo>
                    <a:pt x="266" y="54"/>
                  </a:lnTo>
                  <a:lnTo>
                    <a:pt x="266" y="54"/>
                  </a:lnTo>
                  <a:lnTo>
                    <a:pt x="320" y="96"/>
                  </a:lnTo>
                  <a:lnTo>
                    <a:pt x="390" y="2"/>
                  </a:lnTo>
                  <a:lnTo>
                    <a:pt x="394" y="1"/>
                  </a:lnTo>
                  <a:lnTo>
                    <a:pt x="39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9" name="Freeform 12"/>
            <p:cNvSpPr/>
            <p:nvPr/>
          </p:nvSpPr>
          <p:spPr bwMode="auto">
            <a:xfrm>
              <a:off x="1240" y="339"/>
              <a:ext cx="12" cy="17"/>
            </a:xfrm>
            <a:custGeom>
              <a:avLst/>
              <a:gdLst>
                <a:gd name="T0" fmla="*/ 98 w 98"/>
                <a:gd name="T1" fmla="*/ 0 h 138"/>
                <a:gd name="T2" fmla="*/ 81 w 98"/>
                <a:gd name="T3" fmla="*/ 39 h 138"/>
                <a:gd name="T4" fmla="*/ 58 w 98"/>
                <a:gd name="T5" fmla="*/ 75 h 138"/>
                <a:gd name="T6" fmla="*/ 31 w 98"/>
                <a:gd name="T7" fmla="*/ 108 h 138"/>
                <a:gd name="T8" fmla="*/ 0 w 98"/>
                <a:gd name="T9" fmla="*/ 138 h 138"/>
                <a:gd name="T10" fmla="*/ 30 w 98"/>
                <a:gd name="T11" fmla="*/ 108 h 138"/>
                <a:gd name="T12" fmla="*/ 57 w 98"/>
                <a:gd name="T13" fmla="*/ 75 h 138"/>
                <a:gd name="T14" fmla="*/ 81 w 98"/>
                <a:gd name="T15" fmla="*/ 39 h 138"/>
                <a:gd name="T16" fmla="*/ 98 w 9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38">
                  <a:moveTo>
                    <a:pt x="98" y="0"/>
                  </a:moveTo>
                  <a:lnTo>
                    <a:pt x="81" y="39"/>
                  </a:lnTo>
                  <a:lnTo>
                    <a:pt x="58" y="75"/>
                  </a:lnTo>
                  <a:lnTo>
                    <a:pt x="31" y="108"/>
                  </a:lnTo>
                  <a:lnTo>
                    <a:pt x="0" y="138"/>
                  </a:lnTo>
                  <a:lnTo>
                    <a:pt x="30" y="108"/>
                  </a:lnTo>
                  <a:lnTo>
                    <a:pt x="57" y="75"/>
                  </a:lnTo>
                  <a:lnTo>
                    <a:pt x="81" y="39"/>
                  </a:lnTo>
                  <a:lnTo>
                    <a:pt x="9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0" name="Freeform 13"/>
            <p:cNvSpPr/>
            <p:nvPr/>
          </p:nvSpPr>
          <p:spPr bwMode="auto">
            <a:xfrm>
              <a:off x="1037" y="270"/>
              <a:ext cx="30" cy="20"/>
            </a:xfrm>
            <a:custGeom>
              <a:avLst/>
              <a:gdLst>
                <a:gd name="T0" fmla="*/ 151 w 238"/>
                <a:gd name="T1" fmla="*/ 0 h 162"/>
                <a:gd name="T2" fmla="*/ 157 w 238"/>
                <a:gd name="T3" fmla="*/ 1 h 162"/>
                <a:gd name="T4" fmla="*/ 161 w 238"/>
                <a:gd name="T5" fmla="*/ 2 h 162"/>
                <a:gd name="T6" fmla="*/ 238 w 238"/>
                <a:gd name="T7" fmla="*/ 106 h 162"/>
                <a:gd name="T8" fmla="*/ 206 w 238"/>
                <a:gd name="T9" fmla="*/ 106 h 162"/>
                <a:gd name="T10" fmla="*/ 176 w 238"/>
                <a:gd name="T11" fmla="*/ 108 h 162"/>
                <a:gd name="T12" fmla="*/ 147 w 238"/>
                <a:gd name="T13" fmla="*/ 115 h 162"/>
                <a:gd name="T14" fmla="*/ 120 w 238"/>
                <a:gd name="T15" fmla="*/ 123 h 162"/>
                <a:gd name="T16" fmla="*/ 112 w 238"/>
                <a:gd name="T17" fmla="*/ 129 h 162"/>
                <a:gd name="T18" fmla="*/ 102 w 238"/>
                <a:gd name="T19" fmla="*/ 138 h 162"/>
                <a:gd name="T20" fmla="*/ 101 w 238"/>
                <a:gd name="T21" fmla="*/ 139 h 162"/>
                <a:gd name="T22" fmla="*/ 100 w 238"/>
                <a:gd name="T23" fmla="*/ 140 h 162"/>
                <a:gd name="T24" fmla="*/ 99 w 238"/>
                <a:gd name="T25" fmla="*/ 139 h 162"/>
                <a:gd name="T26" fmla="*/ 97 w 238"/>
                <a:gd name="T27" fmla="*/ 139 h 162"/>
                <a:gd name="T28" fmla="*/ 86 w 238"/>
                <a:gd name="T29" fmla="*/ 137 h 162"/>
                <a:gd name="T30" fmla="*/ 78 w 238"/>
                <a:gd name="T31" fmla="*/ 137 h 162"/>
                <a:gd name="T32" fmla="*/ 71 w 238"/>
                <a:gd name="T33" fmla="*/ 137 h 162"/>
                <a:gd name="T34" fmla="*/ 44 w 238"/>
                <a:gd name="T35" fmla="*/ 143 h 162"/>
                <a:gd name="T36" fmla="*/ 21 w 238"/>
                <a:gd name="T37" fmla="*/ 151 h 162"/>
                <a:gd name="T38" fmla="*/ 0 w 238"/>
                <a:gd name="T39" fmla="*/ 162 h 162"/>
                <a:gd name="T40" fmla="*/ 10 w 238"/>
                <a:gd name="T41" fmla="*/ 132 h 162"/>
                <a:gd name="T42" fmla="*/ 24 w 238"/>
                <a:gd name="T43" fmla="*/ 104 h 162"/>
                <a:gd name="T44" fmla="*/ 39 w 238"/>
                <a:gd name="T45" fmla="*/ 77 h 162"/>
                <a:gd name="T46" fmla="*/ 56 w 238"/>
                <a:gd name="T47" fmla="*/ 55 h 162"/>
                <a:gd name="T48" fmla="*/ 74 w 238"/>
                <a:gd name="T49" fmla="*/ 35 h 162"/>
                <a:gd name="T50" fmla="*/ 96 w 238"/>
                <a:gd name="T51" fmla="*/ 19 h 162"/>
                <a:gd name="T52" fmla="*/ 119 w 238"/>
                <a:gd name="T53" fmla="*/ 7 h 162"/>
                <a:gd name="T54" fmla="*/ 145 w 238"/>
                <a:gd name="T55" fmla="*/ 0 h 162"/>
                <a:gd name="T56" fmla="*/ 151 w 238"/>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162">
                  <a:moveTo>
                    <a:pt x="151" y="0"/>
                  </a:moveTo>
                  <a:lnTo>
                    <a:pt x="157" y="1"/>
                  </a:lnTo>
                  <a:lnTo>
                    <a:pt x="161" y="2"/>
                  </a:lnTo>
                  <a:lnTo>
                    <a:pt x="238" y="106"/>
                  </a:lnTo>
                  <a:lnTo>
                    <a:pt x="206" y="106"/>
                  </a:lnTo>
                  <a:lnTo>
                    <a:pt x="176" y="108"/>
                  </a:lnTo>
                  <a:lnTo>
                    <a:pt x="147" y="115"/>
                  </a:lnTo>
                  <a:lnTo>
                    <a:pt x="120" y="123"/>
                  </a:lnTo>
                  <a:lnTo>
                    <a:pt x="112" y="129"/>
                  </a:lnTo>
                  <a:lnTo>
                    <a:pt x="102" y="138"/>
                  </a:lnTo>
                  <a:lnTo>
                    <a:pt x="101" y="139"/>
                  </a:lnTo>
                  <a:lnTo>
                    <a:pt x="100" y="140"/>
                  </a:lnTo>
                  <a:lnTo>
                    <a:pt x="99" y="139"/>
                  </a:lnTo>
                  <a:lnTo>
                    <a:pt x="97" y="139"/>
                  </a:lnTo>
                  <a:lnTo>
                    <a:pt x="86" y="137"/>
                  </a:lnTo>
                  <a:lnTo>
                    <a:pt x="78" y="137"/>
                  </a:lnTo>
                  <a:lnTo>
                    <a:pt x="71" y="137"/>
                  </a:lnTo>
                  <a:lnTo>
                    <a:pt x="44" y="143"/>
                  </a:lnTo>
                  <a:lnTo>
                    <a:pt x="21" y="151"/>
                  </a:lnTo>
                  <a:lnTo>
                    <a:pt x="0" y="162"/>
                  </a:lnTo>
                  <a:lnTo>
                    <a:pt x="10" y="132"/>
                  </a:lnTo>
                  <a:lnTo>
                    <a:pt x="24" y="104"/>
                  </a:lnTo>
                  <a:lnTo>
                    <a:pt x="39" y="77"/>
                  </a:lnTo>
                  <a:lnTo>
                    <a:pt x="56" y="55"/>
                  </a:lnTo>
                  <a:lnTo>
                    <a:pt x="74" y="35"/>
                  </a:lnTo>
                  <a:lnTo>
                    <a:pt x="96" y="19"/>
                  </a:lnTo>
                  <a:lnTo>
                    <a:pt x="119" y="7"/>
                  </a:lnTo>
                  <a:lnTo>
                    <a:pt x="145" y="0"/>
                  </a:lnTo>
                  <a:lnTo>
                    <a:pt x="151"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1" name="Freeform 14"/>
            <p:cNvSpPr>
              <a:spLocks noEditPoints="1"/>
            </p:cNvSpPr>
            <p:nvPr/>
          </p:nvSpPr>
          <p:spPr bwMode="auto">
            <a:xfrm>
              <a:off x="1092" y="306"/>
              <a:ext cx="96" cy="99"/>
            </a:xfrm>
            <a:custGeom>
              <a:avLst/>
              <a:gdLst>
                <a:gd name="T0" fmla="*/ 285 w 769"/>
                <a:gd name="T1" fmla="*/ 267 h 789"/>
                <a:gd name="T2" fmla="*/ 224 w 769"/>
                <a:gd name="T3" fmla="*/ 300 h 789"/>
                <a:gd name="T4" fmla="*/ 146 w 769"/>
                <a:gd name="T5" fmla="*/ 335 h 789"/>
                <a:gd name="T6" fmla="*/ 74 w 769"/>
                <a:gd name="T7" fmla="*/ 362 h 789"/>
                <a:gd name="T8" fmla="*/ 82 w 769"/>
                <a:gd name="T9" fmla="*/ 464 h 789"/>
                <a:gd name="T10" fmla="*/ 127 w 769"/>
                <a:gd name="T11" fmla="*/ 576 h 789"/>
                <a:gd name="T12" fmla="*/ 203 w 769"/>
                <a:gd name="T13" fmla="*/ 669 h 789"/>
                <a:gd name="T14" fmla="*/ 304 w 769"/>
                <a:gd name="T15" fmla="*/ 728 h 789"/>
                <a:gd name="T16" fmla="*/ 423 w 769"/>
                <a:gd name="T17" fmla="*/ 738 h 789"/>
                <a:gd name="T18" fmla="*/ 533 w 769"/>
                <a:gd name="T19" fmla="*/ 693 h 789"/>
                <a:gd name="T20" fmla="*/ 620 w 769"/>
                <a:gd name="T21" fmla="*/ 608 h 789"/>
                <a:gd name="T22" fmla="*/ 677 w 769"/>
                <a:gd name="T23" fmla="*/ 500 h 789"/>
                <a:gd name="T24" fmla="*/ 699 w 769"/>
                <a:gd name="T25" fmla="*/ 386 h 789"/>
                <a:gd name="T26" fmla="*/ 638 w 769"/>
                <a:gd name="T27" fmla="*/ 357 h 789"/>
                <a:gd name="T28" fmla="*/ 527 w 769"/>
                <a:gd name="T29" fmla="*/ 337 h 789"/>
                <a:gd name="T30" fmla="*/ 413 w 769"/>
                <a:gd name="T31" fmla="*/ 306 h 789"/>
                <a:gd name="T32" fmla="*/ 325 w 769"/>
                <a:gd name="T33" fmla="*/ 265 h 789"/>
                <a:gd name="T34" fmla="*/ 460 w 769"/>
                <a:gd name="T35" fmla="*/ 2 h 789"/>
                <a:gd name="T36" fmla="*/ 605 w 769"/>
                <a:gd name="T37" fmla="*/ 41 h 789"/>
                <a:gd name="T38" fmla="*/ 678 w 769"/>
                <a:gd name="T39" fmla="*/ 94 h 789"/>
                <a:gd name="T40" fmla="*/ 720 w 769"/>
                <a:gd name="T41" fmla="*/ 173 h 789"/>
                <a:gd name="T42" fmla="*/ 740 w 769"/>
                <a:gd name="T43" fmla="*/ 272 h 789"/>
                <a:gd name="T44" fmla="*/ 745 w 769"/>
                <a:gd name="T45" fmla="*/ 353 h 789"/>
                <a:gd name="T46" fmla="*/ 763 w 769"/>
                <a:gd name="T47" fmla="*/ 372 h 789"/>
                <a:gd name="T48" fmla="*/ 764 w 769"/>
                <a:gd name="T49" fmla="*/ 455 h 789"/>
                <a:gd name="T50" fmla="*/ 744 w 769"/>
                <a:gd name="T51" fmla="*/ 483 h 789"/>
                <a:gd name="T52" fmla="*/ 704 w 769"/>
                <a:gd name="T53" fmla="*/ 563 h 789"/>
                <a:gd name="T54" fmla="*/ 636 w 769"/>
                <a:gd name="T55" fmla="*/ 667 h 789"/>
                <a:gd name="T56" fmla="*/ 541 w 769"/>
                <a:gd name="T57" fmla="*/ 746 h 789"/>
                <a:gd name="T58" fmla="*/ 425 w 769"/>
                <a:gd name="T59" fmla="*/ 787 h 789"/>
                <a:gd name="T60" fmla="*/ 301 w 769"/>
                <a:gd name="T61" fmla="*/ 778 h 789"/>
                <a:gd name="T62" fmla="*/ 194 w 769"/>
                <a:gd name="T63" fmla="*/ 723 h 789"/>
                <a:gd name="T64" fmla="*/ 109 w 769"/>
                <a:gd name="T65" fmla="*/ 634 h 789"/>
                <a:gd name="T66" fmla="*/ 51 w 769"/>
                <a:gd name="T67" fmla="*/ 525 h 789"/>
                <a:gd name="T68" fmla="*/ 16 w 769"/>
                <a:gd name="T69" fmla="*/ 476 h 789"/>
                <a:gd name="T70" fmla="*/ 0 w 769"/>
                <a:gd name="T71" fmla="*/ 392 h 789"/>
                <a:gd name="T72" fmla="*/ 16 w 769"/>
                <a:gd name="T73" fmla="*/ 361 h 789"/>
                <a:gd name="T74" fmla="*/ 26 w 769"/>
                <a:gd name="T75" fmla="*/ 319 h 789"/>
                <a:gd name="T76" fmla="*/ 35 w 769"/>
                <a:gd name="T77" fmla="*/ 235 h 789"/>
                <a:gd name="T78" fmla="*/ 66 w 769"/>
                <a:gd name="T79" fmla="*/ 155 h 789"/>
                <a:gd name="T80" fmla="*/ 121 w 769"/>
                <a:gd name="T81" fmla="*/ 89 h 789"/>
                <a:gd name="T82" fmla="*/ 205 w 769"/>
                <a:gd name="T83" fmla="*/ 46 h 789"/>
                <a:gd name="T84" fmla="*/ 256 w 769"/>
                <a:gd name="T85" fmla="*/ 41 h 789"/>
                <a:gd name="T86" fmla="*/ 281 w 769"/>
                <a:gd name="T87" fmla="*/ 43 h 789"/>
                <a:gd name="T88" fmla="*/ 296 w 769"/>
                <a:gd name="T89" fmla="*/ 28 h 789"/>
                <a:gd name="T90" fmla="*/ 338 w 769"/>
                <a:gd name="T91" fmla="*/ 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9" h="789">
                  <a:moveTo>
                    <a:pt x="305" y="249"/>
                  </a:moveTo>
                  <a:lnTo>
                    <a:pt x="298" y="258"/>
                  </a:lnTo>
                  <a:lnTo>
                    <a:pt x="285" y="267"/>
                  </a:lnTo>
                  <a:lnTo>
                    <a:pt x="268" y="278"/>
                  </a:lnTo>
                  <a:lnTo>
                    <a:pt x="248" y="290"/>
                  </a:lnTo>
                  <a:lnTo>
                    <a:pt x="224" y="300"/>
                  </a:lnTo>
                  <a:lnTo>
                    <a:pt x="198" y="312"/>
                  </a:lnTo>
                  <a:lnTo>
                    <a:pt x="173" y="323"/>
                  </a:lnTo>
                  <a:lnTo>
                    <a:pt x="146" y="335"/>
                  </a:lnTo>
                  <a:lnTo>
                    <a:pt x="120" y="345"/>
                  </a:lnTo>
                  <a:lnTo>
                    <a:pt x="96" y="354"/>
                  </a:lnTo>
                  <a:lnTo>
                    <a:pt x="74" y="362"/>
                  </a:lnTo>
                  <a:lnTo>
                    <a:pt x="73" y="386"/>
                  </a:lnTo>
                  <a:lnTo>
                    <a:pt x="75" y="424"/>
                  </a:lnTo>
                  <a:lnTo>
                    <a:pt x="82" y="464"/>
                  </a:lnTo>
                  <a:lnTo>
                    <a:pt x="93" y="503"/>
                  </a:lnTo>
                  <a:lnTo>
                    <a:pt x="108" y="540"/>
                  </a:lnTo>
                  <a:lnTo>
                    <a:pt x="127" y="576"/>
                  </a:lnTo>
                  <a:lnTo>
                    <a:pt x="149" y="611"/>
                  </a:lnTo>
                  <a:lnTo>
                    <a:pt x="175" y="642"/>
                  </a:lnTo>
                  <a:lnTo>
                    <a:pt x="203" y="669"/>
                  </a:lnTo>
                  <a:lnTo>
                    <a:pt x="235" y="694"/>
                  </a:lnTo>
                  <a:lnTo>
                    <a:pt x="268" y="713"/>
                  </a:lnTo>
                  <a:lnTo>
                    <a:pt x="304" y="728"/>
                  </a:lnTo>
                  <a:lnTo>
                    <a:pt x="343" y="738"/>
                  </a:lnTo>
                  <a:lnTo>
                    <a:pt x="382" y="741"/>
                  </a:lnTo>
                  <a:lnTo>
                    <a:pt x="423" y="738"/>
                  </a:lnTo>
                  <a:lnTo>
                    <a:pt x="461" y="728"/>
                  </a:lnTo>
                  <a:lnTo>
                    <a:pt x="498" y="713"/>
                  </a:lnTo>
                  <a:lnTo>
                    <a:pt x="533" y="693"/>
                  </a:lnTo>
                  <a:lnTo>
                    <a:pt x="564" y="668"/>
                  </a:lnTo>
                  <a:lnTo>
                    <a:pt x="594" y="640"/>
                  </a:lnTo>
                  <a:lnTo>
                    <a:pt x="620" y="608"/>
                  </a:lnTo>
                  <a:lnTo>
                    <a:pt x="643" y="574"/>
                  </a:lnTo>
                  <a:lnTo>
                    <a:pt x="662" y="539"/>
                  </a:lnTo>
                  <a:lnTo>
                    <a:pt x="677" y="500"/>
                  </a:lnTo>
                  <a:lnTo>
                    <a:pt x="689" y="463"/>
                  </a:lnTo>
                  <a:lnTo>
                    <a:pt x="696" y="423"/>
                  </a:lnTo>
                  <a:lnTo>
                    <a:pt x="699" y="386"/>
                  </a:lnTo>
                  <a:lnTo>
                    <a:pt x="698" y="366"/>
                  </a:lnTo>
                  <a:lnTo>
                    <a:pt x="670" y="362"/>
                  </a:lnTo>
                  <a:lnTo>
                    <a:pt x="638" y="357"/>
                  </a:lnTo>
                  <a:lnTo>
                    <a:pt x="603" y="352"/>
                  </a:lnTo>
                  <a:lnTo>
                    <a:pt x="565" y="345"/>
                  </a:lnTo>
                  <a:lnTo>
                    <a:pt x="527" y="337"/>
                  </a:lnTo>
                  <a:lnTo>
                    <a:pt x="488" y="328"/>
                  </a:lnTo>
                  <a:lnTo>
                    <a:pt x="450" y="318"/>
                  </a:lnTo>
                  <a:lnTo>
                    <a:pt x="413" y="306"/>
                  </a:lnTo>
                  <a:lnTo>
                    <a:pt x="380" y="294"/>
                  </a:lnTo>
                  <a:lnTo>
                    <a:pt x="350" y="280"/>
                  </a:lnTo>
                  <a:lnTo>
                    <a:pt x="325" y="265"/>
                  </a:lnTo>
                  <a:lnTo>
                    <a:pt x="305" y="249"/>
                  </a:lnTo>
                  <a:close/>
                  <a:moveTo>
                    <a:pt x="418" y="0"/>
                  </a:moveTo>
                  <a:lnTo>
                    <a:pt x="460" y="2"/>
                  </a:lnTo>
                  <a:lnTo>
                    <a:pt x="506" y="10"/>
                  </a:lnTo>
                  <a:lnTo>
                    <a:pt x="554" y="23"/>
                  </a:lnTo>
                  <a:lnTo>
                    <a:pt x="605" y="41"/>
                  </a:lnTo>
                  <a:lnTo>
                    <a:pt x="632" y="56"/>
                  </a:lnTo>
                  <a:lnTo>
                    <a:pt x="657" y="74"/>
                  </a:lnTo>
                  <a:lnTo>
                    <a:pt x="678" y="94"/>
                  </a:lnTo>
                  <a:lnTo>
                    <a:pt x="696" y="118"/>
                  </a:lnTo>
                  <a:lnTo>
                    <a:pt x="709" y="144"/>
                  </a:lnTo>
                  <a:lnTo>
                    <a:pt x="720" y="173"/>
                  </a:lnTo>
                  <a:lnTo>
                    <a:pt x="730" y="204"/>
                  </a:lnTo>
                  <a:lnTo>
                    <a:pt x="736" y="237"/>
                  </a:lnTo>
                  <a:lnTo>
                    <a:pt x="740" y="272"/>
                  </a:lnTo>
                  <a:lnTo>
                    <a:pt x="744" y="309"/>
                  </a:lnTo>
                  <a:lnTo>
                    <a:pt x="745" y="346"/>
                  </a:lnTo>
                  <a:lnTo>
                    <a:pt x="745" y="353"/>
                  </a:lnTo>
                  <a:lnTo>
                    <a:pt x="746" y="358"/>
                  </a:lnTo>
                  <a:lnTo>
                    <a:pt x="755" y="364"/>
                  </a:lnTo>
                  <a:lnTo>
                    <a:pt x="763" y="372"/>
                  </a:lnTo>
                  <a:lnTo>
                    <a:pt x="768" y="382"/>
                  </a:lnTo>
                  <a:lnTo>
                    <a:pt x="769" y="393"/>
                  </a:lnTo>
                  <a:lnTo>
                    <a:pt x="764" y="455"/>
                  </a:lnTo>
                  <a:lnTo>
                    <a:pt x="761" y="467"/>
                  </a:lnTo>
                  <a:lnTo>
                    <a:pt x="753" y="477"/>
                  </a:lnTo>
                  <a:lnTo>
                    <a:pt x="744" y="483"/>
                  </a:lnTo>
                  <a:lnTo>
                    <a:pt x="733" y="487"/>
                  </a:lnTo>
                  <a:lnTo>
                    <a:pt x="720" y="526"/>
                  </a:lnTo>
                  <a:lnTo>
                    <a:pt x="704" y="563"/>
                  </a:lnTo>
                  <a:lnTo>
                    <a:pt x="684" y="601"/>
                  </a:lnTo>
                  <a:lnTo>
                    <a:pt x="661" y="635"/>
                  </a:lnTo>
                  <a:lnTo>
                    <a:pt x="636" y="667"/>
                  </a:lnTo>
                  <a:lnTo>
                    <a:pt x="606" y="697"/>
                  </a:lnTo>
                  <a:lnTo>
                    <a:pt x="575" y="724"/>
                  </a:lnTo>
                  <a:lnTo>
                    <a:pt x="541" y="746"/>
                  </a:lnTo>
                  <a:lnTo>
                    <a:pt x="504" y="764"/>
                  </a:lnTo>
                  <a:lnTo>
                    <a:pt x="466" y="778"/>
                  </a:lnTo>
                  <a:lnTo>
                    <a:pt x="425" y="787"/>
                  </a:lnTo>
                  <a:lnTo>
                    <a:pt x="382" y="789"/>
                  </a:lnTo>
                  <a:lnTo>
                    <a:pt x="341" y="787"/>
                  </a:lnTo>
                  <a:lnTo>
                    <a:pt x="301" y="778"/>
                  </a:lnTo>
                  <a:lnTo>
                    <a:pt x="264" y="764"/>
                  </a:lnTo>
                  <a:lnTo>
                    <a:pt x="227" y="745"/>
                  </a:lnTo>
                  <a:lnTo>
                    <a:pt x="194" y="723"/>
                  </a:lnTo>
                  <a:lnTo>
                    <a:pt x="163" y="697"/>
                  </a:lnTo>
                  <a:lnTo>
                    <a:pt x="134" y="667"/>
                  </a:lnTo>
                  <a:lnTo>
                    <a:pt x="109" y="634"/>
                  </a:lnTo>
                  <a:lnTo>
                    <a:pt x="86" y="600"/>
                  </a:lnTo>
                  <a:lnTo>
                    <a:pt x="67" y="562"/>
                  </a:lnTo>
                  <a:lnTo>
                    <a:pt x="51" y="525"/>
                  </a:lnTo>
                  <a:lnTo>
                    <a:pt x="38" y="485"/>
                  </a:lnTo>
                  <a:lnTo>
                    <a:pt x="26" y="483"/>
                  </a:lnTo>
                  <a:lnTo>
                    <a:pt x="16" y="476"/>
                  </a:lnTo>
                  <a:lnTo>
                    <a:pt x="8" y="466"/>
                  </a:lnTo>
                  <a:lnTo>
                    <a:pt x="5" y="454"/>
                  </a:lnTo>
                  <a:lnTo>
                    <a:pt x="0" y="392"/>
                  </a:lnTo>
                  <a:lnTo>
                    <a:pt x="1" y="380"/>
                  </a:lnTo>
                  <a:lnTo>
                    <a:pt x="6" y="369"/>
                  </a:lnTo>
                  <a:lnTo>
                    <a:pt x="16" y="361"/>
                  </a:lnTo>
                  <a:lnTo>
                    <a:pt x="26" y="356"/>
                  </a:lnTo>
                  <a:lnTo>
                    <a:pt x="27" y="345"/>
                  </a:lnTo>
                  <a:lnTo>
                    <a:pt x="26" y="319"/>
                  </a:lnTo>
                  <a:lnTo>
                    <a:pt x="26" y="291"/>
                  </a:lnTo>
                  <a:lnTo>
                    <a:pt x="30" y="263"/>
                  </a:lnTo>
                  <a:lnTo>
                    <a:pt x="35" y="235"/>
                  </a:lnTo>
                  <a:lnTo>
                    <a:pt x="42" y="207"/>
                  </a:lnTo>
                  <a:lnTo>
                    <a:pt x="53" y="181"/>
                  </a:lnTo>
                  <a:lnTo>
                    <a:pt x="66" y="155"/>
                  </a:lnTo>
                  <a:lnTo>
                    <a:pt x="81" y="130"/>
                  </a:lnTo>
                  <a:lnTo>
                    <a:pt x="100" y="109"/>
                  </a:lnTo>
                  <a:lnTo>
                    <a:pt x="121" y="89"/>
                  </a:lnTo>
                  <a:lnTo>
                    <a:pt x="146" y="72"/>
                  </a:lnTo>
                  <a:lnTo>
                    <a:pt x="174" y="57"/>
                  </a:lnTo>
                  <a:lnTo>
                    <a:pt x="205" y="46"/>
                  </a:lnTo>
                  <a:lnTo>
                    <a:pt x="239" y="40"/>
                  </a:lnTo>
                  <a:lnTo>
                    <a:pt x="247" y="39"/>
                  </a:lnTo>
                  <a:lnTo>
                    <a:pt x="256" y="41"/>
                  </a:lnTo>
                  <a:lnTo>
                    <a:pt x="267" y="42"/>
                  </a:lnTo>
                  <a:lnTo>
                    <a:pt x="275" y="43"/>
                  </a:lnTo>
                  <a:lnTo>
                    <a:pt x="281" y="43"/>
                  </a:lnTo>
                  <a:lnTo>
                    <a:pt x="285" y="40"/>
                  </a:lnTo>
                  <a:lnTo>
                    <a:pt x="290" y="34"/>
                  </a:lnTo>
                  <a:lnTo>
                    <a:pt x="296" y="28"/>
                  </a:lnTo>
                  <a:lnTo>
                    <a:pt x="300" y="23"/>
                  </a:lnTo>
                  <a:lnTo>
                    <a:pt x="304" y="20"/>
                  </a:lnTo>
                  <a:lnTo>
                    <a:pt x="338" y="9"/>
                  </a:lnTo>
                  <a:lnTo>
                    <a:pt x="376" y="2"/>
                  </a:lnTo>
                  <a:lnTo>
                    <a:pt x="41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2" name="Freeform 15"/>
            <p:cNvSpPr/>
            <p:nvPr/>
          </p:nvSpPr>
          <p:spPr bwMode="auto">
            <a:xfrm>
              <a:off x="1073" y="270"/>
              <a:ext cx="52" cy="50"/>
            </a:xfrm>
            <a:custGeom>
              <a:avLst/>
              <a:gdLst>
                <a:gd name="T0" fmla="*/ 229 w 417"/>
                <a:gd name="T1" fmla="*/ 0 h 402"/>
                <a:gd name="T2" fmla="*/ 235 w 417"/>
                <a:gd name="T3" fmla="*/ 0 h 402"/>
                <a:gd name="T4" fmla="*/ 260 w 417"/>
                <a:gd name="T5" fmla="*/ 7 h 402"/>
                <a:gd name="T6" fmla="*/ 283 w 417"/>
                <a:gd name="T7" fmla="*/ 19 h 402"/>
                <a:gd name="T8" fmla="*/ 305 w 417"/>
                <a:gd name="T9" fmla="*/ 33 h 402"/>
                <a:gd name="T10" fmla="*/ 324 w 417"/>
                <a:gd name="T11" fmla="*/ 54 h 402"/>
                <a:gd name="T12" fmla="*/ 340 w 417"/>
                <a:gd name="T13" fmla="*/ 76 h 402"/>
                <a:gd name="T14" fmla="*/ 355 w 417"/>
                <a:gd name="T15" fmla="*/ 102 h 402"/>
                <a:gd name="T16" fmla="*/ 369 w 417"/>
                <a:gd name="T17" fmla="*/ 130 h 402"/>
                <a:gd name="T18" fmla="*/ 381 w 417"/>
                <a:gd name="T19" fmla="*/ 160 h 402"/>
                <a:gd name="T20" fmla="*/ 390 w 417"/>
                <a:gd name="T21" fmla="*/ 191 h 402"/>
                <a:gd name="T22" fmla="*/ 399 w 417"/>
                <a:gd name="T23" fmla="*/ 222 h 402"/>
                <a:gd name="T24" fmla="*/ 406 w 417"/>
                <a:gd name="T25" fmla="*/ 253 h 402"/>
                <a:gd name="T26" fmla="*/ 413 w 417"/>
                <a:gd name="T27" fmla="*/ 284 h 402"/>
                <a:gd name="T28" fmla="*/ 417 w 417"/>
                <a:gd name="T29" fmla="*/ 313 h 402"/>
                <a:gd name="T30" fmla="*/ 416 w 417"/>
                <a:gd name="T31" fmla="*/ 313 h 402"/>
                <a:gd name="T32" fmla="*/ 414 w 417"/>
                <a:gd name="T33" fmla="*/ 311 h 402"/>
                <a:gd name="T34" fmla="*/ 402 w 417"/>
                <a:gd name="T35" fmla="*/ 310 h 402"/>
                <a:gd name="T36" fmla="*/ 391 w 417"/>
                <a:gd name="T37" fmla="*/ 309 h 402"/>
                <a:gd name="T38" fmla="*/ 384 w 417"/>
                <a:gd name="T39" fmla="*/ 309 h 402"/>
                <a:gd name="T40" fmla="*/ 349 w 417"/>
                <a:gd name="T41" fmla="*/ 317 h 402"/>
                <a:gd name="T42" fmla="*/ 316 w 417"/>
                <a:gd name="T43" fmla="*/ 327 h 402"/>
                <a:gd name="T44" fmla="*/ 288 w 417"/>
                <a:gd name="T45" fmla="*/ 342 h 402"/>
                <a:gd name="T46" fmla="*/ 262 w 417"/>
                <a:gd name="T47" fmla="*/ 360 h 402"/>
                <a:gd name="T48" fmla="*/ 240 w 417"/>
                <a:gd name="T49" fmla="*/ 380 h 402"/>
                <a:gd name="T50" fmla="*/ 219 w 417"/>
                <a:gd name="T51" fmla="*/ 402 h 402"/>
                <a:gd name="T52" fmla="*/ 218 w 417"/>
                <a:gd name="T53" fmla="*/ 373 h 402"/>
                <a:gd name="T54" fmla="*/ 216 w 417"/>
                <a:gd name="T55" fmla="*/ 345 h 402"/>
                <a:gd name="T56" fmla="*/ 213 w 417"/>
                <a:gd name="T57" fmla="*/ 317 h 402"/>
                <a:gd name="T58" fmla="*/ 207 w 417"/>
                <a:gd name="T59" fmla="*/ 289 h 402"/>
                <a:gd name="T60" fmla="*/ 200 w 417"/>
                <a:gd name="T61" fmla="*/ 261 h 402"/>
                <a:gd name="T62" fmla="*/ 189 w 417"/>
                <a:gd name="T63" fmla="*/ 237 h 402"/>
                <a:gd name="T64" fmla="*/ 178 w 417"/>
                <a:gd name="T65" fmla="*/ 212 h 402"/>
                <a:gd name="T66" fmla="*/ 161 w 417"/>
                <a:gd name="T67" fmla="*/ 191 h 402"/>
                <a:gd name="T68" fmla="*/ 142 w 417"/>
                <a:gd name="T69" fmla="*/ 171 h 402"/>
                <a:gd name="T70" fmla="*/ 120 w 417"/>
                <a:gd name="T71" fmla="*/ 154 h 402"/>
                <a:gd name="T72" fmla="*/ 93 w 417"/>
                <a:gd name="T73" fmla="*/ 140 h 402"/>
                <a:gd name="T74" fmla="*/ 62 w 417"/>
                <a:gd name="T75" fmla="*/ 129 h 402"/>
                <a:gd name="T76" fmla="*/ 31 w 417"/>
                <a:gd name="T77" fmla="*/ 120 h 402"/>
                <a:gd name="T78" fmla="*/ 0 w 417"/>
                <a:gd name="T79" fmla="*/ 114 h 402"/>
                <a:gd name="T80" fmla="*/ 47 w 417"/>
                <a:gd name="T81" fmla="*/ 75 h 402"/>
                <a:gd name="T82" fmla="*/ 47 w 417"/>
                <a:gd name="T83" fmla="*/ 75 h 402"/>
                <a:gd name="T84" fmla="*/ 47 w 417"/>
                <a:gd name="T85" fmla="*/ 75 h 402"/>
                <a:gd name="T86" fmla="*/ 122 w 417"/>
                <a:gd name="T87" fmla="*/ 134 h 402"/>
                <a:gd name="T88" fmla="*/ 218 w 417"/>
                <a:gd name="T89" fmla="*/ 2 h 402"/>
                <a:gd name="T90" fmla="*/ 223 w 417"/>
                <a:gd name="T91" fmla="*/ 0 h 402"/>
                <a:gd name="T92" fmla="*/ 229 w 417"/>
                <a:gd name="T9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402">
                  <a:moveTo>
                    <a:pt x="229" y="0"/>
                  </a:moveTo>
                  <a:lnTo>
                    <a:pt x="235" y="0"/>
                  </a:lnTo>
                  <a:lnTo>
                    <a:pt x="260" y="7"/>
                  </a:lnTo>
                  <a:lnTo>
                    <a:pt x="283" y="19"/>
                  </a:lnTo>
                  <a:lnTo>
                    <a:pt x="305" y="33"/>
                  </a:lnTo>
                  <a:lnTo>
                    <a:pt x="324" y="54"/>
                  </a:lnTo>
                  <a:lnTo>
                    <a:pt x="340" y="76"/>
                  </a:lnTo>
                  <a:lnTo>
                    <a:pt x="355" y="102"/>
                  </a:lnTo>
                  <a:lnTo>
                    <a:pt x="369" y="130"/>
                  </a:lnTo>
                  <a:lnTo>
                    <a:pt x="381" y="160"/>
                  </a:lnTo>
                  <a:lnTo>
                    <a:pt x="390" y="191"/>
                  </a:lnTo>
                  <a:lnTo>
                    <a:pt x="399" y="222"/>
                  </a:lnTo>
                  <a:lnTo>
                    <a:pt x="406" y="253"/>
                  </a:lnTo>
                  <a:lnTo>
                    <a:pt x="413" y="284"/>
                  </a:lnTo>
                  <a:lnTo>
                    <a:pt x="417" y="313"/>
                  </a:lnTo>
                  <a:lnTo>
                    <a:pt x="416" y="313"/>
                  </a:lnTo>
                  <a:lnTo>
                    <a:pt x="414" y="311"/>
                  </a:lnTo>
                  <a:lnTo>
                    <a:pt x="402" y="310"/>
                  </a:lnTo>
                  <a:lnTo>
                    <a:pt x="391" y="309"/>
                  </a:lnTo>
                  <a:lnTo>
                    <a:pt x="384" y="309"/>
                  </a:lnTo>
                  <a:lnTo>
                    <a:pt x="349" y="317"/>
                  </a:lnTo>
                  <a:lnTo>
                    <a:pt x="316" y="327"/>
                  </a:lnTo>
                  <a:lnTo>
                    <a:pt x="288" y="342"/>
                  </a:lnTo>
                  <a:lnTo>
                    <a:pt x="262" y="360"/>
                  </a:lnTo>
                  <a:lnTo>
                    <a:pt x="240" y="380"/>
                  </a:lnTo>
                  <a:lnTo>
                    <a:pt x="219" y="402"/>
                  </a:lnTo>
                  <a:lnTo>
                    <a:pt x="218" y="373"/>
                  </a:lnTo>
                  <a:lnTo>
                    <a:pt x="216" y="345"/>
                  </a:lnTo>
                  <a:lnTo>
                    <a:pt x="213" y="317"/>
                  </a:lnTo>
                  <a:lnTo>
                    <a:pt x="207" y="289"/>
                  </a:lnTo>
                  <a:lnTo>
                    <a:pt x="200" y="261"/>
                  </a:lnTo>
                  <a:lnTo>
                    <a:pt x="189" y="237"/>
                  </a:lnTo>
                  <a:lnTo>
                    <a:pt x="178" y="212"/>
                  </a:lnTo>
                  <a:lnTo>
                    <a:pt x="161" y="191"/>
                  </a:lnTo>
                  <a:lnTo>
                    <a:pt x="142" y="171"/>
                  </a:lnTo>
                  <a:lnTo>
                    <a:pt x="120" y="154"/>
                  </a:lnTo>
                  <a:lnTo>
                    <a:pt x="93" y="140"/>
                  </a:lnTo>
                  <a:lnTo>
                    <a:pt x="62" y="129"/>
                  </a:lnTo>
                  <a:lnTo>
                    <a:pt x="31" y="120"/>
                  </a:lnTo>
                  <a:lnTo>
                    <a:pt x="0" y="114"/>
                  </a:lnTo>
                  <a:lnTo>
                    <a:pt x="47" y="75"/>
                  </a:lnTo>
                  <a:lnTo>
                    <a:pt x="47" y="75"/>
                  </a:lnTo>
                  <a:lnTo>
                    <a:pt x="47" y="75"/>
                  </a:lnTo>
                  <a:lnTo>
                    <a:pt x="122" y="134"/>
                  </a:lnTo>
                  <a:lnTo>
                    <a:pt x="218" y="2"/>
                  </a:lnTo>
                  <a:lnTo>
                    <a:pt x="223" y="0"/>
                  </a:lnTo>
                  <a:lnTo>
                    <a:pt x="22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3" name="Freeform 16"/>
            <p:cNvSpPr/>
            <p:nvPr/>
          </p:nvSpPr>
          <p:spPr bwMode="auto">
            <a:xfrm>
              <a:off x="1147" y="270"/>
              <a:ext cx="85" cy="47"/>
            </a:xfrm>
            <a:custGeom>
              <a:avLst/>
              <a:gdLst>
                <a:gd name="T0" fmla="*/ 551 w 678"/>
                <a:gd name="T1" fmla="*/ 0 h 377"/>
                <a:gd name="T2" fmla="*/ 597 w 678"/>
                <a:gd name="T3" fmla="*/ 16 h 377"/>
                <a:gd name="T4" fmla="*/ 634 w 678"/>
                <a:gd name="T5" fmla="*/ 47 h 377"/>
                <a:gd name="T6" fmla="*/ 665 w 678"/>
                <a:gd name="T7" fmla="*/ 91 h 377"/>
                <a:gd name="T8" fmla="*/ 638 w 678"/>
                <a:gd name="T9" fmla="*/ 109 h 377"/>
                <a:gd name="T10" fmla="*/ 563 w 678"/>
                <a:gd name="T11" fmla="*/ 107 h 377"/>
                <a:gd name="T12" fmla="*/ 493 w 678"/>
                <a:gd name="T13" fmla="*/ 123 h 377"/>
                <a:gd name="T14" fmla="*/ 476 w 678"/>
                <a:gd name="T15" fmla="*/ 138 h 377"/>
                <a:gd name="T16" fmla="*/ 474 w 678"/>
                <a:gd name="T17" fmla="*/ 140 h 377"/>
                <a:gd name="T18" fmla="*/ 470 w 678"/>
                <a:gd name="T19" fmla="*/ 139 h 377"/>
                <a:gd name="T20" fmla="*/ 450 w 678"/>
                <a:gd name="T21" fmla="*/ 137 h 377"/>
                <a:gd name="T22" fmla="*/ 412 w 678"/>
                <a:gd name="T23" fmla="*/ 145 h 377"/>
                <a:gd name="T24" fmla="*/ 358 w 678"/>
                <a:gd name="T25" fmla="*/ 168 h 377"/>
                <a:gd name="T26" fmla="*/ 316 w 678"/>
                <a:gd name="T27" fmla="*/ 203 h 377"/>
                <a:gd name="T28" fmla="*/ 285 w 678"/>
                <a:gd name="T29" fmla="*/ 247 h 377"/>
                <a:gd name="T30" fmla="*/ 265 w 678"/>
                <a:gd name="T31" fmla="*/ 298 h 377"/>
                <a:gd name="T32" fmla="*/ 256 w 678"/>
                <a:gd name="T33" fmla="*/ 350 h 377"/>
                <a:gd name="T34" fmla="*/ 238 w 678"/>
                <a:gd name="T35" fmla="*/ 357 h 377"/>
                <a:gd name="T36" fmla="*/ 196 w 678"/>
                <a:gd name="T37" fmla="*/ 325 h 377"/>
                <a:gd name="T38" fmla="*/ 126 w 678"/>
                <a:gd name="T39" fmla="*/ 296 h 377"/>
                <a:gd name="T40" fmla="*/ 41 w 678"/>
                <a:gd name="T41" fmla="*/ 276 h 377"/>
                <a:gd name="T42" fmla="*/ 7 w 678"/>
                <a:gd name="T43" fmla="*/ 242 h 377"/>
                <a:gd name="T44" fmla="*/ 23 w 678"/>
                <a:gd name="T45" fmla="*/ 182 h 377"/>
                <a:gd name="T46" fmla="*/ 44 w 678"/>
                <a:gd name="T47" fmla="*/ 124 h 377"/>
                <a:gd name="T48" fmla="*/ 73 w 678"/>
                <a:gd name="T49" fmla="*/ 73 h 377"/>
                <a:gd name="T50" fmla="*/ 108 w 678"/>
                <a:gd name="T51" fmla="*/ 32 h 377"/>
                <a:gd name="T52" fmla="*/ 151 w 678"/>
                <a:gd name="T53" fmla="*/ 7 h 377"/>
                <a:gd name="T54" fmla="*/ 182 w 678"/>
                <a:gd name="T55" fmla="*/ 0 h 377"/>
                <a:gd name="T56" fmla="*/ 192 w 678"/>
                <a:gd name="T57" fmla="*/ 2 h 377"/>
                <a:gd name="T58" fmla="*/ 363 w 678"/>
                <a:gd name="T59" fmla="*/ 75 h 377"/>
                <a:gd name="T60" fmla="*/ 363 w 678"/>
                <a:gd name="T61" fmla="*/ 75 h 377"/>
                <a:gd name="T62" fmla="*/ 437 w 678"/>
                <a:gd name="T63" fmla="*/ 134 h 377"/>
                <a:gd name="T64" fmla="*/ 539 w 678"/>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8" h="377">
                  <a:moveTo>
                    <a:pt x="544" y="0"/>
                  </a:moveTo>
                  <a:lnTo>
                    <a:pt x="551" y="0"/>
                  </a:lnTo>
                  <a:lnTo>
                    <a:pt x="574" y="6"/>
                  </a:lnTo>
                  <a:lnTo>
                    <a:pt x="597" y="16"/>
                  </a:lnTo>
                  <a:lnTo>
                    <a:pt x="616" y="30"/>
                  </a:lnTo>
                  <a:lnTo>
                    <a:pt x="634" y="47"/>
                  </a:lnTo>
                  <a:lnTo>
                    <a:pt x="650" y="69"/>
                  </a:lnTo>
                  <a:lnTo>
                    <a:pt x="665" y="91"/>
                  </a:lnTo>
                  <a:lnTo>
                    <a:pt x="678" y="117"/>
                  </a:lnTo>
                  <a:lnTo>
                    <a:pt x="638" y="109"/>
                  </a:lnTo>
                  <a:lnTo>
                    <a:pt x="600" y="106"/>
                  </a:lnTo>
                  <a:lnTo>
                    <a:pt x="563" y="107"/>
                  </a:lnTo>
                  <a:lnTo>
                    <a:pt x="526" y="113"/>
                  </a:lnTo>
                  <a:lnTo>
                    <a:pt x="493" y="123"/>
                  </a:lnTo>
                  <a:lnTo>
                    <a:pt x="484" y="129"/>
                  </a:lnTo>
                  <a:lnTo>
                    <a:pt x="476" y="138"/>
                  </a:lnTo>
                  <a:lnTo>
                    <a:pt x="475" y="139"/>
                  </a:lnTo>
                  <a:lnTo>
                    <a:pt x="474" y="140"/>
                  </a:lnTo>
                  <a:lnTo>
                    <a:pt x="472" y="139"/>
                  </a:lnTo>
                  <a:lnTo>
                    <a:pt x="470" y="139"/>
                  </a:lnTo>
                  <a:lnTo>
                    <a:pt x="460" y="137"/>
                  </a:lnTo>
                  <a:lnTo>
                    <a:pt x="450" y="137"/>
                  </a:lnTo>
                  <a:lnTo>
                    <a:pt x="444" y="137"/>
                  </a:lnTo>
                  <a:lnTo>
                    <a:pt x="412" y="145"/>
                  </a:lnTo>
                  <a:lnTo>
                    <a:pt x="383" y="154"/>
                  </a:lnTo>
                  <a:lnTo>
                    <a:pt x="358" y="168"/>
                  </a:lnTo>
                  <a:lnTo>
                    <a:pt x="335" y="184"/>
                  </a:lnTo>
                  <a:lnTo>
                    <a:pt x="316" y="203"/>
                  </a:lnTo>
                  <a:lnTo>
                    <a:pt x="298" y="225"/>
                  </a:lnTo>
                  <a:lnTo>
                    <a:pt x="285" y="247"/>
                  </a:lnTo>
                  <a:lnTo>
                    <a:pt x="274" y="272"/>
                  </a:lnTo>
                  <a:lnTo>
                    <a:pt x="265" y="298"/>
                  </a:lnTo>
                  <a:lnTo>
                    <a:pt x="259" y="323"/>
                  </a:lnTo>
                  <a:lnTo>
                    <a:pt x="256" y="350"/>
                  </a:lnTo>
                  <a:lnTo>
                    <a:pt x="255" y="377"/>
                  </a:lnTo>
                  <a:lnTo>
                    <a:pt x="238" y="357"/>
                  </a:lnTo>
                  <a:lnTo>
                    <a:pt x="218" y="340"/>
                  </a:lnTo>
                  <a:lnTo>
                    <a:pt x="196" y="325"/>
                  </a:lnTo>
                  <a:lnTo>
                    <a:pt x="170" y="313"/>
                  </a:lnTo>
                  <a:lnTo>
                    <a:pt x="126" y="296"/>
                  </a:lnTo>
                  <a:lnTo>
                    <a:pt x="84" y="285"/>
                  </a:lnTo>
                  <a:lnTo>
                    <a:pt x="41" y="276"/>
                  </a:lnTo>
                  <a:lnTo>
                    <a:pt x="0" y="272"/>
                  </a:lnTo>
                  <a:lnTo>
                    <a:pt x="7" y="242"/>
                  </a:lnTo>
                  <a:lnTo>
                    <a:pt x="14" y="212"/>
                  </a:lnTo>
                  <a:lnTo>
                    <a:pt x="23" y="182"/>
                  </a:lnTo>
                  <a:lnTo>
                    <a:pt x="32" y="152"/>
                  </a:lnTo>
                  <a:lnTo>
                    <a:pt x="44" y="124"/>
                  </a:lnTo>
                  <a:lnTo>
                    <a:pt x="58" y="98"/>
                  </a:lnTo>
                  <a:lnTo>
                    <a:pt x="73" y="73"/>
                  </a:lnTo>
                  <a:lnTo>
                    <a:pt x="89" y="52"/>
                  </a:lnTo>
                  <a:lnTo>
                    <a:pt x="108" y="32"/>
                  </a:lnTo>
                  <a:lnTo>
                    <a:pt x="128" y="19"/>
                  </a:lnTo>
                  <a:lnTo>
                    <a:pt x="151" y="7"/>
                  </a:lnTo>
                  <a:lnTo>
                    <a:pt x="176" y="1"/>
                  </a:lnTo>
                  <a:lnTo>
                    <a:pt x="182" y="0"/>
                  </a:lnTo>
                  <a:lnTo>
                    <a:pt x="187" y="1"/>
                  </a:lnTo>
                  <a:lnTo>
                    <a:pt x="192" y="2"/>
                  </a:lnTo>
                  <a:lnTo>
                    <a:pt x="289" y="135"/>
                  </a:lnTo>
                  <a:lnTo>
                    <a:pt x="363" y="75"/>
                  </a:lnTo>
                  <a:lnTo>
                    <a:pt x="363" y="75"/>
                  </a:lnTo>
                  <a:lnTo>
                    <a:pt x="363" y="75"/>
                  </a:lnTo>
                  <a:lnTo>
                    <a:pt x="364" y="75"/>
                  </a:lnTo>
                  <a:lnTo>
                    <a:pt x="437" y="134"/>
                  </a:lnTo>
                  <a:lnTo>
                    <a:pt x="535" y="2"/>
                  </a:lnTo>
                  <a:lnTo>
                    <a:pt x="539" y="0"/>
                  </a:lnTo>
                  <a:lnTo>
                    <a:pt x="544"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4" name="Freeform 17"/>
            <p:cNvSpPr/>
            <p:nvPr/>
          </p:nvSpPr>
          <p:spPr bwMode="auto">
            <a:xfrm>
              <a:off x="1070" y="398"/>
              <a:ext cx="139" cy="80"/>
            </a:xfrm>
            <a:custGeom>
              <a:avLst/>
              <a:gdLst>
                <a:gd name="T0" fmla="*/ 818 w 1116"/>
                <a:gd name="T1" fmla="*/ 0 h 645"/>
                <a:gd name="T2" fmla="*/ 831 w 1116"/>
                <a:gd name="T3" fmla="*/ 0 h 645"/>
                <a:gd name="T4" fmla="*/ 863 w 1116"/>
                <a:gd name="T5" fmla="*/ 8 h 645"/>
                <a:gd name="T6" fmla="*/ 893 w 1116"/>
                <a:gd name="T7" fmla="*/ 22 h 645"/>
                <a:gd name="T8" fmla="*/ 921 w 1116"/>
                <a:gd name="T9" fmla="*/ 39 h 645"/>
                <a:gd name="T10" fmla="*/ 945 w 1116"/>
                <a:gd name="T11" fmla="*/ 61 h 645"/>
                <a:gd name="T12" fmla="*/ 968 w 1116"/>
                <a:gd name="T13" fmla="*/ 88 h 645"/>
                <a:gd name="T14" fmla="*/ 989 w 1116"/>
                <a:gd name="T15" fmla="*/ 117 h 645"/>
                <a:gd name="T16" fmla="*/ 1007 w 1116"/>
                <a:gd name="T17" fmla="*/ 149 h 645"/>
                <a:gd name="T18" fmla="*/ 1024 w 1116"/>
                <a:gd name="T19" fmla="*/ 184 h 645"/>
                <a:gd name="T20" fmla="*/ 1039 w 1116"/>
                <a:gd name="T21" fmla="*/ 221 h 645"/>
                <a:gd name="T22" fmla="*/ 1052 w 1116"/>
                <a:gd name="T23" fmla="*/ 258 h 645"/>
                <a:gd name="T24" fmla="*/ 1064 w 1116"/>
                <a:gd name="T25" fmla="*/ 298 h 645"/>
                <a:gd name="T26" fmla="*/ 1074 w 1116"/>
                <a:gd name="T27" fmla="*/ 336 h 645"/>
                <a:gd name="T28" fmla="*/ 1083 w 1116"/>
                <a:gd name="T29" fmla="*/ 375 h 645"/>
                <a:gd name="T30" fmla="*/ 1091 w 1116"/>
                <a:gd name="T31" fmla="*/ 413 h 645"/>
                <a:gd name="T32" fmla="*/ 1096 w 1116"/>
                <a:gd name="T33" fmla="*/ 450 h 645"/>
                <a:gd name="T34" fmla="*/ 1101 w 1116"/>
                <a:gd name="T35" fmla="*/ 486 h 645"/>
                <a:gd name="T36" fmla="*/ 1106 w 1116"/>
                <a:gd name="T37" fmla="*/ 518 h 645"/>
                <a:gd name="T38" fmla="*/ 1109 w 1116"/>
                <a:gd name="T39" fmla="*/ 549 h 645"/>
                <a:gd name="T40" fmla="*/ 1112 w 1116"/>
                <a:gd name="T41" fmla="*/ 576 h 645"/>
                <a:gd name="T42" fmla="*/ 1113 w 1116"/>
                <a:gd name="T43" fmla="*/ 598 h 645"/>
                <a:gd name="T44" fmla="*/ 1114 w 1116"/>
                <a:gd name="T45" fmla="*/ 617 h 645"/>
                <a:gd name="T46" fmla="*/ 1115 w 1116"/>
                <a:gd name="T47" fmla="*/ 631 h 645"/>
                <a:gd name="T48" fmla="*/ 1116 w 1116"/>
                <a:gd name="T49" fmla="*/ 641 h 645"/>
                <a:gd name="T50" fmla="*/ 1116 w 1116"/>
                <a:gd name="T51" fmla="*/ 644 h 645"/>
                <a:gd name="T52" fmla="*/ 558 w 1116"/>
                <a:gd name="T53" fmla="*/ 644 h 645"/>
                <a:gd name="T54" fmla="*/ 558 w 1116"/>
                <a:gd name="T55" fmla="*/ 645 h 645"/>
                <a:gd name="T56" fmla="*/ 0 w 1116"/>
                <a:gd name="T57" fmla="*/ 644 h 645"/>
                <a:gd name="T58" fmla="*/ 0 w 1116"/>
                <a:gd name="T59" fmla="*/ 641 h 645"/>
                <a:gd name="T60" fmla="*/ 0 w 1116"/>
                <a:gd name="T61" fmla="*/ 632 h 645"/>
                <a:gd name="T62" fmla="*/ 1 w 1116"/>
                <a:gd name="T63" fmla="*/ 618 h 645"/>
                <a:gd name="T64" fmla="*/ 2 w 1116"/>
                <a:gd name="T65" fmla="*/ 599 h 645"/>
                <a:gd name="T66" fmla="*/ 4 w 1116"/>
                <a:gd name="T67" fmla="*/ 577 h 645"/>
                <a:gd name="T68" fmla="*/ 7 w 1116"/>
                <a:gd name="T69" fmla="*/ 549 h 645"/>
                <a:gd name="T70" fmla="*/ 10 w 1116"/>
                <a:gd name="T71" fmla="*/ 519 h 645"/>
                <a:gd name="T72" fmla="*/ 14 w 1116"/>
                <a:gd name="T73" fmla="*/ 486 h 645"/>
                <a:gd name="T74" fmla="*/ 19 w 1116"/>
                <a:gd name="T75" fmla="*/ 450 h 645"/>
                <a:gd name="T76" fmla="*/ 26 w 1116"/>
                <a:gd name="T77" fmla="*/ 414 h 645"/>
                <a:gd name="T78" fmla="*/ 33 w 1116"/>
                <a:gd name="T79" fmla="*/ 376 h 645"/>
                <a:gd name="T80" fmla="*/ 42 w 1116"/>
                <a:gd name="T81" fmla="*/ 337 h 645"/>
                <a:gd name="T82" fmla="*/ 53 w 1116"/>
                <a:gd name="T83" fmla="*/ 298 h 645"/>
                <a:gd name="T84" fmla="*/ 63 w 1116"/>
                <a:gd name="T85" fmla="*/ 259 h 645"/>
                <a:gd name="T86" fmla="*/ 77 w 1116"/>
                <a:gd name="T87" fmla="*/ 222 h 645"/>
                <a:gd name="T88" fmla="*/ 92 w 1116"/>
                <a:gd name="T89" fmla="*/ 185 h 645"/>
                <a:gd name="T90" fmla="*/ 108 w 1116"/>
                <a:gd name="T91" fmla="*/ 150 h 645"/>
                <a:gd name="T92" fmla="*/ 127 w 1116"/>
                <a:gd name="T93" fmla="*/ 118 h 645"/>
                <a:gd name="T94" fmla="*/ 148 w 1116"/>
                <a:gd name="T95" fmla="*/ 88 h 645"/>
                <a:gd name="T96" fmla="*/ 170 w 1116"/>
                <a:gd name="T97" fmla="*/ 62 h 645"/>
                <a:gd name="T98" fmla="*/ 196 w 1116"/>
                <a:gd name="T99" fmla="*/ 40 h 645"/>
                <a:gd name="T100" fmla="*/ 223 w 1116"/>
                <a:gd name="T101" fmla="*/ 22 h 645"/>
                <a:gd name="T102" fmla="*/ 252 w 1116"/>
                <a:gd name="T103" fmla="*/ 9 h 645"/>
                <a:gd name="T104" fmla="*/ 285 w 1116"/>
                <a:gd name="T105" fmla="*/ 1 h 645"/>
                <a:gd name="T106" fmla="*/ 297 w 1116"/>
                <a:gd name="T107" fmla="*/ 1 h 645"/>
                <a:gd name="T108" fmla="*/ 308 w 1116"/>
                <a:gd name="T109" fmla="*/ 5 h 645"/>
                <a:gd name="T110" fmla="*/ 450 w 1116"/>
                <a:gd name="T111" fmla="*/ 196 h 645"/>
                <a:gd name="T112" fmla="*/ 558 w 1116"/>
                <a:gd name="T113" fmla="*/ 111 h 645"/>
                <a:gd name="T114" fmla="*/ 558 w 1116"/>
                <a:gd name="T115" fmla="*/ 109 h 645"/>
                <a:gd name="T116" fmla="*/ 558 w 1116"/>
                <a:gd name="T117" fmla="*/ 109 h 645"/>
                <a:gd name="T118" fmla="*/ 666 w 1116"/>
                <a:gd name="T119" fmla="*/ 195 h 645"/>
                <a:gd name="T120" fmla="*/ 807 w 1116"/>
                <a:gd name="T121" fmla="*/ 4 h 645"/>
                <a:gd name="T122" fmla="*/ 818 w 1116"/>
                <a:gd name="T12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645">
                  <a:moveTo>
                    <a:pt x="818" y="0"/>
                  </a:moveTo>
                  <a:lnTo>
                    <a:pt x="831" y="0"/>
                  </a:lnTo>
                  <a:lnTo>
                    <a:pt x="863" y="8"/>
                  </a:lnTo>
                  <a:lnTo>
                    <a:pt x="893" y="22"/>
                  </a:lnTo>
                  <a:lnTo>
                    <a:pt x="921" y="39"/>
                  </a:lnTo>
                  <a:lnTo>
                    <a:pt x="945" y="61"/>
                  </a:lnTo>
                  <a:lnTo>
                    <a:pt x="968" y="88"/>
                  </a:lnTo>
                  <a:lnTo>
                    <a:pt x="989" y="117"/>
                  </a:lnTo>
                  <a:lnTo>
                    <a:pt x="1007" y="149"/>
                  </a:lnTo>
                  <a:lnTo>
                    <a:pt x="1024" y="184"/>
                  </a:lnTo>
                  <a:lnTo>
                    <a:pt x="1039" y="221"/>
                  </a:lnTo>
                  <a:lnTo>
                    <a:pt x="1052" y="258"/>
                  </a:lnTo>
                  <a:lnTo>
                    <a:pt x="1064" y="298"/>
                  </a:lnTo>
                  <a:lnTo>
                    <a:pt x="1074" y="336"/>
                  </a:lnTo>
                  <a:lnTo>
                    <a:pt x="1083" y="375"/>
                  </a:lnTo>
                  <a:lnTo>
                    <a:pt x="1091" y="413"/>
                  </a:lnTo>
                  <a:lnTo>
                    <a:pt x="1096" y="450"/>
                  </a:lnTo>
                  <a:lnTo>
                    <a:pt x="1101" y="486"/>
                  </a:lnTo>
                  <a:lnTo>
                    <a:pt x="1106" y="518"/>
                  </a:lnTo>
                  <a:lnTo>
                    <a:pt x="1109" y="549"/>
                  </a:lnTo>
                  <a:lnTo>
                    <a:pt x="1112" y="576"/>
                  </a:lnTo>
                  <a:lnTo>
                    <a:pt x="1113" y="598"/>
                  </a:lnTo>
                  <a:lnTo>
                    <a:pt x="1114" y="617"/>
                  </a:lnTo>
                  <a:lnTo>
                    <a:pt x="1115" y="631"/>
                  </a:lnTo>
                  <a:lnTo>
                    <a:pt x="1116" y="641"/>
                  </a:lnTo>
                  <a:lnTo>
                    <a:pt x="1116" y="644"/>
                  </a:lnTo>
                  <a:lnTo>
                    <a:pt x="558" y="644"/>
                  </a:lnTo>
                  <a:lnTo>
                    <a:pt x="558" y="645"/>
                  </a:lnTo>
                  <a:lnTo>
                    <a:pt x="0" y="644"/>
                  </a:lnTo>
                  <a:lnTo>
                    <a:pt x="0" y="641"/>
                  </a:lnTo>
                  <a:lnTo>
                    <a:pt x="0" y="632"/>
                  </a:lnTo>
                  <a:lnTo>
                    <a:pt x="1" y="618"/>
                  </a:lnTo>
                  <a:lnTo>
                    <a:pt x="2" y="599"/>
                  </a:lnTo>
                  <a:lnTo>
                    <a:pt x="4" y="577"/>
                  </a:lnTo>
                  <a:lnTo>
                    <a:pt x="7" y="549"/>
                  </a:lnTo>
                  <a:lnTo>
                    <a:pt x="10" y="519"/>
                  </a:lnTo>
                  <a:lnTo>
                    <a:pt x="14" y="486"/>
                  </a:lnTo>
                  <a:lnTo>
                    <a:pt x="19" y="450"/>
                  </a:lnTo>
                  <a:lnTo>
                    <a:pt x="26" y="414"/>
                  </a:lnTo>
                  <a:lnTo>
                    <a:pt x="33" y="376"/>
                  </a:lnTo>
                  <a:lnTo>
                    <a:pt x="42" y="337"/>
                  </a:lnTo>
                  <a:lnTo>
                    <a:pt x="53" y="298"/>
                  </a:lnTo>
                  <a:lnTo>
                    <a:pt x="63" y="259"/>
                  </a:lnTo>
                  <a:lnTo>
                    <a:pt x="77" y="222"/>
                  </a:lnTo>
                  <a:lnTo>
                    <a:pt x="92" y="185"/>
                  </a:lnTo>
                  <a:lnTo>
                    <a:pt x="108" y="150"/>
                  </a:lnTo>
                  <a:lnTo>
                    <a:pt x="127" y="118"/>
                  </a:lnTo>
                  <a:lnTo>
                    <a:pt x="148" y="88"/>
                  </a:lnTo>
                  <a:lnTo>
                    <a:pt x="170" y="62"/>
                  </a:lnTo>
                  <a:lnTo>
                    <a:pt x="196" y="40"/>
                  </a:lnTo>
                  <a:lnTo>
                    <a:pt x="223" y="22"/>
                  </a:lnTo>
                  <a:lnTo>
                    <a:pt x="252" y="9"/>
                  </a:lnTo>
                  <a:lnTo>
                    <a:pt x="285" y="1"/>
                  </a:lnTo>
                  <a:lnTo>
                    <a:pt x="297" y="1"/>
                  </a:lnTo>
                  <a:lnTo>
                    <a:pt x="308" y="5"/>
                  </a:lnTo>
                  <a:lnTo>
                    <a:pt x="450" y="196"/>
                  </a:lnTo>
                  <a:lnTo>
                    <a:pt x="558" y="111"/>
                  </a:lnTo>
                  <a:lnTo>
                    <a:pt x="558" y="109"/>
                  </a:lnTo>
                  <a:lnTo>
                    <a:pt x="558" y="109"/>
                  </a:lnTo>
                  <a:lnTo>
                    <a:pt x="666" y="195"/>
                  </a:lnTo>
                  <a:lnTo>
                    <a:pt x="807" y="4"/>
                  </a:lnTo>
                  <a:lnTo>
                    <a:pt x="81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5" name="Freeform 18"/>
            <p:cNvSpPr/>
            <p:nvPr/>
          </p:nvSpPr>
          <p:spPr bwMode="auto">
            <a:xfrm>
              <a:off x="1163" y="360"/>
              <a:ext cx="111" cy="65"/>
            </a:xfrm>
            <a:custGeom>
              <a:avLst/>
              <a:gdLst>
                <a:gd name="T0" fmla="*/ 687 w 890"/>
                <a:gd name="T1" fmla="*/ 7 h 524"/>
                <a:gd name="T2" fmla="*/ 737 w 890"/>
                <a:gd name="T3" fmla="*/ 36 h 524"/>
                <a:gd name="T4" fmla="*/ 778 w 890"/>
                <a:gd name="T5" fmla="*/ 82 h 524"/>
                <a:gd name="T6" fmla="*/ 811 w 890"/>
                <a:gd name="T7" fmla="*/ 139 h 524"/>
                <a:gd name="T8" fmla="*/ 836 w 890"/>
                <a:gd name="T9" fmla="*/ 204 h 524"/>
                <a:gd name="T10" fmla="*/ 856 w 890"/>
                <a:gd name="T11" fmla="*/ 274 h 524"/>
                <a:gd name="T12" fmla="*/ 869 w 890"/>
                <a:gd name="T13" fmla="*/ 341 h 524"/>
                <a:gd name="T14" fmla="*/ 879 w 890"/>
                <a:gd name="T15" fmla="*/ 404 h 524"/>
                <a:gd name="T16" fmla="*/ 886 w 890"/>
                <a:gd name="T17" fmla="*/ 457 h 524"/>
                <a:gd name="T18" fmla="*/ 889 w 890"/>
                <a:gd name="T19" fmla="*/ 498 h 524"/>
                <a:gd name="T20" fmla="*/ 890 w 890"/>
                <a:gd name="T21" fmla="*/ 519 h 524"/>
                <a:gd name="T22" fmla="*/ 437 w 890"/>
                <a:gd name="T23" fmla="*/ 524 h 524"/>
                <a:gd name="T24" fmla="*/ 315 w 890"/>
                <a:gd name="T25" fmla="*/ 524 h 524"/>
                <a:gd name="T26" fmla="*/ 285 w 890"/>
                <a:gd name="T27" fmla="*/ 454 h 524"/>
                <a:gd name="T28" fmla="*/ 248 w 890"/>
                <a:gd name="T29" fmla="*/ 391 h 524"/>
                <a:gd name="T30" fmla="*/ 203 w 890"/>
                <a:gd name="T31" fmla="*/ 340 h 524"/>
                <a:gd name="T32" fmla="*/ 151 w 890"/>
                <a:gd name="T33" fmla="*/ 302 h 524"/>
                <a:gd name="T34" fmla="*/ 89 w 890"/>
                <a:gd name="T35" fmla="*/ 283 h 524"/>
                <a:gd name="T36" fmla="*/ 63 w 890"/>
                <a:gd name="T37" fmla="*/ 285 h 524"/>
                <a:gd name="T38" fmla="*/ 51 w 890"/>
                <a:gd name="T39" fmla="*/ 290 h 524"/>
                <a:gd name="T40" fmla="*/ 8 w 890"/>
                <a:gd name="T41" fmla="*/ 315 h 524"/>
                <a:gd name="T42" fmla="*/ 74 w 890"/>
                <a:gd name="T43" fmla="*/ 257 h 524"/>
                <a:gd name="T44" fmla="*/ 128 w 890"/>
                <a:gd name="T45" fmla="*/ 188 h 524"/>
                <a:gd name="T46" fmla="*/ 167 w 890"/>
                <a:gd name="T47" fmla="*/ 112 h 524"/>
                <a:gd name="T48" fmla="*/ 194 w 890"/>
                <a:gd name="T49" fmla="*/ 65 h 524"/>
                <a:gd name="T50" fmla="*/ 212 w 890"/>
                <a:gd name="T51" fmla="*/ 43 h 524"/>
                <a:gd name="T52" fmla="*/ 217 w 890"/>
                <a:gd name="T53" fmla="*/ 2 h 524"/>
                <a:gd name="T54" fmla="*/ 226 w 890"/>
                <a:gd name="T55" fmla="*/ 2 h 524"/>
                <a:gd name="T56" fmla="*/ 233 w 890"/>
                <a:gd name="T57" fmla="*/ 3 h 524"/>
                <a:gd name="T58" fmla="*/ 437 w 890"/>
                <a:gd name="T59" fmla="*/ 90 h 524"/>
                <a:gd name="T60" fmla="*/ 437 w 890"/>
                <a:gd name="T61" fmla="*/ 90 h 524"/>
                <a:gd name="T62" fmla="*/ 524 w 890"/>
                <a:gd name="T63" fmla="*/ 159 h 524"/>
                <a:gd name="T64" fmla="*/ 648 w 890"/>
                <a:gd name="T65"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524">
                  <a:moveTo>
                    <a:pt x="659" y="0"/>
                  </a:moveTo>
                  <a:lnTo>
                    <a:pt x="687" y="7"/>
                  </a:lnTo>
                  <a:lnTo>
                    <a:pt x="712" y="19"/>
                  </a:lnTo>
                  <a:lnTo>
                    <a:pt x="737" y="36"/>
                  </a:lnTo>
                  <a:lnTo>
                    <a:pt x="758" y="58"/>
                  </a:lnTo>
                  <a:lnTo>
                    <a:pt x="778" y="82"/>
                  </a:lnTo>
                  <a:lnTo>
                    <a:pt x="795" y="109"/>
                  </a:lnTo>
                  <a:lnTo>
                    <a:pt x="811" y="139"/>
                  </a:lnTo>
                  <a:lnTo>
                    <a:pt x="825" y="171"/>
                  </a:lnTo>
                  <a:lnTo>
                    <a:pt x="836" y="204"/>
                  </a:lnTo>
                  <a:lnTo>
                    <a:pt x="847" y="238"/>
                  </a:lnTo>
                  <a:lnTo>
                    <a:pt x="856" y="274"/>
                  </a:lnTo>
                  <a:lnTo>
                    <a:pt x="863" y="308"/>
                  </a:lnTo>
                  <a:lnTo>
                    <a:pt x="869" y="341"/>
                  </a:lnTo>
                  <a:lnTo>
                    <a:pt x="875" y="374"/>
                  </a:lnTo>
                  <a:lnTo>
                    <a:pt x="879" y="404"/>
                  </a:lnTo>
                  <a:lnTo>
                    <a:pt x="883" y="433"/>
                  </a:lnTo>
                  <a:lnTo>
                    <a:pt x="886" y="457"/>
                  </a:lnTo>
                  <a:lnTo>
                    <a:pt x="888" y="480"/>
                  </a:lnTo>
                  <a:lnTo>
                    <a:pt x="889" y="498"/>
                  </a:lnTo>
                  <a:lnTo>
                    <a:pt x="890" y="511"/>
                  </a:lnTo>
                  <a:lnTo>
                    <a:pt x="890" y="519"/>
                  </a:lnTo>
                  <a:lnTo>
                    <a:pt x="890" y="523"/>
                  </a:lnTo>
                  <a:lnTo>
                    <a:pt x="437" y="524"/>
                  </a:lnTo>
                  <a:lnTo>
                    <a:pt x="437" y="524"/>
                  </a:lnTo>
                  <a:lnTo>
                    <a:pt x="315" y="524"/>
                  </a:lnTo>
                  <a:lnTo>
                    <a:pt x="301" y="488"/>
                  </a:lnTo>
                  <a:lnTo>
                    <a:pt x="285" y="454"/>
                  </a:lnTo>
                  <a:lnTo>
                    <a:pt x="268" y="422"/>
                  </a:lnTo>
                  <a:lnTo>
                    <a:pt x="248" y="391"/>
                  </a:lnTo>
                  <a:lnTo>
                    <a:pt x="227" y="364"/>
                  </a:lnTo>
                  <a:lnTo>
                    <a:pt x="203" y="340"/>
                  </a:lnTo>
                  <a:lnTo>
                    <a:pt x="179" y="319"/>
                  </a:lnTo>
                  <a:lnTo>
                    <a:pt x="151" y="302"/>
                  </a:lnTo>
                  <a:lnTo>
                    <a:pt x="121" y="291"/>
                  </a:lnTo>
                  <a:lnTo>
                    <a:pt x="89" y="283"/>
                  </a:lnTo>
                  <a:lnTo>
                    <a:pt x="75" y="283"/>
                  </a:lnTo>
                  <a:lnTo>
                    <a:pt x="63" y="285"/>
                  </a:lnTo>
                  <a:lnTo>
                    <a:pt x="56" y="287"/>
                  </a:lnTo>
                  <a:lnTo>
                    <a:pt x="51" y="290"/>
                  </a:lnTo>
                  <a:lnTo>
                    <a:pt x="0" y="357"/>
                  </a:lnTo>
                  <a:lnTo>
                    <a:pt x="8" y="315"/>
                  </a:lnTo>
                  <a:lnTo>
                    <a:pt x="43" y="287"/>
                  </a:lnTo>
                  <a:lnTo>
                    <a:pt x="74" y="257"/>
                  </a:lnTo>
                  <a:lnTo>
                    <a:pt x="103" y="224"/>
                  </a:lnTo>
                  <a:lnTo>
                    <a:pt x="128" y="188"/>
                  </a:lnTo>
                  <a:lnTo>
                    <a:pt x="149" y="151"/>
                  </a:lnTo>
                  <a:lnTo>
                    <a:pt x="167" y="112"/>
                  </a:lnTo>
                  <a:lnTo>
                    <a:pt x="181" y="73"/>
                  </a:lnTo>
                  <a:lnTo>
                    <a:pt x="194" y="65"/>
                  </a:lnTo>
                  <a:lnTo>
                    <a:pt x="205" y="55"/>
                  </a:lnTo>
                  <a:lnTo>
                    <a:pt x="212" y="43"/>
                  </a:lnTo>
                  <a:lnTo>
                    <a:pt x="215" y="28"/>
                  </a:lnTo>
                  <a:lnTo>
                    <a:pt x="217" y="2"/>
                  </a:lnTo>
                  <a:lnTo>
                    <a:pt x="222" y="2"/>
                  </a:lnTo>
                  <a:lnTo>
                    <a:pt x="226" y="2"/>
                  </a:lnTo>
                  <a:lnTo>
                    <a:pt x="230" y="2"/>
                  </a:lnTo>
                  <a:lnTo>
                    <a:pt x="233" y="3"/>
                  </a:lnTo>
                  <a:lnTo>
                    <a:pt x="349" y="159"/>
                  </a:lnTo>
                  <a:lnTo>
                    <a:pt x="437" y="90"/>
                  </a:lnTo>
                  <a:lnTo>
                    <a:pt x="437" y="90"/>
                  </a:lnTo>
                  <a:lnTo>
                    <a:pt x="437" y="90"/>
                  </a:lnTo>
                  <a:lnTo>
                    <a:pt x="437" y="89"/>
                  </a:lnTo>
                  <a:lnTo>
                    <a:pt x="524" y="159"/>
                  </a:lnTo>
                  <a:lnTo>
                    <a:pt x="640" y="3"/>
                  </a:lnTo>
                  <a:lnTo>
                    <a:pt x="648" y="0"/>
                  </a:lnTo>
                  <a:lnTo>
                    <a:pt x="65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6" name="Freeform 19"/>
            <p:cNvSpPr/>
            <p:nvPr/>
          </p:nvSpPr>
          <p:spPr bwMode="auto">
            <a:xfrm>
              <a:off x="1005" y="360"/>
              <a:ext cx="111" cy="65"/>
            </a:xfrm>
            <a:custGeom>
              <a:avLst/>
              <a:gdLst>
                <a:gd name="T0" fmla="*/ 677 w 888"/>
                <a:gd name="T1" fmla="*/ 1 h 524"/>
                <a:gd name="T2" fmla="*/ 682 w 888"/>
                <a:gd name="T3" fmla="*/ 25 h 524"/>
                <a:gd name="T4" fmla="*/ 693 w 888"/>
                <a:gd name="T5" fmla="*/ 55 h 524"/>
                <a:gd name="T6" fmla="*/ 719 w 888"/>
                <a:gd name="T7" fmla="*/ 73 h 524"/>
                <a:gd name="T8" fmla="*/ 754 w 888"/>
                <a:gd name="T9" fmla="*/ 160 h 524"/>
                <a:gd name="T10" fmla="*/ 809 w 888"/>
                <a:gd name="T11" fmla="*/ 240 h 524"/>
                <a:gd name="T12" fmla="*/ 879 w 888"/>
                <a:gd name="T13" fmla="*/ 308 h 524"/>
                <a:gd name="T14" fmla="*/ 839 w 888"/>
                <a:gd name="T15" fmla="*/ 291 h 524"/>
                <a:gd name="T16" fmla="*/ 826 w 888"/>
                <a:gd name="T17" fmla="*/ 285 h 524"/>
                <a:gd name="T18" fmla="*/ 801 w 888"/>
                <a:gd name="T19" fmla="*/ 284 h 524"/>
                <a:gd name="T20" fmla="*/ 739 w 888"/>
                <a:gd name="T21" fmla="*/ 303 h 524"/>
                <a:gd name="T22" fmla="*/ 687 w 888"/>
                <a:gd name="T23" fmla="*/ 340 h 524"/>
                <a:gd name="T24" fmla="*/ 642 w 888"/>
                <a:gd name="T25" fmla="*/ 391 h 524"/>
                <a:gd name="T26" fmla="*/ 606 w 888"/>
                <a:gd name="T27" fmla="*/ 453 h 524"/>
                <a:gd name="T28" fmla="*/ 576 w 888"/>
                <a:gd name="T29" fmla="*/ 524 h 524"/>
                <a:gd name="T30" fmla="*/ 453 w 888"/>
                <a:gd name="T31" fmla="*/ 524 h 524"/>
                <a:gd name="T32" fmla="*/ 0 w 888"/>
                <a:gd name="T33" fmla="*/ 520 h 524"/>
                <a:gd name="T34" fmla="*/ 1 w 888"/>
                <a:gd name="T35" fmla="*/ 499 h 524"/>
                <a:gd name="T36" fmla="*/ 4 w 888"/>
                <a:gd name="T37" fmla="*/ 458 h 524"/>
                <a:gd name="T38" fmla="*/ 9 w 888"/>
                <a:gd name="T39" fmla="*/ 405 h 524"/>
                <a:gd name="T40" fmla="*/ 19 w 888"/>
                <a:gd name="T41" fmla="*/ 342 h 524"/>
                <a:gd name="T42" fmla="*/ 33 w 888"/>
                <a:gd name="T43" fmla="*/ 274 h 524"/>
                <a:gd name="T44" fmla="*/ 53 w 888"/>
                <a:gd name="T45" fmla="*/ 205 h 524"/>
                <a:gd name="T46" fmla="*/ 79 w 888"/>
                <a:gd name="T47" fmla="*/ 140 h 524"/>
                <a:gd name="T48" fmla="*/ 112 w 888"/>
                <a:gd name="T49" fmla="*/ 82 h 524"/>
                <a:gd name="T50" fmla="*/ 152 w 888"/>
                <a:gd name="T51" fmla="*/ 37 h 524"/>
                <a:gd name="T52" fmla="*/ 203 w 888"/>
                <a:gd name="T53" fmla="*/ 8 h 524"/>
                <a:gd name="T54" fmla="*/ 241 w 888"/>
                <a:gd name="T55" fmla="*/ 1 h 524"/>
                <a:gd name="T56" fmla="*/ 365 w 888"/>
                <a:gd name="T57" fmla="*/ 159 h 524"/>
                <a:gd name="T58" fmla="*/ 453 w 888"/>
                <a:gd name="T59" fmla="*/ 89 h 524"/>
                <a:gd name="T60" fmla="*/ 656 w 888"/>
                <a:gd name="T61" fmla="*/ 3 h 524"/>
                <a:gd name="T62" fmla="*/ 674 w 888"/>
                <a:gd name="T63"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8" h="524">
                  <a:moveTo>
                    <a:pt x="674" y="0"/>
                  </a:moveTo>
                  <a:lnTo>
                    <a:pt x="677" y="1"/>
                  </a:lnTo>
                  <a:lnTo>
                    <a:pt x="680" y="2"/>
                  </a:lnTo>
                  <a:lnTo>
                    <a:pt x="682" y="25"/>
                  </a:lnTo>
                  <a:lnTo>
                    <a:pt x="685" y="42"/>
                  </a:lnTo>
                  <a:lnTo>
                    <a:pt x="693" y="55"/>
                  </a:lnTo>
                  <a:lnTo>
                    <a:pt x="704" y="65"/>
                  </a:lnTo>
                  <a:lnTo>
                    <a:pt x="719" y="73"/>
                  </a:lnTo>
                  <a:lnTo>
                    <a:pt x="734" y="116"/>
                  </a:lnTo>
                  <a:lnTo>
                    <a:pt x="754" y="160"/>
                  </a:lnTo>
                  <a:lnTo>
                    <a:pt x="780" y="202"/>
                  </a:lnTo>
                  <a:lnTo>
                    <a:pt x="809" y="240"/>
                  </a:lnTo>
                  <a:lnTo>
                    <a:pt x="842" y="276"/>
                  </a:lnTo>
                  <a:lnTo>
                    <a:pt x="879" y="308"/>
                  </a:lnTo>
                  <a:lnTo>
                    <a:pt x="888" y="356"/>
                  </a:lnTo>
                  <a:lnTo>
                    <a:pt x="839" y="291"/>
                  </a:lnTo>
                  <a:lnTo>
                    <a:pt x="835" y="288"/>
                  </a:lnTo>
                  <a:lnTo>
                    <a:pt x="826" y="285"/>
                  </a:lnTo>
                  <a:lnTo>
                    <a:pt x="814" y="284"/>
                  </a:lnTo>
                  <a:lnTo>
                    <a:pt x="801" y="284"/>
                  </a:lnTo>
                  <a:lnTo>
                    <a:pt x="769" y="292"/>
                  </a:lnTo>
                  <a:lnTo>
                    <a:pt x="739" y="303"/>
                  </a:lnTo>
                  <a:lnTo>
                    <a:pt x="712" y="319"/>
                  </a:lnTo>
                  <a:lnTo>
                    <a:pt x="687" y="340"/>
                  </a:lnTo>
                  <a:lnTo>
                    <a:pt x="663" y="364"/>
                  </a:lnTo>
                  <a:lnTo>
                    <a:pt x="642" y="391"/>
                  </a:lnTo>
                  <a:lnTo>
                    <a:pt x="623" y="421"/>
                  </a:lnTo>
                  <a:lnTo>
                    <a:pt x="606" y="453"/>
                  </a:lnTo>
                  <a:lnTo>
                    <a:pt x="590" y="487"/>
                  </a:lnTo>
                  <a:lnTo>
                    <a:pt x="576" y="524"/>
                  </a:lnTo>
                  <a:lnTo>
                    <a:pt x="453" y="524"/>
                  </a:lnTo>
                  <a:lnTo>
                    <a:pt x="453" y="524"/>
                  </a:lnTo>
                  <a:lnTo>
                    <a:pt x="0" y="524"/>
                  </a:lnTo>
                  <a:lnTo>
                    <a:pt x="0" y="520"/>
                  </a:lnTo>
                  <a:lnTo>
                    <a:pt x="0" y="512"/>
                  </a:lnTo>
                  <a:lnTo>
                    <a:pt x="1" y="499"/>
                  </a:lnTo>
                  <a:lnTo>
                    <a:pt x="2" y="481"/>
                  </a:lnTo>
                  <a:lnTo>
                    <a:pt x="4" y="458"/>
                  </a:lnTo>
                  <a:lnTo>
                    <a:pt x="6" y="433"/>
                  </a:lnTo>
                  <a:lnTo>
                    <a:pt x="9" y="405"/>
                  </a:lnTo>
                  <a:lnTo>
                    <a:pt x="13" y="374"/>
                  </a:lnTo>
                  <a:lnTo>
                    <a:pt x="19" y="342"/>
                  </a:lnTo>
                  <a:lnTo>
                    <a:pt x="25" y="309"/>
                  </a:lnTo>
                  <a:lnTo>
                    <a:pt x="33" y="274"/>
                  </a:lnTo>
                  <a:lnTo>
                    <a:pt x="42" y="239"/>
                  </a:lnTo>
                  <a:lnTo>
                    <a:pt x="53" y="205"/>
                  </a:lnTo>
                  <a:lnTo>
                    <a:pt x="65" y="172"/>
                  </a:lnTo>
                  <a:lnTo>
                    <a:pt x="79" y="140"/>
                  </a:lnTo>
                  <a:lnTo>
                    <a:pt x="94" y="110"/>
                  </a:lnTo>
                  <a:lnTo>
                    <a:pt x="112" y="82"/>
                  </a:lnTo>
                  <a:lnTo>
                    <a:pt x="131" y="58"/>
                  </a:lnTo>
                  <a:lnTo>
                    <a:pt x="152" y="37"/>
                  </a:lnTo>
                  <a:lnTo>
                    <a:pt x="176" y="20"/>
                  </a:lnTo>
                  <a:lnTo>
                    <a:pt x="203" y="8"/>
                  </a:lnTo>
                  <a:lnTo>
                    <a:pt x="231" y="1"/>
                  </a:lnTo>
                  <a:lnTo>
                    <a:pt x="241" y="1"/>
                  </a:lnTo>
                  <a:lnTo>
                    <a:pt x="250" y="3"/>
                  </a:lnTo>
                  <a:lnTo>
                    <a:pt x="365" y="159"/>
                  </a:lnTo>
                  <a:lnTo>
                    <a:pt x="453" y="90"/>
                  </a:lnTo>
                  <a:lnTo>
                    <a:pt x="453" y="89"/>
                  </a:lnTo>
                  <a:lnTo>
                    <a:pt x="541" y="159"/>
                  </a:lnTo>
                  <a:lnTo>
                    <a:pt x="656" y="3"/>
                  </a:lnTo>
                  <a:lnTo>
                    <a:pt x="663" y="0"/>
                  </a:lnTo>
                  <a:lnTo>
                    <a:pt x="674"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7" name="Freeform 20"/>
            <p:cNvSpPr/>
            <p:nvPr/>
          </p:nvSpPr>
          <p:spPr bwMode="auto">
            <a:xfrm>
              <a:off x="928" y="135"/>
              <a:ext cx="439" cy="420"/>
            </a:xfrm>
            <a:custGeom>
              <a:avLst/>
              <a:gdLst>
                <a:gd name="T0" fmla="*/ 3009 w 3509"/>
                <a:gd name="T1" fmla="*/ 376 h 3354"/>
                <a:gd name="T2" fmla="*/ 3203 w 3509"/>
                <a:gd name="T3" fmla="*/ 614 h 3354"/>
                <a:gd name="T4" fmla="*/ 3354 w 3509"/>
                <a:gd name="T5" fmla="*/ 881 h 3354"/>
                <a:gd name="T6" fmla="*/ 3456 w 3509"/>
                <a:gd name="T7" fmla="*/ 1176 h 3354"/>
                <a:gd name="T8" fmla="*/ 3506 w 3509"/>
                <a:gd name="T9" fmla="*/ 1491 h 3354"/>
                <a:gd name="T10" fmla="*/ 3496 w 3509"/>
                <a:gd name="T11" fmla="*/ 1812 h 3354"/>
                <a:gd name="T12" fmla="*/ 3432 w 3509"/>
                <a:gd name="T13" fmla="*/ 2115 h 3354"/>
                <a:gd name="T14" fmla="*/ 3317 w 3509"/>
                <a:gd name="T15" fmla="*/ 2396 h 3354"/>
                <a:gd name="T16" fmla="*/ 3158 w 3509"/>
                <a:gd name="T17" fmla="*/ 2651 h 3354"/>
                <a:gd name="T18" fmla="*/ 2958 w 3509"/>
                <a:gd name="T19" fmla="*/ 2875 h 3354"/>
                <a:gd name="T20" fmla="*/ 2724 w 3509"/>
                <a:gd name="T21" fmla="*/ 3061 h 3354"/>
                <a:gd name="T22" fmla="*/ 2460 w 3509"/>
                <a:gd name="T23" fmla="*/ 3206 h 3354"/>
                <a:gd name="T24" fmla="*/ 2170 w 3509"/>
                <a:gd name="T25" fmla="*/ 3304 h 3354"/>
                <a:gd name="T26" fmla="*/ 1860 w 3509"/>
                <a:gd name="T27" fmla="*/ 3350 h 3354"/>
                <a:gd name="T28" fmla="*/ 1543 w 3509"/>
                <a:gd name="T29" fmla="*/ 3341 h 3354"/>
                <a:gd name="T30" fmla="*/ 1239 w 3509"/>
                <a:gd name="T31" fmla="*/ 3277 h 3354"/>
                <a:gd name="T32" fmla="*/ 958 w 3509"/>
                <a:gd name="T33" fmla="*/ 3162 h 3354"/>
                <a:gd name="T34" fmla="*/ 702 w 3509"/>
                <a:gd name="T35" fmla="*/ 3003 h 3354"/>
                <a:gd name="T36" fmla="*/ 480 w 3509"/>
                <a:gd name="T37" fmla="*/ 2804 h 3354"/>
                <a:gd name="T38" fmla="*/ 293 w 3509"/>
                <a:gd name="T39" fmla="*/ 2569 h 3354"/>
                <a:gd name="T40" fmla="*/ 149 w 3509"/>
                <a:gd name="T41" fmla="*/ 2305 h 3354"/>
                <a:gd name="T42" fmla="*/ 50 w 3509"/>
                <a:gd name="T43" fmla="*/ 2016 h 3354"/>
                <a:gd name="T44" fmla="*/ 3 w 3509"/>
                <a:gd name="T45" fmla="*/ 1706 h 3354"/>
                <a:gd name="T46" fmla="*/ 13 w 3509"/>
                <a:gd name="T47" fmla="*/ 1387 h 3354"/>
                <a:gd name="T48" fmla="*/ 78 w 3509"/>
                <a:gd name="T49" fmla="*/ 1082 h 3354"/>
                <a:gd name="T50" fmla="*/ 194 w 3509"/>
                <a:gd name="T51" fmla="*/ 799 h 3354"/>
                <a:gd name="T52" fmla="*/ 355 w 3509"/>
                <a:gd name="T53" fmla="*/ 543 h 3354"/>
                <a:gd name="T54" fmla="*/ 557 w 3509"/>
                <a:gd name="T55" fmla="*/ 320 h 3354"/>
                <a:gd name="T56" fmla="*/ 794 w 3509"/>
                <a:gd name="T57" fmla="*/ 132 h 3354"/>
                <a:gd name="T58" fmla="*/ 1146 w 3509"/>
                <a:gd name="T59" fmla="*/ 208 h 3354"/>
                <a:gd name="T60" fmla="*/ 906 w 3509"/>
                <a:gd name="T61" fmla="*/ 342 h 3354"/>
                <a:gd name="T62" fmla="*/ 694 w 3509"/>
                <a:gd name="T63" fmla="*/ 514 h 3354"/>
                <a:gd name="T64" fmla="*/ 515 w 3509"/>
                <a:gd name="T65" fmla="*/ 722 h 3354"/>
                <a:gd name="T66" fmla="*/ 377 w 3509"/>
                <a:gd name="T67" fmla="*/ 959 h 3354"/>
                <a:gd name="T68" fmla="*/ 283 w 3509"/>
                <a:gd name="T69" fmla="*/ 1221 h 3354"/>
                <a:gd name="T70" fmla="*/ 238 w 3509"/>
                <a:gd name="T71" fmla="*/ 1502 h 3354"/>
                <a:gd name="T72" fmla="*/ 248 w 3509"/>
                <a:gd name="T73" fmla="*/ 1798 h 3354"/>
                <a:gd name="T74" fmla="*/ 312 w 3509"/>
                <a:gd name="T75" fmla="*/ 2079 h 3354"/>
                <a:gd name="T76" fmla="*/ 428 w 3509"/>
                <a:gd name="T77" fmla="*/ 2339 h 3354"/>
                <a:gd name="T78" fmla="*/ 586 w 3509"/>
                <a:gd name="T79" fmla="*/ 2570 h 3354"/>
                <a:gd name="T80" fmla="*/ 784 w 3509"/>
                <a:gd name="T81" fmla="*/ 2768 h 3354"/>
                <a:gd name="T82" fmla="*/ 1016 w 3509"/>
                <a:gd name="T83" fmla="*/ 2927 h 3354"/>
                <a:gd name="T84" fmla="*/ 1274 w 3509"/>
                <a:gd name="T85" fmla="*/ 3041 h 3354"/>
                <a:gd name="T86" fmla="*/ 1557 w 3509"/>
                <a:gd name="T87" fmla="*/ 3106 h 3354"/>
                <a:gd name="T88" fmla="*/ 1854 w 3509"/>
                <a:gd name="T89" fmla="*/ 3115 h 3354"/>
                <a:gd name="T90" fmla="*/ 2141 w 3509"/>
                <a:gd name="T91" fmla="*/ 3068 h 3354"/>
                <a:gd name="T92" fmla="*/ 2410 w 3509"/>
                <a:gd name="T93" fmla="*/ 2970 h 3354"/>
                <a:gd name="T94" fmla="*/ 2650 w 3509"/>
                <a:gd name="T95" fmla="*/ 2826 h 3354"/>
                <a:gd name="T96" fmla="*/ 2860 w 3509"/>
                <a:gd name="T97" fmla="*/ 2639 h 3354"/>
                <a:gd name="T98" fmla="*/ 3033 w 3509"/>
                <a:gd name="T99" fmla="*/ 2419 h 3354"/>
                <a:gd name="T100" fmla="*/ 3162 w 3509"/>
                <a:gd name="T101" fmla="*/ 2169 h 3354"/>
                <a:gd name="T102" fmla="*/ 3245 w 3509"/>
                <a:gd name="T103" fmla="*/ 1893 h 3354"/>
                <a:gd name="T104" fmla="*/ 3272 w 3509"/>
                <a:gd name="T105" fmla="*/ 1600 h 3354"/>
                <a:gd name="T106" fmla="*/ 3245 w 3509"/>
                <a:gd name="T107" fmla="*/ 1310 h 3354"/>
                <a:gd name="T108" fmla="*/ 3165 w 3509"/>
                <a:gd name="T109" fmla="*/ 1038 h 3354"/>
                <a:gd name="T110" fmla="*/ 3037 w 3509"/>
                <a:gd name="T111" fmla="*/ 790 h 3354"/>
                <a:gd name="T112" fmla="*/ 2868 w 3509"/>
                <a:gd name="T113" fmla="*/ 571 h 3354"/>
                <a:gd name="T114" fmla="*/ 2396 w 3509"/>
                <a:gd name="T115" fmla="*/ 94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9" h="3354">
                  <a:moveTo>
                    <a:pt x="3138" y="0"/>
                  </a:moveTo>
                  <a:lnTo>
                    <a:pt x="2936" y="306"/>
                  </a:lnTo>
                  <a:lnTo>
                    <a:pt x="3009" y="376"/>
                  </a:lnTo>
                  <a:lnTo>
                    <a:pt x="3078" y="451"/>
                  </a:lnTo>
                  <a:lnTo>
                    <a:pt x="3143" y="530"/>
                  </a:lnTo>
                  <a:lnTo>
                    <a:pt x="3203" y="614"/>
                  </a:lnTo>
                  <a:lnTo>
                    <a:pt x="3259" y="699"/>
                  </a:lnTo>
                  <a:lnTo>
                    <a:pt x="3309" y="789"/>
                  </a:lnTo>
                  <a:lnTo>
                    <a:pt x="3354" y="881"/>
                  </a:lnTo>
                  <a:lnTo>
                    <a:pt x="3393" y="977"/>
                  </a:lnTo>
                  <a:lnTo>
                    <a:pt x="3428" y="1074"/>
                  </a:lnTo>
                  <a:lnTo>
                    <a:pt x="3456" y="1176"/>
                  </a:lnTo>
                  <a:lnTo>
                    <a:pt x="3479" y="1279"/>
                  </a:lnTo>
                  <a:lnTo>
                    <a:pt x="3495" y="1383"/>
                  </a:lnTo>
                  <a:lnTo>
                    <a:pt x="3506" y="1491"/>
                  </a:lnTo>
                  <a:lnTo>
                    <a:pt x="3509" y="1600"/>
                  </a:lnTo>
                  <a:lnTo>
                    <a:pt x="3506" y="1706"/>
                  </a:lnTo>
                  <a:lnTo>
                    <a:pt x="3496" y="1812"/>
                  </a:lnTo>
                  <a:lnTo>
                    <a:pt x="3480" y="1915"/>
                  </a:lnTo>
                  <a:lnTo>
                    <a:pt x="3459" y="2016"/>
                  </a:lnTo>
                  <a:lnTo>
                    <a:pt x="3432" y="2115"/>
                  </a:lnTo>
                  <a:lnTo>
                    <a:pt x="3399" y="2211"/>
                  </a:lnTo>
                  <a:lnTo>
                    <a:pt x="3360" y="2305"/>
                  </a:lnTo>
                  <a:lnTo>
                    <a:pt x="3317" y="2396"/>
                  </a:lnTo>
                  <a:lnTo>
                    <a:pt x="3268" y="2484"/>
                  </a:lnTo>
                  <a:lnTo>
                    <a:pt x="3216" y="2569"/>
                  </a:lnTo>
                  <a:lnTo>
                    <a:pt x="3158" y="2651"/>
                  </a:lnTo>
                  <a:lnTo>
                    <a:pt x="3095" y="2729"/>
                  </a:lnTo>
                  <a:lnTo>
                    <a:pt x="3029" y="2804"/>
                  </a:lnTo>
                  <a:lnTo>
                    <a:pt x="2958" y="2875"/>
                  </a:lnTo>
                  <a:lnTo>
                    <a:pt x="2883" y="2941"/>
                  </a:lnTo>
                  <a:lnTo>
                    <a:pt x="2805" y="3003"/>
                  </a:lnTo>
                  <a:lnTo>
                    <a:pt x="2724" y="3061"/>
                  </a:lnTo>
                  <a:lnTo>
                    <a:pt x="2639" y="3114"/>
                  </a:lnTo>
                  <a:lnTo>
                    <a:pt x="2551" y="3162"/>
                  </a:lnTo>
                  <a:lnTo>
                    <a:pt x="2460" y="3206"/>
                  </a:lnTo>
                  <a:lnTo>
                    <a:pt x="2366" y="3244"/>
                  </a:lnTo>
                  <a:lnTo>
                    <a:pt x="2269" y="3277"/>
                  </a:lnTo>
                  <a:lnTo>
                    <a:pt x="2170" y="3304"/>
                  </a:lnTo>
                  <a:lnTo>
                    <a:pt x="2069" y="3326"/>
                  </a:lnTo>
                  <a:lnTo>
                    <a:pt x="1966" y="3341"/>
                  </a:lnTo>
                  <a:lnTo>
                    <a:pt x="1860" y="3350"/>
                  </a:lnTo>
                  <a:lnTo>
                    <a:pt x="1754" y="3354"/>
                  </a:lnTo>
                  <a:lnTo>
                    <a:pt x="1647" y="3350"/>
                  </a:lnTo>
                  <a:lnTo>
                    <a:pt x="1543" y="3341"/>
                  </a:lnTo>
                  <a:lnTo>
                    <a:pt x="1439" y="3326"/>
                  </a:lnTo>
                  <a:lnTo>
                    <a:pt x="1339" y="3304"/>
                  </a:lnTo>
                  <a:lnTo>
                    <a:pt x="1239" y="3277"/>
                  </a:lnTo>
                  <a:lnTo>
                    <a:pt x="1143" y="3244"/>
                  </a:lnTo>
                  <a:lnTo>
                    <a:pt x="1049" y="3206"/>
                  </a:lnTo>
                  <a:lnTo>
                    <a:pt x="958" y="3162"/>
                  </a:lnTo>
                  <a:lnTo>
                    <a:pt x="869" y="3114"/>
                  </a:lnTo>
                  <a:lnTo>
                    <a:pt x="785" y="3061"/>
                  </a:lnTo>
                  <a:lnTo>
                    <a:pt x="702" y="3003"/>
                  </a:lnTo>
                  <a:lnTo>
                    <a:pt x="624" y="2941"/>
                  </a:lnTo>
                  <a:lnTo>
                    <a:pt x="551" y="2875"/>
                  </a:lnTo>
                  <a:lnTo>
                    <a:pt x="480" y="2804"/>
                  </a:lnTo>
                  <a:lnTo>
                    <a:pt x="413" y="2729"/>
                  </a:lnTo>
                  <a:lnTo>
                    <a:pt x="351" y="2651"/>
                  </a:lnTo>
                  <a:lnTo>
                    <a:pt x="293" y="2569"/>
                  </a:lnTo>
                  <a:lnTo>
                    <a:pt x="239" y="2484"/>
                  </a:lnTo>
                  <a:lnTo>
                    <a:pt x="191" y="2396"/>
                  </a:lnTo>
                  <a:lnTo>
                    <a:pt x="149" y="2305"/>
                  </a:lnTo>
                  <a:lnTo>
                    <a:pt x="110" y="2211"/>
                  </a:lnTo>
                  <a:lnTo>
                    <a:pt x="77" y="2115"/>
                  </a:lnTo>
                  <a:lnTo>
                    <a:pt x="50" y="2016"/>
                  </a:lnTo>
                  <a:lnTo>
                    <a:pt x="28" y="1915"/>
                  </a:lnTo>
                  <a:lnTo>
                    <a:pt x="13" y="1812"/>
                  </a:lnTo>
                  <a:lnTo>
                    <a:pt x="3" y="1706"/>
                  </a:lnTo>
                  <a:lnTo>
                    <a:pt x="0" y="1600"/>
                  </a:lnTo>
                  <a:lnTo>
                    <a:pt x="3" y="1492"/>
                  </a:lnTo>
                  <a:lnTo>
                    <a:pt x="13" y="1387"/>
                  </a:lnTo>
                  <a:lnTo>
                    <a:pt x="29" y="1283"/>
                  </a:lnTo>
                  <a:lnTo>
                    <a:pt x="50" y="1181"/>
                  </a:lnTo>
                  <a:lnTo>
                    <a:pt x="78" y="1082"/>
                  </a:lnTo>
                  <a:lnTo>
                    <a:pt x="111" y="985"/>
                  </a:lnTo>
                  <a:lnTo>
                    <a:pt x="150" y="890"/>
                  </a:lnTo>
                  <a:lnTo>
                    <a:pt x="194" y="799"/>
                  </a:lnTo>
                  <a:lnTo>
                    <a:pt x="243" y="710"/>
                  </a:lnTo>
                  <a:lnTo>
                    <a:pt x="297" y="625"/>
                  </a:lnTo>
                  <a:lnTo>
                    <a:pt x="355" y="543"/>
                  </a:lnTo>
                  <a:lnTo>
                    <a:pt x="418" y="465"/>
                  </a:lnTo>
                  <a:lnTo>
                    <a:pt x="485" y="390"/>
                  </a:lnTo>
                  <a:lnTo>
                    <a:pt x="557" y="320"/>
                  </a:lnTo>
                  <a:lnTo>
                    <a:pt x="632" y="253"/>
                  </a:lnTo>
                  <a:lnTo>
                    <a:pt x="711" y="190"/>
                  </a:lnTo>
                  <a:lnTo>
                    <a:pt x="794" y="132"/>
                  </a:lnTo>
                  <a:lnTo>
                    <a:pt x="880" y="80"/>
                  </a:lnTo>
                  <a:lnTo>
                    <a:pt x="969" y="32"/>
                  </a:lnTo>
                  <a:lnTo>
                    <a:pt x="1146" y="208"/>
                  </a:lnTo>
                  <a:lnTo>
                    <a:pt x="1063" y="248"/>
                  </a:lnTo>
                  <a:lnTo>
                    <a:pt x="982" y="293"/>
                  </a:lnTo>
                  <a:lnTo>
                    <a:pt x="906" y="342"/>
                  </a:lnTo>
                  <a:lnTo>
                    <a:pt x="831" y="395"/>
                  </a:lnTo>
                  <a:lnTo>
                    <a:pt x="760" y="452"/>
                  </a:lnTo>
                  <a:lnTo>
                    <a:pt x="694" y="514"/>
                  </a:lnTo>
                  <a:lnTo>
                    <a:pt x="630" y="579"/>
                  </a:lnTo>
                  <a:lnTo>
                    <a:pt x="571" y="649"/>
                  </a:lnTo>
                  <a:lnTo>
                    <a:pt x="515" y="722"/>
                  </a:lnTo>
                  <a:lnTo>
                    <a:pt x="465" y="797"/>
                  </a:lnTo>
                  <a:lnTo>
                    <a:pt x="419" y="877"/>
                  </a:lnTo>
                  <a:lnTo>
                    <a:pt x="377" y="959"/>
                  </a:lnTo>
                  <a:lnTo>
                    <a:pt x="341" y="1043"/>
                  </a:lnTo>
                  <a:lnTo>
                    <a:pt x="309" y="1131"/>
                  </a:lnTo>
                  <a:lnTo>
                    <a:pt x="283" y="1221"/>
                  </a:lnTo>
                  <a:lnTo>
                    <a:pt x="262" y="1313"/>
                  </a:lnTo>
                  <a:lnTo>
                    <a:pt x="247" y="1407"/>
                  </a:lnTo>
                  <a:lnTo>
                    <a:pt x="238" y="1502"/>
                  </a:lnTo>
                  <a:lnTo>
                    <a:pt x="235" y="1600"/>
                  </a:lnTo>
                  <a:lnTo>
                    <a:pt x="238" y="1700"/>
                  </a:lnTo>
                  <a:lnTo>
                    <a:pt x="248" y="1798"/>
                  </a:lnTo>
                  <a:lnTo>
                    <a:pt x="264" y="1893"/>
                  </a:lnTo>
                  <a:lnTo>
                    <a:pt x="285" y="1987"/>
                  </a:lnTo>
                  <a:lnTo>
                    <a:pt x="312" y="2079"/>
                  </a:lnTo>
                  <a:lnTo>
                    <a:pt x="345" y="2169"/>
                  </a:lnTo>
                  <a:lnTo>
                    <a:pt x="384" y="2256"/>
                  </a:lnTo>
                  <a:lnTo>
                    <a:pt x="428" y="2339"/>
                  </a:lnTo>
                  <a:lnTo>
                    <a:pt x="476" y="2419"/>
                  </a:lnTo>
                  <a:lnTo>
                    <a:pt x="528" y="2496"/>
                  </a:lnTo>
                  <a:lnTo>
                    <a:pt x="586" y="2570"/>
                  </a:lnTo>
                  <a:lnTo>
                    <a:pt x="648" y="2639"/>
                  </a:lnTo>
                  <a:lnTo>
                    <a:pt x="714" y="2706"/>
                  </a:lnTo>
                  <a:lnTo>
                    <a:pt x="784" y="2768"/>
                  </a:lnTo>
                  <a:lnTo>
                    <a:pt x="857" y="2826"/>
                  </a:lnTo>
                  <a:lnTo>
                    <a:pt x="934" y="2879"/>
                  </a:lnTo>
                  <a:lnTo>
                    <a:pt x="1016" y="2927"/>
                  </a:lnTo>
                  <a:lnTo>
                    <a:pt x="1099" y="2970"/>
                  </a:lnTo>
                  <a:lnTo>
                    <a:pt x="1186" y="3008"/>
                  </a:lnTo>
                  <a:lnTo>
                    <a:pt x="1274" y="3041"/>
                  </a:lnTo>
                  <a:lnTo>
                    <a:pt x="1366" y="3068"/>
                  </a:lnTo>
                  <a:lnTo>
                    <a:pt x="1460" y="3091"/>
                  </a:lnTo>
                  <a:lnTo>
                    <a:pt x="1557" y="3106"/>
                  </a:lnTo>
                  <a:lnTo>
                    <a:pt x="1654" y="3115"/>
                  </a:lnTo>
                  <a:lnTo>
                    <a:pt x="1754" y="3118"/>
                  </a:lnTo>
                  <a:lnTo>
                    <a:pt x="1854" y="3115"/>
                  </a:lnTo>
                  <a:lnTo>
                    <a:pt x="1952" y="3106"/>
                  </a:lnTo>
                  <a:lnTo>
                    <a:pt x="2048" y="3091"/>
                  </a:lnTo>
                  <a:lnTo>
                    <a:pt x="2141" y="3068"/>
                  </a:lnTo>
                  <a:lnTo>
                    <a:pt x="2233" y="3041"/>
                  </a:lnTo>
                  <a:lnTo>
                    <a:pt x="2323" y="3008"/>
                  </a:lnTo>
                  <a:lnTo>
                    <a:pt x="2410" y="2970"/>
                  </a:lnTo>
                  <a:lnTo>
                    <a:pt x="2493" y="2927"/>
                  </a:lnTo>
                  <a:lnTo>
                    <a:pt x="2573" y="2879"/>
                  </a:lnTo>
                  <a:lnTo>
                    <a:pt x="2650" y="2826"/>
                  </a:lnTo>
                  <a:lnTo>
                    <a:pt x="2724" y="2768"/>
                  </a:lnTo>
                  <a:lnTo>
                    <a:pt x="2795" y="2706"/>
                  </a:lnTo>
                  <a:lnTo>
                    <a:pt x="2860" y="2639"/>
                  </a:lnTo>
                  <a:lnTo>
                    <a:pt x="2922" y="2570"/>
                  </a:lnTo>
                  <a:lnTo>
                    <a:pt x="2980" y="2496"/>
                  </a:lnTo>
                  <a:lnTo>
                    <a:pt x="3033" y="2419"/>
                  </a:lnTo>
                  <a:lnTo>
                    <a:pt x="3081" y="2339"/>
                  </a:lnTo>
                  <a:lnTo>
                    <a:pt x="3124" y="2256"/>
                  </a:lnTo>
                  <a:lnTo>
                    <a:pt x="3162" y="2169"/>
                  </a:lnTo>
                  <a:lnTo>
                    <a:pt x="3196" y="2079"/>
                  </a:lnTo>
                  <a:lnTo>
                    <a:pt x="3223" y="1987"/>
                  </a:lnTo>
                  <a:lnTo>
                    <a:pt x="3245" y="1893"/>
                  </a:lnTo>
                  <a:lnTo>
                    <a:pt x="3260" y="1798"/>
                  </a:lnTo>
                  <a:lnTo>
                    <a:pt x="3269" y="1700"/>
                  </a:lnTo>
                  <a:lnTo>
                    <a:pt x="3272" y="1600"/>
                  </a:lnTo>
                  <a:lnTo>
                    <a:pt x="3270" y="1501"/>
                  </a:lnTo>
                  <a:lnTo>
                    <a:pt x="3261" y="1405"/>
                  </a:lnTo>
                  <a:lnTo>
                    <a:pt x="3245" y="1310"/>
                  </a:lnTo>
                  <a:lnTo>
                    <a:pt x="3223" y="1217"/>
                  </a:lnTo>
                  <a:lnTo>
                    <a:pt x="3197" y="1126"/>
                  </a:lnTo>
                  <a:lnTo>
                    <a:pt x="3165" y="1038"/>
                  </a:lnTo>
                  <a:lnTo>
                    <a:pt x="3127" y="952"/>
                  </a:lnTo>
                  <a:lnTo>
                    <a:pt x="3084" y="869"/>
                  </a:lnTo>
                  <a:lnTo>
                    <a:pt x="3037" y="790"/>
                  </a:lnTo>
                  <a:lnTo>
                    <a:pt x="2985" y="713"/>
                  </a:lnTo>
                  <a:lnTo>
                    <a:pt x="2929" y="640"/>
                  </a:lnTo>
                  <a:lnTo>
                    <a:pt x="2868" y="571"/>
                  </a:lnTo>
                  <a:lnTo>
                    <a:pt x="2803" y="505"/>
                  </a:lnTo>
                  <a:lnTo>
                    <a:pt x="2625" y="776"/>
                  </a:lnTo>
                  <a:lnTo>
                    <a:pt x="2396" y="94"/>
                  </a:lnTo>
                  <a:lnTo>
                    <a:pt x="313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nvGrpSpPr>
          <p:cNvPr id="68" name="Group 23"/>
          <p:cNvGrpSpPr>
            <a:grpSpLocks noChangeAspect="1"/>
          </p:cNvGrpSpPr>
          <p:nvPr/>
        </p:nvGrpSpPr>
        <p:grpSpPr bwMode="auto">
          <a:xfrm>
            <a:off x="5625678" y="4447177"/>
            <a:ext cx="525065" cy="525065"/>
            <a:chOff x="611" y="262"/>
            <a:chExt cx="370" cy="370"/>
          </a:xfrm>
          <a:solidFill>
            <a:sysClr val="window" lastClr="FFFFFF"/>
          </a:solidFill>
        </p:grpSpPr>
        <p:sp>
          <p:nvSpPr>
            <p:cNvPr id="69" name="Freeform 25"/>
            <p:cNvSpPr/>
            <p:nvPr/>
          </p:nvSpPr>
          <p:spPr bwMode="auto">
            <a:xfrm>
              <a:off x="785" y="326"/>
              <a:ext cx="93" cy="92"/>
            </a:xfrm>
            <a:custGeom>
              <a:avLst/>
              <a:gdLst>
                <a:gd name="T0" fmla="*/ 419 w 839"/>
                <a:gd name="T1" fmla="*/ 0 h 829"/>
                <a:gd name="T2" fmla="*/ 468 w 839"/>
                <a:gd name="T3" fmla="*/ 2 h 829"/>
                <a:gd name="T4" fmla="*/ 516 w 839"/>
                <a:gd name="T5" fmla="*/ 10 h 829"/>
                <a:gd name="T6" fmla="*/ 561 w 839"/>
                <a:gd name="T7" fmla="*/ 24 h 829"/>
                <a:gd name="T8" fmla="*/ 604 w 839"/>
                <a:gd name="T9" fmla="*/ 42 h 829"/>
                <a:gd name="T10" fmla="*/ 645 w 839"/>
                <a:gd name="T11" fmla="*/ 64 h 829"/>
                <a:gd name="T12" fmla="*/ 682 w 839"/>
                <a:gd name="T13" fmla="*/ 91 h 829"/>
                <a:gd name="T14" fmla="*/ 716 w 839"/>
                <a:gd name="T15" fmla="*/ 121 h 829"/>
                <a:gd name="T16" fmla="*/ 747 w 839"/>
                <a:gd name="T17" fmla="*/ 156 h 829"/>
                <a:gd name="T18" fmla="*/ 774 w 839"/>
                <a:gd name="T19" fmla="*/ 192 h 829"/>
                <a:gd name="T20" fmla="*/ 796 w 839"/>
                <a:gd name="T21" fmla="*/ 233 h 829"/>
                <a:gd name="T22" fmla="*/ 814 w 839"/>
                <a:gd name="T23" fmla="*/ 274 h 829"/>
                <a:gd name="T24" fmla="*/ 827 w 839"/>
                <a:gd name="T25" fmla="*/ 320 h 829"/>
                <a:gd name="T26" fmla="*/ 836 w 839"/>
                <a:gd name="T27" fmla="*/ 367 h 829"/>
                <a:gd name="T28" fmla="*/ 839 w 839"/>
                <a:gd name="T29" fmla="*/ 414 h 829"/>
                <a:gd name="T30" fmla="*/ 836 w 839"/>
                <a:gd name="T31" fmla="*/ 463 h 829"/>
                <a:gd name="T32" fmla="*/ 827 w 839"/>
                <a:gd name="T33" fmla="*/ 510 h 829"/>
                <a:gd name="T34" fmla="*/ 814 w 839"/>
                <a:gd name="T35" fmla="*/ 554 h 829"/>
                <a:gd name="T36" fmla="*/ 796 w 839"/>
                <a:gd name="T37" fmla="*/ 597 h 829"/>
                <a:gd name="T38" fmla="*/ 774 w 839"/>
                <a:gd name="T39" fmla="*/ 636 h 829"/>
                <a:gd name="T40" fmla="*/ 747 w 839"/>
                <a:gd name="T41" fmla="*/ 674 h 829"/>
                <a:gd name="T42" fmla="*/ 716 w 839"/>
                <a:gd name="T43" fmla="*/ 707 h 829"/>
                <a:gd name="T44" fmla="*/ 682 w 839"/>
                <a:gd name="T45" fmla="*/ 738 h 829"/>
                <a:gd name="T46" fmla="*/ 645 w 839"/>
                <a:gd name="T47" fmla="*/ 764 h 829"/>
                <a:gd name="T48" fmla="*/ 604 w 839"/>
                <a:gd name="T49" fmla="*/ 787 h 829"/>
                <a:gd name="T50" fmla="*/ 561 w 839"/>
                <a:gd name="T51" fmla="*/ 805 h 829"/>
                <a:gd name="T52" fmla="*/ 516 w 839"/>
                <a:gd name="T53" fmla="*/ 818 h 829"/>
                <a:gd name="T54" fmla="*/ 468 w 839"/>
                <a:gd name="T55" fmla="*/ 826 h 829"/>
                <a:gd name="T56" fmla="*/ 419 w 839"/>
                <a:gd name="T57" fmla="*/ 829 h 829"/>
                <a:gd name="T58" fmla="*/ 371 w 839"/>
                <a:gd name="T59" fmla="*/ 826 h 829"/>
                <a:gd name="T60" fmla="*/ 324 w 839"/>
                <a:gd name="T61" fmla="*/ 818 h 829"/>
                <a:gd name="T62" fmla="*/ 278 w 839"/>
                <a:gd name="T63" fmla="*/ 805 h 829"/>
                <a:gd name="T64" fmla="*/ 235 w 839"/>
                <a:gd name="T65" fmla="*/ 787 h 829"/>
                <a:gd name="T66" fmla="*/ 195 w 839"/>
                <a:gd name="T67" fmla="*/ 764 h 829"/>
                <a:gd name="T68" fmla="*/ 157 w 839"/>
                <a:gd name="T69" fmla="*/ 738 h 829"/>
                <a:gd name="T70" fmla="*/ 123 w 839"/>
                <a:gd name="T71" fmla="*/ 707 h 829"/>
                <a:gd name="T72" fmla="*/ 92 w 839"/>
                <a:gd name="T73" fmla="*/ 674 h 829"/>
                <a:gd name="T74" fmla="*/ 66 w 839"/>
                <a:gd name="T75" fmla="*/ 636 h 829"/>
                <a:gd name="T76" fmla="*/ 43 w 839"/>
                <a:gd name="T77" fmla="*/ 597 h 829"/>
                <a:gd name="T78" fmla="*/ 24 w 839"/>
                <a:gd name="T79" fmla="*/ 554 h 829"/>
                <a:gd name="T80" fmla="*/ 11 w 839"/>
                <a:gd name="T81" fmla="*/ 510 h 829"/>
                <a:gd name="T82" fmla="*/ 3 w 839"/>
                <a:gd name="T83" fmla="*/ 463 h 829"/>
                <a:gd name="T84" fmla="*/ 0 w 839"/>
                <a:gd name="T85" fmla="*/ 414 h 829"/>
                <a:gd name="T86" fmla="*/ 3 w 839"/>
                <a:gd name="T87" fmla="*/ 367 h 829"/>
                <a:gd name="T88" fmla="*/ 11 w 839"/>
                <a:gd name="T89" fmla="*/ 320 h 829"/>
                <a:gd name="T90" fmla="*/ 24 w 839"/>
                <a:gd name="T91" fmla="*/ 274 h 829"/>
                <a:gd name="T92" fmla="*/ 43 w 839"/>
                <a:gd name="T93" fmla="*/ 233 h 829"/>
                <a:gd name="T94" fmla="*/ 66 w 839"/>
                <a:gd name="T95" fmla="*/ 192 h 829"/>
                <a:gd name="T96" fmla="*/ 92 w 839"/>
                <a:gd name="T97" fmla="*/ 156 h 829"/>
                <a:gd name="T98" fmla="*/ 123 w 839"/>
                <a:gd name="T99" fmla="*/ 121 h 829"/>
                <a:gd name="T100" fmla="*/ 157 w 839"/>
                <a:gd name="T101" fmla="*/ 91 h 829"/>
                <a:gd name="T102" fmla="*/ 195 w 839"/>
                <a:gd name="T103" fmla="*/ 64 h 829"/>
                <a:gd name="T104" fmla="*/ 235 w 839"/>
                <a:gd name="T105" fmla="*/ 42 h 829"/>
                <a:gd name="T106" fmla="*/ 278 w 839"/>
                <a:gd name="T107" fmla="*/ 24 h 829"/>
                <a:gd name="T108" fmla="*/ 324 w 839"/>
                <a:gd name="T109" fmla="*/ 10 h 829"/>
                <a:gd name="T110" fmla="*/ 371 w 839"/>
                <a:gd name="T111" fmla="*/ 2 h 829"/>
                <a:gd name="T112" fmla="*/ 419 w 839"/>
                <a:gd name="T113"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9" h="829">
                  <a:moveTo>
                    <a:pt x="419" y="0"/>
                  </a:moveTo>
                  <a:lnTo>
                    <a:pt x="468" y="2"/>
                  </a:lnTo>
                  <a:lnTo>
                    <a:pt x="516" y="10"/>
                  </a:lnTo>
                  <a:lnTo>
                    <a:pt x="561" y="24"/>
                  </a:lnTo>
                  <a:lnTo>
                    <a:pt x="604" y="42"/>
                  </a:lnTo>
                  <a:lnTo>
                    <a:pt x="645" y="64"/>
                  </a:lnTo>
                  <a:lnTo>
                    <a:pt x="682" y="91"/>
                  </a:lnTo>
                  <a:lnTo>
                    <a:pt x="716" y="121"/>
                  </a:lnTo>
                  <a:lnTo>
                    <a:pt x="747" y="156"/>
                  </a:lnTo>
                  <a:lnTo>
                    <a:pt x="774" y="192"/>
                  </a:lnTo>
                  <a:lnTo>
                    <a:pt x="796" y="233"/>
                  </a:lnTo>
                  <a:lnTo>
                    <a:pt x="814" y="274"/>
                  </a:lnTo>
                  <a:lnTo>
                    <a:pt x="827" y="320"/>
                  </a:lnTo>
                  <a:lnTo>
                    <a:pt x="836" y="367"/>
                  </a:lnTo>
                  <a:lnTo>
                    <a:pt x="839" y="414"/>
                  </a:lnTo>
                  <a:lnTo>
                    <a:pt x="836" y="463"/>
                  </a:lnTo>
                  <a:lnTo>
                    <a:pt x="827" y="510"/>
                  </a:lnTo>
                  <a:lnTo>
                    <a:pt x="814" y="554"/>
                  </a:lnTo>
                  <a:lnTo>
                    <a:pt x="796" y="597"/>
                  </a:lnTo>
                  <a:lnTo>
                    <a:pt x="774" y="636"/>
                  </a:lnTo>
                  <a:lnTo>
                    <a:pt x="747" y="674"/>
                  </a:lnTo>
                  <a:lnTo>
                    <a:pt x="716" y="707"/>
                  </a:lnTo>
                  <a:lnTo>
                    <a:pt x="682" y="738"/>
                  </a:lnTo>
                  <a:lnTo>
                    <a:pt x="645" y="764"/>
                  </a:lnTo>
                  <a:lnTo>
                    <a:pt x="604" y="787"/>
                  </a:lnTo>
                  <a:lnTo>
                    <a:pt x="561" y="805"/>
                  </a:lnTo>
                  <a:lnTo>
                    <a:pt x="516" y="818"/>
                  </a:lnTo>
                  <a:lnTo>
                    <a:pt x="468" y="826"/>
                  </a:lnTo>
                  <a:lnTo>
                    <a:pt x="419" y="829"/>
                  </a:lnTo>
                  <a:lnTo>
                    <a:pt x="371" y="826"/>
                  </a:lnTo>
                  <a:lnTo>
                    <a:pt x="324" y="818"/>
                  </a:lnTo>
                  <a:lnTo>
                    <a:pt x="278" y="805"/>
                  </a:lnTo>
                  <a:lnTo>
                    <a:pt x="235" y="787"/>
                  </a:lnTo>
                  <a:lnTo>
                    <a:pt x="195" y="764"/>
                  </a:lnTo>
                  <a:lnTo>
                    <a:pt x="157" y="738"/>
                  </a:lnTo>
                  <a:lnTo>
                    <a:pt x="123" y="707"/>
                  </a:lnTo>
                  <a:lnTo>
                    <a:pt x="92" y="674"/>
                  </a:lnTo>
                  <a:lnTo>
                    <a:pt x="66" y="636"/>
                  </a:lnTo>
                  <a:lnTo>
                    <a:pt x="43" y="597"/>
                  </a:lnTo>
                  <a:lnTo>
                    <a:pt x="24" y="554"/>
                  </a:lnTo>
                  <a:lnTo>
                    <a:pt x="11" y="510"/>
                  </a:lnTo>
                  <a:lnTo>
                    <a:pt x="3" y="463"/>
                  </a:lnTo>
                  <a:lnTo>
                    <a:pt x="0" y="414"/>
                  </a:lnTo>
                  <a:lnTo>
                    <a:pt x="3" y="367"/>
                  </a:lnTo>
                  <a:lnTo>
                    <a:pt x="11" y="320"/>
                  </a:lnTo>
                  <a:lnTo>
                    <a:pt x="24" y="274"/>
                  </a:lnTo>
                  <a:lnTo>
                    <a:pt x="43" y="233"/>
                  </a:lnTo>
                  <a:lnTo>
                    <a:pt x="66" y="192"/>
                  </a:lnTo>
                  <a:lnTo>
                    <a:pt x="92" y="156"/>
                  </a:lnTo>
                  <a:lnTo>
                    <a:pt x="123" y="121"/>
                  </a:lnTo>
                  <a:lnTo>
                    <a:pt x="157" y="91"/>
                  </a:lnTo>
                  <a:lnTo>
                    <a:pt x="195" y="64"/>
                  </a:lnTo>
                  <a:lnTo>
                    <a:pt x="235" y="42"/>
                  </a:lnTo>
                  <a:lnTo>
                    <a:pt x="278" y="24"/>
                  </a:lnTo>
                  <a:lnTo>
                    <a:pt x="324" y="10"/>
                  </a:lnTo>
                  <a:lnTo>
                    <a:pt x="371" y="2"/>
                  </a:lnTo>
                  <a:lnTo>
                    <a:pt x="41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70" name="Freeform 26"/>
            <p:cNvSpPr>
              <a:spLocks noEditPoints="1"/>
            </p:cNvSpPr>
            <p:nvPr/>
          </p:nvSpPr>
          <p:spPr bwMode="auto">
            <a:xfrm>
              <a:off x="611" y="262"/>
              <a:ext cx="370" cy="370"/>
            </a:xfrm>
            <a:custGeom>
              <a:avLst/>
              <a:gdLst>
                <a:gd name="T0" fmla="*/ 1868 w 3333"/>
                <a:gd name="T1" fmla="*/ 1702 h 3330"/>
                <a:gd name="T2" fmla="*/ 1871 w 3333"/>
                <a:gd name="T3" fmla="*/ 1751 h 3330"/>
                <a:gd name="T4" fmla="*/ 1860 w 3333"/>
                <a:gd name="T5" fmla="*/ 1824 h 3330"/>
                <a:gd name="T6" fmla="*/ 1830 w 3333"/>
                <a:gd name="T7" fmla="*/ 1967 h 3330"/>
                <a:gd name="T8" fmla="*/ 1803 w 3333"/>
                <a:gd name="T9" fmla="*/ 2101 h 3330"/>
                <a:gd name="T10" fmla="*/ 1792 w 3333"/>
                <a:gd name="T11" fmla="*/ 2160 h 3330"/>
                <a:gd name="T12" fmla="*/ 1968 w 3333"/>
                <a:gd name="T13" fmla="*/ 2342 h 3330"/>
                <a:gd name="T14" fmla="*/ 2161 w 3333"/>
                <a:gd name="T15" fmla="*/ 2189 h 3330"/>
                <a:gd name="T16" fmla="*/ 2167 w 3333"/>
                <a:gd name="T17" fmla="*/ 2134 h 3330"/>
                <a:gd name="T18" fmla="*/ 2146 w 3333"/>
                <a:gd name="T19" fmla="*/ 2027 h 3330"/>
                <a:gd name="T20" fmla="*/ 2115 w 3333"/>
                <a:gd name="T21" fmla="*/ 1877 h 3330"/>
                <a:gd name="T22" fmla="*/ 2093 w 3333"/>
                <a:gd name="T23" fmla="*/ 1776 h 3330"/>
                <a:gd name="T24" fmla="*/ 2095 w 3333"/>
                <a:gd name="T25" fmla="*/ 1713 h 3330"/>
                <a:gd name="T26" fmla="*/ 2078 w 3333"/>
                <a:gd name="T27" fmla="*/ 1671 h 3330"/>
                <a:gd name="T28" fmla="*/ 1835 w 3333"/>
                <a:gd name="T29" fmla="*/ 275 h 3330"/>
                <a:gd name="T30" fmla="*/ 1475 w 3333"/>
                <a:gd name="T31" fmla="*/ 395 h 3330"/>
                <a:gd name="T32" fmla="*/ 1175 w 3333"/>
                <a:gd name="T33" fmla="*/ 635 h 3330"/>
                <a:gd name="T34" fmla="*/ 984 w 3333"/>
                <a:gd name="T35" fmla="*/ 953 h 3330"/>
                <a:gd name="T36" fmla="*/ 913 w 3333"/>
                <a:gd name="T37" fmla="*/ 1305 h 3330"/>
                <a:gd name="T38" fmla="*/ 961 w 3333"/>
                <a:gd name="T39" fmla="*/ 1661 h 3330"/>
                <a:gd name="T40" fmla="*/ 1127 w 3333"/>
                <a:gd name="T41" fmla="*/ 1989 h 3330"/>
                <a:gd name="T42" fmla="*/ 1287 w 3333"/>
                <a:gd name="T43" fmla="*/ 2157 h 3330"/>
                <a:gd name="T44" fmla="*/ 1484 w 3333"/>
                <a:gd name="T45" fmla="*/ 1609 h 3330"/>
                <a:gd name="T46" fmla="*/ 1582 w 3333"/>
                <a:gd name="T47" fmla="*/ 1515 h 3330"/>
                <a:gd name="T48" fmla="*/ 2274 w 3333"/>
                <a:gd name="T49" fmla="*/ 1506 h 3330"/>
                <a:gd name="T50" fmla="*/ 2362 w 3333"/>
                <a:gd name="T51" fmla="*/ 1512 h 3330"/>
                <a:gd name="T52" fmla="*/ 2461 w 3333"/>
                <a:gd name="T53" fmla="*/ 1586 h 3330"/>
                <a:gd name="T54" fmla="*/ 2672 w 3333"/>
                <a:gd name="T55" fmla="*/ 2175 h 3330"/>
                <a:gd name="T56" fmla="*/ 2807 w 3333"/>
                <a:gd name="T57" fmla="*/ 2046 h 3330"/>
                <a:gd name="T58" fmla="*/ 3002 w 3333"/>
                <a:gd name="T59" fmla="*/ 1719 h 3330"/>
                <a:gd name="T60" fmla="*/ 3069 w 3333"/>
                <a:gd name="T61" fmla="*/ 1341 h 3330"/>
                <a:gd name="T62" fmla="*/ 3002 w 3333"/>
                <a:gd name="T63" fmla="*/ 964 h 3330"/>
                <a:gd name="T64" fmla="*/ 2807 w 3333"/>
                <a:gd name="T65" fmla="*/ 636 h 3330"/>
                <a:gd name="T66" fmla="*/ 2507 w 3333"/>
                <a:gd name="T67" fmla="*/ 395 h 3330"/>
                <a:gd name="T68" fmla="*/ 2146 w 3333"/>
                <a:gd name="T69" fmla="*/ 275 h 3330"/>
                <a:gd name="T70" fmla="*/ 2155 w 3333"/>
                <a:gd name="T71" fmla="*/ 10 h 3330"/>
                <a:gd name="T72" fmla="*/ 2542 w 3333"/>
                <a:gd name="T73" fmla="*/ 117 h 3330"/>
                <a:gd name="T74" fmla="*/ 2881 w 3333"/>
                <a:gd name="T75" fmla="*/ 336 h 3330"/>
                <a:gd name="T76" fmla="*/ 3145 w 3333"/>
                <a:gd name="T77" fmla="*/ 654 h 3330"/>
                <a:gd name="T78" fmla="*/ 3296 w 3333"/>
                <a:gd name="T79" fmla="*/ 1027 h 3330"/>
                <a:gd name="T80" fmla="*/ 3331 w 3333"/>
                <a:gd name="T81" fmla="*/ 1420 h 3330"/>
                <a:gd name="T82" fmla="*/ 3250 w 3333"/>
                <a:gd name="T83" fmla="*/ 1809 h 3330"/>
                <a:gd name="T84" fmla="*/ 3052 w 3333"/>
                <a:gd name="T85" fmla="*/ 2164 h 3330"/>
                <a:gd name="T86" fmla="*/ 2749 w 3333"/>
                <a:gd name="T87" fmla="*/ 2449 h 3330"/>
                <a:gd name="T88" fmla="*/ 2412 w 3333"/>
                <a:gd name="T89" fmla="*/ 2618 h 3330"/>
                <a:gd name="T90" fmla="*/ 2004 w 3333"/>
                <a:gd name="T91" fmla="*/ 2683 h 3330"/>
                <a:gd name="T92" fmla="*/ 1596 w 3333"/>
                <a:gd name="T93" fmla="*/ 2618 h 3330"/>
                <a:gd name="T94" fmla="*/ 1315 w 3333"/>
                <a:gd name="T95" fmla="*/ 2489 h 3330"/>
                <a:gd name="T96" fmla="*/ 1243 w 3333"/>
                <a:gd name="T97" fmla="*/ 2479 h 3330"/>
                <a:gd name="T98" fmla="*/ 479 w 3333"/>
                <a:gd name="T99" fmla="*/ 3217 h 3330"/>
                <a:gd name="T100" fmla="*/ 279 w 3333"/>
                <a:gd name="T101" fmla="*/ 3327 h 3330"/>
                <a:gd name="T102" fmla="*/ 111 w 3333"/>
                <a:gd name="T103" fmla="*/ 3289 h 3330"/>
                <a:gd name="T104" fmla="*/ 10 w 3333"/>
                <a:gd name="T105" fmla="*/ 3159 h 3330"/>
                <a:gd name="T106" fmla="*/ 17 w 3333"/>
                <a:gd name="T107" fmla="*/ 2999 h 3330"/>
                <a:gd name="T108" fmla="*/ 113 w 3333"/>
                <a:gd name="T109" fmla="*/ 2851 h 3330"/>
                <a:gd name="T110" fmla="*/ 854 w 3333"/>
                <a:gd name="T111" fmla="*/ 2065 h 3330"/>
                <a:gd name="T112" fmla="*/ 759 w 3333"/>
                <a:gd name="T113" fmla="*/ 1855 h 3330"/>
                <a:gd name="T114" fmla="*/ 653 w 3333"/>
                <a:gd name="T115" fmla="*/ 1435 h 3330"/>
                <a:gd name="T116" fmla="*/ 686 w 3333"/>
                <a:gd name="T117" fmla="*/ 1016 h 3330"/>
                <a:gd name="T118" fmla="*/ 839 w 3333"/>
                <a:gd name="T119" fmla="*/ 648 h 3330"/>
                <a:gd name="T120" fmla="*/ 1101 w 3333"/>
                <a:gd name="T121" fmla="*/ 336 h 3330"/>
                <a:gd name="T122" fmla="*/ 1439 w 3333"/>
                <a:gd name="T123" fmla="*/ 117 h 3330"/>
                <a:gd name="T124" fmla="*/ 1827 w 3333"/>
                <a:gd name="T125" fmla="*/ 1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3" h="3330">
                  <a:moveTo>
                    <a:pt x="1899" y="1669"/>
                  </a:moveTo>
                  <a:lnTo>
                    <a:pt x="1886" y="1671"/>
                  </a:lnTo>
                  <a:lnTo>
                    <a:pt x="1876" y="1678"/>
                  </a:lnTo>
                  <a:lnTo>
                    <a:pt x="1870" y="1689"/>
                  </a:lnTo>
                  <a:lnTo>
                    <a:pt x="1868" y="1702"/>
                  </a:lnTo>
                  <a:lnTo>
                    <a:pt x="1869" y="1706"/>
                  </a:lnTo>
                  <a:lnTo>
                    <a:pt x="1869" y="1713"/>
                  </a:lnTo>
                  <a:lnTo>
                    <a:pt x="1870" y="1724"/>
                  </a:lnTo>
                  <a:lnTo>
                    <a:pt x="1870" y="1737"/>
                  </a:lnTo>
                  <a:lnTo>
                    <a:pt x="1871" y="1751"/>
                  </a:lnTo>
                  <a:lnTo>
                    <a:pt x="1871" y="1764"/>
                  </a:lnTo>
                  <a:lnTo>
                    <a:pt x="1871" y="1776"/>
                  </a:lnTo>
                  <a:lnTo>
                    <a:pt x="1870" y="1783"/>
                  </a:lnTo>
                  <a:lnTo>
                    <a:pt x="1864" y="1802"/>
                  </a:lnTo>
                  <a:lnTo>
                    <a:pt x="1860" y="1824"/>
                  </a:lnTo>
                  <a:lnTo>
                    <a:pt x="1854" y="1850"/>
                  </a:lnTo>
                  <a:lnTo>
                    <a:pt x="1848" y="1878"/>
                  </a:lnTo>
                  <a:lnTo>
                    <a:pt x="1842" y="1906"/>
                  </a:lnTo>
                  <a:lnTo>
                    <a:pt x="1836" y="1937"/>
                  </a:lnTo>
                  <a:lnTo>
                    <a:pt x="1830" y="1967"/>
                  </a:lnTo>
                  <a:lnTo>
                    <a:pt x="1823" y="1998"/>
                  </a:lnTo>
                  <a:lnTo>
                    <a:pt x="1818" y="2027"/>
                  </a:lnTo>
                  <a:lnTo>
                    <a:pt x="1812" y="2055"/>
                  </a:lnTo>
                  <a:lnTo>
                    <a:pt x="1807" y="2079"/>
                  </a:lnTo>
                  <a:lnTo>
                    <a:pt x="1803" y="2101"/>
                  </a:lnTo>
                  <a:lnTo>
                    <a:pt x="1798" y="2119"/>
                  </a:lnTo>
                  <a:lnTo>
                    <a:pt x="1795" y="2134"/>
                  </a:lnTo>
                  <a:lnTo>
                    <a:pt x="1793" y="2142"/>
                  </a:lnTo>
                  <a:lnTo>
                    <a:pt x="1793" y="2145"/>
                  </a:lnTo>
                  <a:lnTo>
                    <a:pt x="1792" y="2160"/>
                  </a:lnTo>
                  <a:lnTo>
                    <a:pt x="1795" y="2175"/>
                  </a:lnTo>
                  <a:lnTo>
                    <a:pt x="1803" y="2189"/>
                  </a:lnTo>
                  <a:lnTo>
                    <a:pt x="1811" y="2201"/>
                  </a:lnTo>
                  <a:lnTo>
                    <a:pt x="1957" y="2335"/>
                  </a:lnTo>
                  <a:lnTo>
                    <a:pt x="1968" y="2342"/>
                  </a:lnTo>
                  <a:lnTo>
                    <a:pt x="1981" y="2344"/>
                  </a:lnTo>
                  <a:lnTo>
                    <a:pt x="1994" y="2342"/>
                  </a:lnTo>
                  <a:lnTo>
                    <a:pt x="2007" y="2335"/>
                  </a:lnTo>
                  <a:lnTo>
                    <a:pt x="2152" y="2201"/>
                  </a:lnTo>
                  <a:lnTo>
                    <a:pt x="2161" y="2189"/>
                  </a:lnTo>
                  <a:lnTo>
                    <a:pt x="2167" y="2175"/>
                  </a:lnTo>
                  <a:lnTo>
                    <a:pt x="2171" y="2160"/>
                  </a:lnTo>
                  <a:lnTo>
                    <a:pt x="2170" y="2145"/>
                  </a:lnTo>
                  <a:lnTo>
                    <a:pt x="2169" y="2142"/>
                  </a:lnTo>
                  <a:lnTo>
                    <a:pt x="2167" y="2134"/>
                  </a:lnTo>
                  <a:lnTo>
                    <a:pt x="2165" y="2119"/>
                  </a:lnTo>
                  <a:lnTo>
                    <a:pt x="2161" y="2101"/>
                  </a:lnTo>
                  <a:lnTo>
                    <a:pt x="2157" y="2079"/>
                  </a:lnTo>
                  <a:lnTo>
                    <a:pt x="2152" y="2055"/>
                  </a:lnTo>
                  <a:lnTo>
                    <a:pt x="2146" y="2027"/>
                  </a:lnTo>
                  <a:lnTo>
                    <a:pt x="2140" y="1998"/>
                  </a:lnTo>
                  <a:lnTo>
                    <a:pt x="2134" y="1967"/>
                  </a:lnTo>
                  <a:lnTo>
                    <a:pt x="2127" y="1937"/>
                  </a:lnTo>
                  <a:lnTo>
                    <a:pt x="2121" y="1906"/>
                  </a:lnTo>
                  <a:lnTo>
                    <a:pt x="2115" y="1877"/>
                  </a:lnTo>
                  <a:lnTo>
                    <a:pt x="2109" y="1850"/>
                  </a:lnTo>
                  <a:lnTo>
                    <a:pt x="2103" y="1824"/>
                  </a:lnTo>
                  <a:lnTo>
                    <a:pt x="2098" y="1802"/>
                  </a:lnTo>
                  <a:lnTo>
                    <a:pt x="2094" y="1783"/>
                  </a:lnTo>
                  <a:lnTo>
                    <a:pt x="2093" y="1776"/>
                  </a:lnTo>
                  <a:lnTo>
                    <a:pt x="2093" y="1764"/>
                  </a:lnTo>
                  <a:lnTo>
                    <a:pt x="2093" y="1751"/>
                  </a:lnTo>
                  <a:lnTo>
                    <a:pt x="2094" y="1737"/>
                  </a:lnTo>
                  <a:lnTo>
                    <a:pt x="2094" y="1724"/>
                  </a:lnTo>
                  <a:lnTo>
                    <a:pt x="2095" y="1713"/>
                  </a:lnTo>
                  <a:lnTo>
                    <a:pt x="2096" y="1706"/>
                  </a:lnTo>
                  <a:lnTo>
                    <a:pt x="2096" y="1702"/>
                  </a:lnTo>
                  <a:lnTo>
                    <a:pt x="2094" y="1689"/>
                  </a:lnTo>
                  <a:lnTo>
                    <a:pt x="2088" y="1678"/>
                  </a:lnTo>
                  <a:lnTo>
                    <a:pt x="2078" y="1671"/>
                  </a:lnTo>
                  <a:lnTo>
                    <a:pt x="2065" y="1669"/>
                  </a:lnTo>
                  <a:lnTo>
                    <a:pt x="1899" y="1669"/>
                  </a:lnTo>
                  <a:close/>
                  <a:moveTo>
                    <a:pt x="1990" y="264"/>
                  </a:moveTo>
                  <a:lnTo>
                    <a:pt x="1912" y="267"/>
                  </a:lnTo>
                  <a:lnTo>
                    <a:pt x="1835" y="275"/>
                  </a:lnTo>
                  <a:lnTo>
                    <a:pt x="1760" y="288"/>
                  </a:lnTo>
                  <a:lnTo>
                    <a:pt x="1686" y="307"/>
                  </a:lnTo>
                  <a:lnTo>
                    <a:pt x="1613" y="331"/>
                  </a:lnTo>
                  <a:lnTo>
                    <a:pt x="1543" y="360"/>
                  </a:lnTo>
                  <a:lnTo>
                    <a:pt x="1475" y="395"/>
                  </a:lnTo>
                  <a:lnTo>
                    <a:pt x="1409" y="433"/>
                  </a:lnTo>
                  <a:lnTo>
                    <a:pt x="1346" y="477"/>
                  </a:lnTo>
                  <a:lnTo>
                    <a:pt x="1285" y="526"/>
                  </a:lnTo>
                  <a:lnTo>
                    <a:pt x="1228" y="579"/>
                  </a:lnTo>
                  <a:lnTo>
                    <a:pt x="1175" y="635"/>
                  </a:lnTo>
                  <a:lnTo>
                    <a:pt x="1127" y="694"/>
                  </a:lnTo>
                  <a:lnTo>
                    <a:pt x="1085" y="756"/>
                  </a:lnTo>
                  <a:lnTo>
                    <a:pt x="1046" y="820"/>
                  </a:lnTo>
                  <a:lnTo>
                    <a:pt x="1013" y="885"/>
                  </a:lnTo>
                  <a:lnTo>
                    <a:pt x="984" y="953"/>
                  </a:lnTo>
                  <a:lnTo>
                    <a:pt x="961" y="1021"/>
                  </a:lnTo>
                  <a:lnTo>
                    <a:pt x="941" y="1091"/>
                  </a:lnTo>
                  <a:lnTo>
                    <a:pt x="927" y="1162"/>
                  </a:lnTo>
                  <a:lnTo>
                    <a:pt x="918" y="1234"/>
                  </a:lnTo>
                  <a:lnTo>
                    <a:pt x="913" y="1305"/>
                  </a:lnTo>
                  <a:lnTo>
                    <a:pt x="913" y="1377"/>
                  </a:lnTo>
                  <a:lnTo>
                    <a:pt x="918" y="1449"/>
                  </a:lnTo>
                  <a:lnTo>
                    <a:pt x="927" y="1521"/>
                  </a:lnTo>
                  <a:lnTo>
                    <a:pt x="941" y="1591"/>
                  </a:lnTo>
                  <a:lnTo>
                    <a:pt x="961" y="1661"/>
                  </a:lnTo>
                  <a:lnTo>
                    <a:pt x="984" y="1730"/>
                  </a:lnTo>
                  <a:lnTo>
                    <a:pt x="1013" y="1797"/>
                  </a:lnTo>
                  <a:lnTo>
                    <a:pt x="1046" y="1863"/>
                  </a:lnTo>
                  <a:lnTo>
                    <a:pt x="1085" y="1927"/>
                  </a:lnTo>
                  <a:lnTo>
                    <a:pt x="1127" y="1989"/>
                  </a:lnTo>
                  <a:lnTo>
                    <a:pt x="1175" y="2047"/>
                  </a:lnTo>
                  <a:lnTo>
                    <a:pt x="1228" y="2103"/>
                  </a:lnTo>
                  <a:lnTo>
                    <a:pt x="1278" y="2150"/>
                  </a:lnTo>
                  <a:lnTo>
                    <a:pt x="1282" y="2154"/>
                  </a:lnTo>
                  <a:lnTo>
                    <a:pt x="1287" y="2157"/>
                  </a:lnTo>
                  <a:lnTo>
                    <a:pt x="1293" y="2158"/>
                  </a:lnTo>
                  <a:lnTo>
                    <a:pt x="1298" y="2157"/>
                  </a:lnTo>
                  <a:lnTo>
                    <a:pt x="1303" y="2153"/>
                  </a:lnTo>
                  <a:lnTo>
                    <a:pt x="1307" y="2144"/>
                  </a:lnTo>
                  <a:lnTo>
                    <a:pt x="1484" y="1609"/>
                  </a:lnTo>
                  <a:lnTo>
                    <a:pt x="1496" y="1583"/>
                  </a:lnTo>
                  <a:lnTo>
                    <a:pt x="1512" y="1559"/>
                  </a:lnTo>
                  <a:lnTo>
                    <a:pt x="1532" y="1540"/>
                  </a:lnTo>
                  <a:lnTo>
                    <a:pt x="1556" y="1526"/>
                  </a:lnTo>
                  <a:lnTo>
                    <a:pt x="1582" y="1515"/>
                  </a:lnTo>
                  <a:lnTo>
                    <a:pt x="1612" y="1508"/>
                  </a:lnTo>
                  <a:lnTo>
                    <a:pt x="1644" y="1506"/>
                  </a:lnTo>
                  <a:lnTo>
                    <a:pt x="2254" y="1506"/>
                  </a:lnTo>
                  <a:lnTo>
                    <a:pt x="2265" y="1506"/>
                  </a:lnTo>
                  <a:lnTo>
                    <a:pt x="2274" y="1506"/>
                  </a:lnTo>
                  <a:lnTo>
                    <a:pt x="2283" y="1505"/>
                  </a:lnTo>
                  <a:lnTo>
                    <a:pt x="2294" y="1505"/>
                  </a:lnTo>
                  <a:lnTo>
                    <a:pt x="2311" y="1505"/>
                  </a:lnTo>
                  <a:lnTo>
                    <a:pt x="2338" y="1507"/>
                  </a:lnTo>
                  <a:lnTo>
                    <a:pt x="2362" y="1512"/>
                  </a:lnTo>
                  <a:lnTo>
                    <a:pt x="2386" y="1520"/>
                  </a:lnTo>
                  <a:lnTo>
                    <a:pt x="2408" y="1532"/>
                  </a:lnTo>
                  <a:lnTo>
                    <a:pt x="2428" y="1547"/>
                  </a:lnTo>
                  <a:lnTo>
                    <a:pt x="2446" y="1565"/>
                  </a:lnTo>
                  <a:lnTo>
                    <a:pt x="2461" y="1586"/>
                  </a:lnTo>
                  <a:lnTo>
                    <a:pt x="2472" y="1609"/>
                  </a:lnTo>
                  <a:lnTo>
                    <a:pt x="2655" y="2162"/>
                  </a:lnTo>
                  <a:lnTo>
                    <a:pt x="2660" y="2171"/>
                  </a:lnTo>
                  <a:lnTo>
                    <a:pt x="2666" y="2175"/>
                  </a:lnTo>
                  <a:lnTo>
                    <a:pt x="2672" y="2175"/>
                  </a:lnTo>
                  <a:lnTo>
                    <a:pt x="2677" y="2173"/>
                  </a:lnTo>
                  <a:lnTo>
                    <a:pt x="2681" y="2169"/>
                  </a:lnTo>
                  <a:lnTo>
                    <a:pt x="2719" y="2138"/>
                  </a:lnTo>
                  <a:lnTo>
                    <a:pt x="2754" y="2103"/>
                  </a:lnTo>
                  <a:lnTo>
                    <a:pt x="2807" y="2046"/>
                  </a:lnTo>
                  <a:lnTo>
                    <a:pt x="2856" y="1987"/>
                  </a:lnTo>
                  <a:lnTo>
                    <a:pt x="2899" y="1923"/>
                  </a:lnTo>
                  <a:lnTo>
                    <a:pt x="2939" y="1858"/>
                  </a:lnTo>
                  <a:lnTo>
                    <a:pt x="2972" y="1789"/>
                  </a:lnTo>
                  <a:lnTo>
                    <a:pt x="3002" y="1719"/>
                  </a:lnTo>
                  <a:lnTo>
                    <a:pt x="3026" y="1647"/>
                  </a:lnTo>
                  <a:lnTo>
                    <a:pt x="3045" y="1572"/>
                  </a:lnTo>
                  <a:lnTo>
                    <a:pt x="3059" y="1497"/>
                  </a:lnTo>
                  <a:lnTo>
                    <a:pt x="3067" y="1419"/>
                  </a:lnTo>
                  <a:lnTo>
                    <a:pt x="3069" y="1341"/>
                  </a:lnTo>
                  <a:lnTo>
                    <a:pt x="3067" y="1263"/>
                  </a:lnTo>
                  <a:lnTo>
                    <a:pt x="3058" y="1186"/>
                  </a:lnTo>
                  <a:lnTo>
                    <a:pt x="3045" y="1110"/>
                  </a:lnTo>
                  <a:lnTo>
                    <a:pt x="3026" y="1036"/>
                  </a:lnTo>
                  <a:lnTo>
                    <a:pt x="3002" y="964"/>
                  </a:lnTo>
                  <a:lnTo>
                    <a:pt x="2972" y="893"/>
                  </a:lnTo>
                  <a:lnTo>
                    <a:pt x="2938" y="825"/>
                  </a:lnTo>
                  <a:lnTo>
                    <a:pt x="2899" y="759"/>
                  </a:lnTo>
                  <a:lnTo>
                    <a:pt x="2856" y="696"/>
                  </a:lnTo>
                  <a:lnTo>
                    <a:pt x="2807" y="636"/>
                  </a:lnTo>
                  <a:lnTo>
                    <a:pt x="2754" y="579"/>
                  </a:lnTo>
                  <a:lnTo>
                    <a:pt x="2696" y="526"/>
                  </a:lnTo>
                  <a:lnTo>
                    <a:pt x="2636" y="477"/>
                  </a:lnTo>
                  <a:lnTo>
                    <a:pt x="2573" y="433"/>
                  </a:lnTo>
                  <a:lnTo>
                    <a:pt x="2507" y="395"/>
                  </a:lnTo>
                  <a:lnTo>
                    <a:pt x="2439" y="360"/>
                  </a:lnTo>
                  <a:lnTo>
                    <a:pt x="2368" y="331"/>
                  </a:lnTo>
                  <a:lnTo>
                    <a:pt x="2296" y="307"/>
                  </a:lnTo>
                  <a:lnTo>
                    <a:pt x="2222" y="288"/>
                  </a:lnTo>
                  <a:lnTo>
                    <a:pt x="2146" y="275"/>
                  </a:lnTo>
                  <a:lnTo>
                    <a:pt x="2069" y="267"/>
                  </a:lnTo>
                  <a:lnTo>
                    <a:pt x="1990" y="264"/>
                  </a:lnTo>
                  <a:close/>
                  <a:moveTo>
                    <a:pt x="1990" y="0"/>
                  </a:moveTo>
                  <a:lnTo>
                    <a:pt x="2074" y="2"/>
                  </a:lnTo>
                  <a:lnTo>
                    <a:pt x="2155" y="10"/>
                  </a:lnTo>
                  <a:lnTo>
                    <a:pt x="2235" y="21"/>
                  </a:lnTo>
                  <a:lnTo>
                    <a:pt x="2314" y="39"/>
                  </a:lnTo>
                  <a:lnTo>
                    <a:pt x="2392" y="60"/>
                  </a:lnTo>
                  <a:lnTo>
                    <a:pt x="2468" y="86"/>
                  </a:lnTo>
                  <a:lnTo>
                    <a:pt x="2542" y="117"/>
                  </a:lnTo>
                  <a:lnTo>
                    <a:pt x="2615" y="152"/>
                  </a:lnTo>
                  <a:lnTo>
                    <a:pt x="2685" y="192"/>
                  </a:lnTo>
                  <a:lnTo>
                    <a:pt x="2752" y="235"/>
                  </a:lnTo>
                  <a:lnTo>
                    <a:pt x="2818" y="284"/>
                  </a:lnTo>
                  <a:lnTo>
                    <a:pt x="2881" y="336"/>
                  </a:lnTo>
                  <a:lnTo>
                    <a:pt x="2941" y="393"/>
                  </a:lnTo>
                  <a:lnTo>
                    <a:pt x="2999" y="455"/>
                  </a:lnTo>
                  <a:lnTo>
                    <a:pt x="3052" y="519"/>
                  </a:lnTo>
                  <a:lnTo>
                    <a:pt x="3100" y="585"/>
                  </a:lnTo>
                  <a:lnTo>
                    <a:pt x="3145" y="654"/>
                  </a:lnTo>
                  <a:lnTo>
                    <a:pt x="3185" y="725"/>
                  </a:lnTo>
                  <a:lnTo>
                    <a:pt x="3219" y="799"/>
                  </a:lnTo>
                  <a:lnTo>
                    <a:pt x="3250" y="874"/>
                  </a:lnTo>
                  <a:lnTo>
                    <a:pt x="3275" y="950"/>
                  </a:lnTo>
                  <a:lnTo>
                    <a:pt x="3296" y="1027"/>
                  </a:lnTo>
                  <a:lnTo>
                    <a:pt x="3313" y="1104"/>
                  </a:lnTo>
                  <a:lnTo>
                    <a:pt x="3324" y="1183"/>
                  </a:lnTo>
                  <a:lnTo>
                    <a:pt x="3331" y="1262"/>
                  </a:lnTo>
                  <a:lnTo>
                    <a:pt x="3333" y="1341"/>
                  </a:lnTo>
                  <a:lnTo>
                    <a:pt x="3331" y="1420"/>
                  </a:lnTo>
                  <a:lnTo>
                    <a:pt x="3324" y="1500"/>
                  </a:lnTo>
                  <a:lnTo>
                    <a:pt x="3313" y="1578"/>
                  </a:lnTo>
                  <a:lnTo>
                    <a:pt x="3296" y="1656"/>
                  </a:lnTo>
                  <a:lnTo>
                    <a:pt x="3275" y="1733"/>
                  </a:lnTo>
                  <a:lnTo>
                    <a:pt x="3250" y="1809"/>
                  </a:lnTo>
                  <a:lnTo>
                    <a:pt x="3219" y="1883"/>
                  </a:lnTo>
                  <a:lnTo>
                    <a:pt x="3185" y="1956"/>
                  </a:lnTo>
                  <a:lnTo>
                    <a:pt x="3145" y="2027"/>
                  </a:lnTo>
                  <a:lnTo>
                    <a:pt x="3100" y="2097"/>
                  </a:lnTo>
                  <a:lnTo>
                    <a:pt x="3052" y="2164"/>
                  </a:lnTo>
                  <a:lnTo>
                    <a:pt x="2999" y="2228"/>
                  </a:lnTo>
                  <a:lnTo>
                    <a:pt x="2941" y="2290"/>
                  </a:lnTo>
                  <a:lnTo>
                    <a:pt x="2879" y="2348"/>
                  </a:lnTo>
                  <a:lnTo>
                    <a:pt x="2815" y="2400"/>
                  </a:lnTo>
                  <a:lnTo>
                    <a:pt x="2749" y="2449"/>
                  </a:lnTo>
                  <a:lnTo>
                    <a:pt x="2686" y="2490"/>
                  </a:lnTo>
                  <a:lnTo>
                    <a:pt x="2622" y="2527"/>
                  </a:lnTo>
                  <a:lnTo>
                    <a:pt x="2556" y="2560"/>
                  </a:lnTo>
                  <a:lnTo>
                    <a:pt x="2488" y="2589"/>
                  </a:lnTo>
                  <a:lnTo>
                    <a:pt x="2412" y="2618"/>
                  </a:lnTo>
                  <a:lnTo>
                    <a:pt x="2333" y="2640"/>
                  </a:lnTo>
                  <a:lnTo>
                    <a:pt x="2252" y="2658"/>
                  </a:lnTo>
                  <a:lnTo>
                    <a:pt x="2170" y="2671"/>
                  </a:lnTo>
                  <a:lnTo>
                    <a:pt x="2088" y="2679"/>
                  </a:lnTo>
                  <a:lnTo>
                    <a:pt x="2004" y="2683"/>
                  </a:lnTo>
                  <a:lnTo>
                    <a:pt x="1914" y="2679"/>
                  </a:lnTo>
                  <a:lnTo>
                    <a:pt x="1825" y="2670"/>
                  </a:lnTo>
                  <a:lnTo>
                    <a:pt x="1738" y="2655"/>
                  </a:lnTo>
                  <a:lnTo>
                    <a:pt x="1650" y="2634"/>
                  </a:lnTo>
                  <a:lnTo>
                    <a:pt x="1596" y="2618"/>
                  </a:lnTo>
                  <a:lnTo>
                    <a:pt x="1544" y="2599"/>
                  </a:lnTo>
                  <a:lnTo>
                    <a:pt x="1474" y="2571"/>
                  </a:lnTo>
                  <a:lnTo>
                    <a:pt x="1396" y="2534"/>
                  </a:lnTo>
                  <a:lnTo>
                    <a:pt x="1320" y="2492"/>
                  </a:lnTo>
                  <a:lnTo>
                    <a:pt x="1315" y="2489"/>
                  </a:lnTo>
                  <a:lnTo>
                    <a:pt x="1307" y="2486"/>
                  </a:lnTo>
                  <a:lnTo>
                    <a:pt x="1296" y="2482"/>
                  </a:lnTo>
                  <a:lnTo>
                    <a:pt x="1281" y="2478"/>
                  </a:lnTo>
                  <a:lnTo>
                    <a:pt x="1263" y="2477"/>
                  </a:lnTo>
                  <a:lnTo>
                    <a:pt x="1243" y="2479"/>
                  </a:lnTo>
                  <a:lnTo>
                    <a:pt x="1223" y="2485"/>
                  </a:lnTo>
                  <a:lnTo>
                    <a:pt x="1204" y="2495"/>
                  </a:lnTo>
                  <a:lnTo>
                    <a:pt x="1188" y="2509"/>
                  </a:lnTo>
                  <a:lnTo>
                    <a:pt x="1187" y="2510"/>
                  </a:lnTo>
                  <a:lnTo>
                    <a:pt x="479" y="3217"/>
                  </a:lnTo>
                  <a:lnTo>
                    <a:pt x="442" y="3251"/>
                  </a:lnTo>
                  <a:lnTo>
                    <a:pt x="403" y="3278"/>
                  </a:lnTo>
                  <a:lnTo>
                    <a:pt x="363" y="3300"/>
                  </a:lnTo>
                  <a:lnTo>
                    <a:pt x="321" y="3317"/>
                  </a:lnTo>
                  <a:lnTo>
                    <a:pt x="279" y="3327"/>
                  </a:lnTo>
                  <a:lnTo>
                    <a:pt x="238" y="3330"/>
                  </a:lnTo>
                  <a:lnTo>
                    <a:pt x="203" y="3328"/>
                  </a:lnTo>
                  <a:lnTo>
                    <a:pt x="171" y="3320"/>
                  </a:lnTo>
                  <a:lnTo>
                    <a:pt x="139" y="3306"/>
                  </a:lnTo>
                  <a:lnTo>
                    <a:pt x="111" y="3289"/>
                  </a:lnTo>
                  <a:lnTo>
                    <a:pt x="84" y="3267"/>
                  </a:lnTo>
                  <a:lnTo>
                    <a:pt x="63" y="3246"/>
                  </a:lnTo>
                  <a:lnTo>
                    <a:pt x="40" y="3218"/>
                  </a:lnTo>
                  <a:lnTo>
                    <a:pt x="22" y="3190"/>
                  </a:lnTo>
                  <a:lnTo>
                    <a:pt x="10" y="3159"/>
                  </a:lnTo>
                  <a:lnTo>
                    <a:pt x="3" y="3128"/>
                  </a:lnTo>
                  <a:lnTo>
                    <a:pt x="0" y="3096"/>
                  </a:lnTo>
                  <a:lnTo>
                    <a:pt x="2" y="3064"/>
                  </a:lnTo>
                  <a:lnTo>
                    <a:pt x="7" y="3032"/>
                  </a:lnTo>
                  <a:lnTo>
                    <a:pt x="17" y="2999"/>
                  </a:lnTo>
                  <a:lnTo>
                    <a:pt x="30" y="2967"/>
                  </a:lnTo>
                  <a:lnTo>
                    <a:pt x="47" y="2936"/>
                  </a:lnTo>
                  <a:lnTo>
                    <a:pt x="66" y="2906"/>
                  </a:lnTo>
                  <a:lnTo>
                    <a:pt x="88" y="2878"/>
                  </a:lnTo>
                  <a:lnTo>
                    <a:pt x="113" y="2851"/>
                  </a:lnTo>
                  <a:lnTo>
                    <a:pt x="824" y="2142"/>
                  </a:lnTo>
                  <a:lnTo>
                    <a:pt x="838" y="2124"/>
                  </a:lnTo>
                  <a:lnTo>
                    <a:pt x="848" y="2104"/>
                  </a:lnTo>
                  <a:lnTo>
                    <a:pt x="853" y="2084"/>
                  </a:lnTo>
                  <a:lnTo>
                    <a:pt x="854" y="2065"/>
                  </a:lnTo>
                  <a:lnTo>
                    <a:pt x="852" y="2045"/>
                  </a:lnTo>
                  <a:lnTo>
                    <a:pt x="847" y="2027"/>
                  </a:lnTo>
                  <a:lnTo>
                    <a:pt x="839" y="2011"/>
                  </a:lnTo>
                  <a:lnTo>
                    <a:pt x="796" y="1935"/>
                  </a:lnTo>
                  <a:lnTo>
                    <a:pt x="759" y="1855"/>
                  </a:lnTo>
                  <a:lnTo>
                    <a:pt x="727" y="1773"/>
                  </a:lnTo>
                  <a:lnTo>
                    <a:pt x="700" y="1691"/>
                  </a:lnTo>
                  <a:lnTo>
                    <a:pt x="678" y="1606"/>
                  </a:lnTo>
                  <a:lnTo>
                    <a:pt x="663" y="1521"/>
                  </a:lnTo>
                  <a:lnTo>
                    <a:pt x="653" y="1435"/>
                  </a:lnTo>
                  <a:lnTo>
                    <a:pt x="649" y="1348"/>
                  </a:lnTo>
                  <a:lnTo>
                    <a:pt x="650" y="1261"/>
                  </a:lnTo>
                  <a:lnTo>
                    <a:pt x="657" y="1175"/>
                  </a:lnTo>
                  <a:lnTo>
                    <a:pt x="669" y="1095"/>
                  </a:lnTo>
                  <a:lnTo>
                    <a:pt x="686" y="1016"/>
                  </a:lnTo>
                  <a:lnTo>
                    <a:pt x="708" y="939"/>
                  </a:lnTo>
                  <a:lnTo>
                    <a:pt x="733" y="863"/>
                  </a:lnTo>
                  <a:lnTo>
                    <a:pt x="765" y="789"/>
                  </a:lnTo>
                  <a:lnTo>
                    <a:pt x="799" y="717"/>
                  </a:lnTo>
                  <a:lnTo>
                    <a:pt x="839" y="648"/>
                  </a:lnTo>
                  <a:lnTo>
                    <a:pt x="883" y="580"/>
                  </a:lnTo>
                  <a:lnTo>
                    <a:pt x="931" y="515"/>
                  </a:lnTo>
                  <a:lnTo>
                    <a:pt x="984" y="453"/>
                  </a:lnTo>
                  <a:lnTo>
                    <a:pt x="1041" y="393"/>
                  </a:lnTo>
                  <a:lnTo>
                    <a:pt x="1101" y="336"/>
                  </a:lnTo>
                  <a:lnTo>
                    <a:pt x="1164" y="284"/>
                  </a:lnTo>
                  <a:lnTo>
                    <a:pt x="1229" y="235"/>
                  </a:lnTo>
                  <a:lnTo>
                    <a:pt x="1297" y="192"/>
                  </a:lnTo>
                  <a:lnTo>
                    <a:pt x="1367" y="152"/>
                  </a:lnTo>
                  <a:lnTo>
                    <a:pt x="1439" y="117"/>
                  </a:lnTo>
                  <a:lnTo>
                    <a:pt x="1513" y="86"/>
                  </a:lnTo>
                  <a:lnTo>
                    <a:pt x="1589" y="60"/>
                  </a:lnTo>
                  <a:lnTo>
                    <a:pt x="1667" y="39"/>
                  </a:lnTo>
                  <a:lnTo>
                    <a:pt x="1747" y="21"/>
                  </a:lnTo>
                  <a:lnTo>
                    <a:pt x="1827" y="10"/>
                  </a:lnTo>
                  <a:lnTo>
                    <a:pt x="1908" y="2"/>
                  </a:lnTo>
                  <a:lnTo>
                    <a:pt x="199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195438" y="2000877"/>
            <a:ext cx="8589044" cy="3796826"/>
            <a:chOff x="507" y="1182"/>
            <a:chExt cx="3091" cy="2558"/>
          </a:xfrm>
        </p:grpSpPr>
        <p:sp>
          <p:nvSpPr>
            <p:cNvPr id="6"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0" name="Freeform 9"/>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3" name="Freeform 7"/>
              <p:cNvSpPr>
                <a:spLocks/>
              </p:cNvSpPr>
              <p:nvPr/>
            </p:nvSpPr>
            <p:spPr bwMode="auto">
              <a:xfrm>
                <a:off x="397539" y="2118489"/>
                <a:ext cx="8256343" cy="2639466"/>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headEnd/>
                <a:tailEnd/>
              </a:ln>
              <a:extLst/>
            </p:spPr>
            <p:txBody>
              <a:bodyPr vert="horz" wrap="square" lIns="68562" tIns="34281" rIns="68562" bIns="34281" numCol="1" anchor="t" anchorCtr="0" compatLnSpc="1">
                <a:prstTxWarp prst="textNoShape">
                  <a:avLst/>
                </a:prstTxWarp>
              </a:bodyPr>
              <a:lstStyle/>
              <a:p>
                <a:r>
                  <a:rPr lang="en-US" sz="1600" dirty="0"/>
                  <a:t>Sebuah </a:t>
                </a:r>
                <a:r>
                  <a:rPr lang="en-US" sz="1600" dirty="0" err="1"/>
                  <a:t>mata</a:t>
                </a:r>
                <a:r>
                  <a:rPr lang="en-US" sz="1600" dirty="0"/>
                  <a:t> </a:t>
                </a:r>
                <a:r>
                  <a:rPr lang="en-US" sz="1600" dirty="0" err="1"/>
                  <a:t>uang</a:t>
                </a:r>
                <a:r>
                  <a:rPr lang="en-US" sz="1600" dirty="0"/>
                  <a:t> </a:t>
                </a:r>
                <a:r>
                  <a:rPr lang="en-US" sz="1600" dirty="0" err="1"/>
                  <a:t>logam</a:t>
                </a:r>
                <a:r>
                  <a:rPr lang="en-US" sz="1600" dirty="0"/>
                  <a:t> </a:t>
                </a:r>
                <a:r>
                  <a:rPr lang="en-US" sz="1600" dirty="0" err="1"/>
                  <a:t>dan</a:t>
                </a:r>
                <a:r>
                  <a:rPr lang="en-US" sz="1600" dirty="0"/>
                  <a:t> </a:t>
                </a:r>
                <a:r>
                  <a:rPr lang="en-US" sz="1600" dirty="0" err="1"/>
                  <a:t>sebuah</a:t>
                </a:r>
                <a:r>
                  <a:rPr lang="en-US" sz="1600" dirty="0"/>
                  <a:t> </a:t>
                </a:r>
                <a:r>
                  <a:rPr lang="en-US" sz="1600" dirty="0" err="1"/>
                  <a:t>dadu</a:t>
                </a:r>
                <a:r>
                  <a:rPr lang="en-US" sz="1600" dirty="0"/>
                  <a:t> </a:t>
                </a:r>
                <a:r>
                  <a:rPr lang="en-US" sz="1600" dirty="0" err="1"/>
                  <a:t>dilemparkan</a:t>
                </a:r>
                <a:r>
                  <a:rPr lang="en-US" sz="1600" dirty="0"/>
                  <a:t> </a:t>
                </a:r>
                <a:r>
                  <a:rPr lang="en-US" sz="1600" dirty="0" err="1"/>
                  <a:t>satu</a:t>
                </a:r>
                <a:r>
                  <a:rPr lang="en-US" sz="1600" dirty="0"/>
                  <a:t> kali </a:t>
                </a:r>
                <a:r>
                  <a:rPr lang="en-US" sz="1600" dirty="0" err="1"/>
                  <a:t>secara</a:t>
                </a:r>
                <a:r>
                  <a:rPr lang="en-US" sz="1600" dirty="0"/>
                  <a:t> </a:t>
                </a:r>
                <a:r>
                  <a:rPr lang="en-US" sz="1600" dirty="0" err="1"/>
                  <a:t>bersamaan</a:t>
                </a:r>
                <a:r>
                  <a:rPr lang="en-US" sz="1600" dirty="0"/>
                  <a:t>. </a:t>
                </a:r>
                <a:r>
                  <a:rPr lang="en-US" sz="1600" dirty="0" err="1"/>
                  <a:t>Tentukan</a:t>
                </a:r>
                <a:r>
                  <a:rPr lang="en-US" sz="1600" dirty="0"/>
                  <a:t> </a:t>
                </a:r>
                <a:r>
                  <a:rPr lang="en-US" sz="1600" dirty="0" err="1"/>
                  <a:t>probabilitas</a:t>
                </a:r>
                <a:r>
                  <a:rPr lang="en-US" sz="1600" dirty="0"/>
                  <a:t> </a:t>
                </a:r>
                <a:r>
                  <a:rPr lang="en-US" sz="1600" dirty="0" err="1"/>
                  <a:t>munculnya</a:t>
                </a:r>
                <a:r>
                  <a:rPr lang="en-US" sz="1600" dirty="0"/>
                  <a:t> </a:t>
                </a:r>
                <a:r>
                  <a:rPr lang="en-US" sz="1600" dirty="0" err="1"/>
                  <a:t>sisi</a:t>
                </a:r>
                <a:r>
                  <a:rPr lang="en-US" sz="1600" dirty="0"/>
                  <a:t> </a:t>
                </a:r>
                <a:r>
                  <a:rPr lang="en-US" sz="1600" dirty="0" err="1"/>
                  <a:t>muka</a:t>
                </a:r>
                <a:r>
                  <a:rPr lang="en-US" sz="1600" dirty="0"/>
                  <a:t> </a:t>
                </a:r>
                <a:r>
                  <a:rPr lang="en-US" sz="1600" dirty="0" err="1"/>
                  <a:t>pada</a:t>
                </a:r>
                <a:r>
                  <a:rPr lang="en-US" sz="1600" dirty="0"/>
                  <a:t> </a:t>
                </a:r>
                <a:r>
                  <a:rPr lang="en-US" sz="1600" dirty="0" err="1"/>
                  <a:t>uang</a:t>
                </a:r>
                <a:r>
                  <a:rPr lang="en-US" sz="1600" dirty="0"/>
                  <a:t> </a:t>
                </a:r>
                <a:r>
                  <a:rPr lang="en-US" sz="1600" dirty="0" err="1"/>
                  <a:t>logam</a:t>
                </a:r>
                <a:r>
                  <a:rPr lang="en-US" sz="1600" dirty="0"/>
                  <a:t> </a:t>
                </a:r>
                <a:r>
                  <a:rPr lang="en-US" sz="1600" dirty="0" err="1"/>
                  <a:t>dan</a:t>
                </a:r>
                <a:r>
                  <a:rPr lang="en-US" sz="1600" dirty="0"/>
                  <a:t> </a:t>
                </a:r>
                <a:r>
                  <a:rPr lang="en-US" sz="1600" dirty="0" err="1"/>
                  <a:t>mata</a:t>
                </a:r>
                <a:r>
                  <a:rPr lang="en-US" sz="1600" dirty="0"/>
                  <a:t> 4 </a:t>
                </a:r>
                <a:r>
                  <a:rPr lang="en-US" sz="1600" dirty="0" err="1"/>
                  <a:t>pada</a:t>
                </a:r>
                <a:r>
                  <a:rPr lang="en-US" sz="1600" dirty="0"/>
                  <a:t> </a:t>
                </a:r>
                <a:r>
                  <a:rPr lang="en-US" sz="1600" dirty="0" err="1"/>
                  <a:t>dadu</a:t>
                </a:r>
                <a:r>
                  <a:rPr lang="en-US" sz="1600" dirty="0"/>
                  <a:t>.</a:t>
                </a:r>
              </a:p>
              <a:p>
                <a:endParaRPr lang="en-US" sz="1600" dirty="0"/>
              </a:p>
              <a:p>
                <a:r>
                  <a:rPr lang="en-US" sz="1600" dirty="0" err="1"/>
                  <a:t>Jawab</a:t>
                </a:r>
                <a:r>
                  <a:rPr lang="en-US" sz="1600" dirty="0"/>
                  <a:t> :</a:t>
                </a:r>
              </a:p>
              <a:p>
                <a:endParaRPr lang="en-US" sz="1600" dirty="0"/>
              </a:p>
              <a:p>
                <a:r>
                  <a:rPr lang="en-US" sz="1600" dirty="0"/>
                  <a:t>A = </a:t>
                </a:r>
                <a:r>
                  <a:rPr lang="en-US" sz="1600" dirty="0" err="1"/>
                  <a:t>munculnya</a:t>
                </a:r>
                <a:r>
                  <a:rPr lang="en-US" sz="1600" dirty="0"/>
                  <a:t> </a:t>
                </a:r>
                <a:r>
                  <a:rPr lang="en-US" sz="1600" dirty="0" err="1"/>
                  <a:t>sisi</a:t>
                </a:r>
                <a:r>
                  <a:rPr lang="en-US" sz="1600" dirty="0"/>
                  <a:t> </a:t>
                </a:r>
                <a:r>
                  <a:rPr lang="en-US" sz="1600" dirty="0" err="1"/>
                  <a:t>muka</a:t>
                </a:r>
                <a:r>
                  <a:rPr lang="en-US" sz="1600" dirty="0"/>
                  <a:t> </a:t>
                </a:r>
                <a:r>
                  <a:rPr lang="en-US" sz="1600" dirty="0" err="1"/>
                  <a:t>pada</a:t>
                </a:r>
                <a:r>
                  <a:rPr lang="en-US" sz="1600" dirty="0"/>
                  <a:t> </a:t>
                </a:r>
                <a:r>
                  <a:rPr lang="en-US" sz="1600" dirty="0" err="1"/>
                  <a:t>uang</a:t>
                </a:r>
                <a:r>
                  <a:rPr lang="en-US" sz="1600" dirty="0"/>
                  <a:t> </a:t>
                </a:r>
                <a:r>
                  <a:rPr lang="en-US" sz="1600" dirty="0" err="1"/>
                  <a:t>logam</a:t>
                </a:r>
                <a:endParaRPr lang="en-US" sz="1600" dirty="0"/>
              </a:p>
              <a:p>
                <a:r>
                  <a:rPr lang="en-US" sz="1600" dirty="0"/>
                  <a:t>B = </a:t>
                </a:r>
                <a:r>
                  <a:rPr lang="en-US" sz="1600" dirty="0" err="1"/>
                  <a:t>mata</a:t>
                </a:r>
                <a:r>
                  <a:rPr lang="en-US" sz="1600" dirty="0"/>
                  <a:t> 4 </a:t>
                </a:r>
                <a:r>
                  <a:rPr lang="en-US" sz="1600" dirty="0" err="1"/>
                  <a:t>pada</a:t>
                </a:r>
                <a:r>
                  <a:rPr lang="en-US" sz="1600" dirty="0"/>
                  <a:t> </a:t>
                </a:r>
                <a:r>
                  <a:rPr lang="en-US" sz="1600" dirty="0" err="1"/>
                  <a:t>dadu</a:t>
                </a:r>
                <a:endParaRPr lang="en-US" sz="1600" dirty="0"/>
              </a:p>
              <a:p>
                <a:endParaRPr lang="en-US" sz="1600" dirty="0"/>
              </a:p>
              <a:p>
                <a:endParaRPr lang="en-US" sz="1600" dirty="0"/>
              </a:p>
              <a:p>
                <a:r>
                  <a:rPr lang="en-US" sz="1600" dirty="0"/>
                  <a:t>P ( A B ) = P(A) . P(B)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6</m:t>
                        </m:r>
                      </m:den>
                    </m:f>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oMath>
                </a14:m>
                <a:endParaRPr lang="en-US" sz="1600" dirty="0"/>
              </a:p>
              <a:p>
                <a:endParaRPr lang="en-US" sz="1600" dirty="0"/>
              </a:p>
            </p:txBody>
          </p:sp>
        </mc:Choice>
        <mc:Fallback>
          <p:sp>
            <p:nvSpPr>
              <p:cNvPr id="13" name="Freeform 7"/>
              <p:cNvSpPr>
                <a:spLocks noRot="1" noChangeAspect="1" noMove="1" noResize="1" noEditPoints="1" noAdjustHandles="1" noChangeArrowheads="1" noChangeShapeType="1" noTextEdit="1"/>
              </p:cNvSpPr>
              <p:nvPr/>
            </p:nvSpPr>
            <p:spPr bwMode="auto">
              <a:xfrm>
                <a:off x="397539" y="2118489"/>
                <a:ext cx="8256343" cy="2639466"/>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blipFill rotWithShape="1">
                <a:blip r:embed="rId1"/>
                <a:stretch>
                  <a:fillRect l="-664" t="-1155" b="-462"/>
                </a:stretch>
              </a:blipFill>
              <a:ln w="0">
                <a:noFill/>
                <a:prstDash val="solid"/>
                <a:round/>
              </a:ln>
            </p:spPr>
            <p:txBody>
              <a:bodyPr/>
              <a:lstStyle/>
              <a:p>
                <a:r>
                  <a:rPr lang="en-US">
                    <a:noFill/>
                  </a:rPr>
                  <a:t> </a:t>
                </a:r>
                <a:endParaRPr lang="en-US">
                  <a:noFill/>
                </a:endParaRPr>
              </a:p>
            </p:txBody>
          </p:sp>
        </mc:Fallback>
      </mc:AlternateContent>
      <p:sp>
        <p:nvSpPr>
          <p:cNvPr id="15" name="Title 1"/>
          <p:cNvSpPr>
            <a:spLocks noGrp="1"/>
          </p:cNvSpPr>
          <p:nvPr>
            <p:ph type="title"/>
          </p:nvPr>
        </p:nvSpPr>
        <p:spPr>
          <a:xfrm>
            <a:off x="195438" y="807969"/>
            <a:ext cx="8874252" cy="969771"/>
          </a:xfrm>
        </p:spPr>
        <p:txBody>
          <a:bodyPr>
            <a:normAutofit fontScale="90000"/>
          </a:bodyPr>
          <a:lstStyle/>
          <a:p>
            <a:pPr algn="ctr"/>
            <a:r>
              <a:rPr lang="en-US" dirty="0" smtClean="0"/>
              <a:t>HUKUM PERKALIAN</a:t>
            </a:r>
            <a:br>
              <a:rPr lang="en-US" dirty="0" smtClean="0"/>
            </a:br>
            <a:r>
              <a:rPr lang="en-US" dirty="0" smtClean="0"/>
              <a:t>KEJADIAN BEBAS (INDEPENDENT EVENT)</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07822" y="4015923"/>
            <a:ext cx="2056569" cy="274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2201204" y="1349166"/>
            <a:ext cx="4741594" cy="3920189"/>
            <a:chOff x="2650664" y="301452"/>
            <a:chExt cx="6937175" cy="5767296"/>
          </a:xfrm>
        </p:grpSpPr>
        <p:pic>
          <p:nvPicPr>
            <p:cNvPr id="68" name="Picture 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82635" flipH="1">
              <a:off x="7426037" y="5644066"/>
              <a:ext cx="662255" cy="388586"/>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82635" flipH="1">
              <a:off x="6268305" y="5475165"/>
              <a:ext cx="1009137" cy="388586"/>
            </a:xfrm>
            <a:prstGeom prst="rect">
              <a:avLst/>
            </a:prstGeom>
          </p:spPr>
        </p:pic>
        <p:pic>
          <p:nvPicPr>
            <p:cNvPr id="70" name="Picture 6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117365">
              <a:off x="4082183" y="5680162"/>
              <a:ext cx="662255" cy="388586"/>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17365">
              <a:off x="4959434" y="5467635"/>
              <a:ext cx="1009137" cy="388586"/>
            </a:xfrm>
            <a:prstGeom prst="rect">
              <a:avLst/>
            </a:prstGeom>
          </p:spPr>
        </p:pic>
        <p:cxnSp>
          <p:nvCxnSpPr>
            <p:cNvPr id="72" name="Straight Arrow Connector 71"/>
            <p:cNvCxnSpPr/>
            <p:nvPr/>
          </p:nvCxnSpPr>
          <p:spPr>
            <a:xfrm flipH="1">
              <a:off x="2650664" y="5029588"/>
              <a:ext cx="2113034" cy="897316"/>
            </a:xfrm>
            <a:prstGeom prst="straightConnector1">
              <a:avLst/>
            </a:prstGeom>
            <a:noFill/>
            <a:ln w="6350" cap="flat" cmpd="sng" algn="ctr">
              <a:solidFill>
                <a:sysClr val="window" lastClr="FFFFFF">
                  <a:lumMod val="65000"/>
                </a:sysClr>
              </a:solidFill>
              <a:prstDash val="solid"/>
              <a:miter lim="800000"/>
              <a:tailEnd type="triangle"/>
            </a:ln>
            <a:effectLst/>
          </p:spPr>
        </p:cxnSp>
        <p:cxnSp>
          <p:nvCxnSpPr>
            <p:cNvPr id="73" name="Straight Arrow Connector 72"/>
            <p:cNvCxnSpPr/>
            <p:nvPr/>
          </p:nvCxnSpPr>
          <p:spPr>
            <a:xfrm>
              <a:off x="7474805" y="5029588"/>
              <a:ext cx="2113034" cy="897316"/>
            </a:xfrm>
            <a:prstGeom prst="straightConnector1">
              <a:avLst/>
            </a:prstGeom>
            <a:noFill/>
            <a:ln w="6350" cap="flat" cmpd="sng" algn="ctr">
              <a:solidFill>
                <a:sysClr val="window" lastClr="FFFFFF">
                  <a:lumMod val="65000"/>
                </a:sysClr>
              </a:solidFill>
              <a:prstDash val="solid"/>
              <a:miter lim="800000"/>
              <a:tailEnd type="triangle"/>
            </a:ln>
            <a:effectLst/>
          </p:spPr>
        </p:cxnSp>
        <p:cxnSp>
          <p:nvCxnSpPr>
            <p:cNvPr id="74" name="Straight Arrow Connector 73"/>
            <p:cNvCxnSpPr/>
            <p:nvPr/>
          </p:nvCxnSpPr>
          <p:spPr>
            <a:xfrm flipV="1">
              <a:off x="6075434" y="301452"/>
              <a:ext cx="0" cy="1894865"/>
            </a:xfrm>
            <a:prstGeom prst="straightConnector1">
              <a:avLst/>
            </a:prstGeom>
            <a:noFill/>
            <a:ln w="6350" cap="flat" cmpd="sng" algn="ctr">
              <a:solidFill>
                <a:sysClr val="window" lastClr="FFFFFF">
                  <a:lumMod val="65000"/>
                </a:sysClr>
              </a:solidFill>
              <a:prstDash val="solid"/>
              <a:miter lim="800000"/>
              <a:tailEnd type="triangle"/>
            </a:ln>
            <a:effectLst/>
          </p:spPr>
        </p:cxnSp>
        <p:grpSp>
          <p:nvGrpSpPr>
            <p:cNvPr id="75" name="Group 74"/>
            <p:cNvGrpSpPr/>
            <p:nvPr/>
          </p:nvGrpSpPr>
          <p:grpSpPr>
            <a:xfrm>
              <a:off x="3471353" y="1041282"/>
              <a:ext cx="5249295" cy="4788137"/>
              <a:chOff x="2923479" y="617325"/>
              <a:chExt cx="5249295" cy="4788137"/>
            </a:xfrm>
          </p:grpSpPr>
          <p:grpSp>
            <p:nvGrpSpPr>
              <p:cNvPr id="76" name="Group 75"/>
              <p:cNvGrpSpPr/>
              <p:nvPr/>
            </p:nvGrpSpPr>
            <p:grpSpPr>
              <a:xfrm>
                <a:off x="4347047" y="2451097"/>
                <a:ext cx="2373071" cy="2552473"/>
                <a:chOff x="4129332" y="2393043"/>
                <a:chExt cx="2373071" cy="2552473"/>
              </a:xfrm>
            </p:grpSpPr>
            <p:sp>
              <p:nvSpPr>
                <p:cNvPr id="101" name="Diamond 100"/>
                <p:cNvSpPr/>
                <p:nvPr/>
              </p:nvSpPr>
              <p:spPr>
                <a:xfrm>
                  <a:off x="4129332" y="2393043"/>
                  <a:ext cx="2373070" cy="1103085"/>
                </a:xfrm>
                <a:prstGeom prst="diamond">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102" name="Parallelogram 101"/>
                <p:cNvSpPr/>
                <p:nvPr/>
              </p:nvSpPr>
              <p:spPr>
                <a:xfrm rot="5400000">
                  <a:off x="3726088" y="3342366"/>
                  <a:ext cx="2013630" cy="1192667"/>
                </a:xfrm>
                <a:prstGeom prst="parallelogram">
                  <a:avLst>
                    <a:gd name="adj" fmla="val 45764"/>
                  </a:avLst>
                </a:prstGeom>
                <a:gradFill flip="none" rotWithShape="1">
                  <a:gsLst>
                    <a:gs pos="0">
                      <a:srgbClr val="E69127">
                        <a:lumMod val="40000"/>
                        <a:lumOff val="60000"/>
                      </a:srgbClr>
                    </a:gs>
                    <a:gs pos="46000">
                      <a:srgbClr val="E69127">
                        <a:lumMod val="95000"/>
                        <a:lumOff val="5000"/>
                      </a:srgbClr>
                    </a:gs>
                    <a:gs pos="100000">
                      <a:srgbClr val="E6912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103" name="Parallelogram 102"/>
                <p:cNvSpPr/>
                <p:nvPr/>
              </p:nvSpPr>
              <p:spPr>
                <a:xfrm rot="16200000" flipH="1">
                  <a:off x="4909006" y="3352119"/>
                  <a:ext cx="2013630" cy="1173164"/>
                </a:xfrm>
                <a:prstGeom prst="parallelogram">
                  <a:avLst>
                    <a:gd name="adj" fmla="val 45764"/>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77" name="Group 76"/>
              <p:cNvGrpSpPr/>
              <p:nvPr/>
            </p:nvGrpSpPr>
            <p:grpSpPr>
              <a:xfrm>
                <a:off x="5842000" y="3346627"/>
                <a:ext cx="1756232" cy="1926545"/>
                <a:chOff x="4136569" y="2380343"/>
                <a:chExt cx="2365834" cy="2565173"/>
              </a:xfrm>
            </p:grpSpPr>
            <p:sp>
              <p:nvSpPr>
                <p:cNvPr id="98" name="Parallelogram 97"/>
                <p:cNvSpPr/>
                <p:nvPr/>
              </p:nvSpPr>
              <p:spPr>
                <a:xfrm rot="5400000">
                  <a:off x="3726088" y="3342366"/>
                  <a:ext cx="2013630" cy="1192667"/>
                </a:xfrm>
                <a:prstGeom prst="parallelogram">
                  <a:avLst>
                    <a:gd name="adj" fmla="val 45764"/>
                  </a:avLst>
                </a:prstGeom>
                <a:solidFill>
                  <a:srgbClr val="038C9F">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9" name="Parallelogram 98"/>
                <p:cNvSpPr/>
                <p:nvPr/>
              </p:nvSpPr>
              <p:spPr>
                <a:xfrm rot="16200000" flipH="1">
                  <a:off x="4909006" y="3352119"/>
                  <a:ext cx="2013630" cy="1173164"/>
                </a:xfrm>
                <a:prstGeom prst="parallelogram">
                  <a:avLst>
                    <a:gd name="adj" fmla="val 45764"/>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100" name="Diamond 99"/>
                <p:cNvSpPr/>
                <p:nvPr/>
              </p:nvSpPr>
              <p:spPr>
                <a:xfrm>
                  <a:off x="4136572" y="2380343"/>
                  <a:ext cx="2365829" cy="1103085"/>
                </a:xfrm>
                <a:prstGeom prst="diamond">
                  <a:avLst/>
                </a:prstGeom>
                <a:solidFill>
                  <a:srgbClr val="038C9F">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78" name="Group 77"/>
              <p:cNvGrpSpPr/>
              <p:nvPr/>
            </p:nvGrpSpPr>
            <p:grpSpPr>
              <a:xfrm>
                <a:off x="3499186" y="3346627"/>
                <a:ext cx="1756232" cy="1926545"/>
                <a:chOff x="4136569" y="2380343"/>
                <a:chExt cx="2365834" cy="2565173"/>
              </a:xfrm>
            </p:grpSpPr>
            <p:sp>
              <p:nvSpPr>
                <p:cNvPr id="95" name="Parallelogram 94"/>
                <p:cNvSpPr/>
                <p:nvPr/>
              </p:nvSpPr>
              <p:spPr>
                <a:xfrm rot="5400000">
                  <a:off x="3726088" y="3342366"/>
                  <a:ext cx="2013630" cy="1192667"/>
                </a:xfrm>
                <a:prstGeom prst="parallelogram">
                  <a:avLst>
                    <a:gd name="adj" fmla="val 45764"/>
                  </a:avLst>
                </a:prstGeom>
                <a:gradFill flip="none" rotWithShape="1">
                  <a:gsLst>
                    <a:gs pos="0">
                      <a:srgbClr val="E69127">
                        <a:lumMod val="40000"/>
                        <a:lumOff val="60000"/>
                      </a:srgbClr>
                    </a:gs>
                    <a:gs pos="46000">
                      <a:srgbClr val="E69127">
                        <a:lumMod val="95000"/>
                        <a:lumOff val="5000"/>
                      </a:srgbClr>
                    </a:gs>
                    <a:gs pos="100000">
                      <a:srgbClr val="E6912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6" name="Parallelogram 95"/>
                <p:cNvSpPr/>
                <p:nvPr/>
              </p:nvSpPr>
              <p:spPr>
                <a:xfrm rot="16200000" flipH="1">
                  <a:off x="4909006" y="3352119"/>
                  <a:ext cx="2013630" cy="1173164"/>
                </a:xfrm>
                <a:prstGeom prst="parallelogram">
                  <a:avLst>
                    <a:gd name="adj" fmla="val 45764"/>
                  </a:avLst>
                </a:prstGeom>
                <a:solidFill>
                  <a:srgbClr val="E6912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7" name="Diamond 96"/>
                <p:cNvSpPr/>
                <p:nvPr/>
              </p:nvSpPr>
              <p:spPr>
                <a:xfrm>
                  <a:off x="4136572" y="2380343"/>
                  <a:ext cx="2365829" cy="1103085"/>
                </a:xfrm>
                <a:prstGeom prst="diamond">
                  <a:avLst/>
                </a:prstGeom>
                <a:solidFill>
                  <a:srgbClr val="E6912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79" name="Group 78"/>
              <p:cNvGrpSpPr/>
              <p:nvPr/>
            </p:nvGrpSpPr>
            <p:grpSpPr>
              <a:xfrm>
                <a:off x="7018889" y="4102517"/>
                <a:ext cx="1153885" cy="1292940"/>
                <a:chOff x="4136569" y="2380343"/>
                <a:chExt cx="2365834" cy="2565173"/>
              </a:xfrm>
            </p:grpSpPr>
            <p:sp>
              <p:nvSpPr>
                <p:cNvPr id="92" name="Parallelogram 91"/>
                <p:cNvSpPr/>
                <p:nvPr/>
              </p:nvSpPr>
              <p:spPr>
                <a:xfrm rot="5400000">
                  <a:off x="3726088" y="3342366"/>
                  <a:ext cx="2013630" cy="1192667"/>
                </a:xfrm>
                <a:prstGeom prst="parallelogram">
                  <a:avLst>
                    <a:gd name="adj" fmla="val 45764"/>
                  </a:avLst>
                </a:prstGeom>
                <a:solidFill>
                  <a:srgbClr val="038C9F">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3" name="Parallelogram 92"/>
                <p:cNvSpPr/>
                <p:nvPr/>
              </p:nvSpPr>
              <p:spPr>
                <a:xfrm rot="16200000" flipH="1">
                  <a:off x="4909006" y="3352119"/>
                  <a:ext cx="2013630" cy="1173164"/>
                </a:xfrm>
                <a:prstGeom prst="parallelogram">
                  <a:avLst>
                    <a:gd name="adj" fmla="val 45764"/>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4" name="Diamond 93"/>
                <p:cNvSpPr/>
                <p:nvPr/>
              </p:nvSpPr>
              <p:spPr>
                <a:xfrm>
                  <a:off x="4136572" y="2380343"/>
                  <a:ext cx="2365829" cy="1103085"/>
                </a:xfrm>
                <a:prstGeom prst="diamond">
                  <a:avLst/>
                </a:prstGeom>
                <a:solidFill>
                  <a:srgbClr val="038C9F">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80" name="Group 79"/>
              <p:cNvGrpSpPr/>
              <p:nvPr/>
            </p:nvGrpSpPr>
            <p:grpSpPr>
              <a:xfrm>
                <a:off x="2923479" y="4112522"/>
                <a:ext cx="1153885" cy="1292940"/>
                <a:chOff x="4136569" y="2380343"/>
                <a:chExt cx="2365834" cy="2565173"/>
              </a:xfrm>
            </p:grpSpPr>
            <p:sp>
              <p:nvSpPr>
                <p:cNvPr id="89" name="Parallelogram 88"/>
                <p:cNvSpPr/>
                <p:nvPr/>
              </p:nvSpPr>
              <p:spPr>
                <a:xfrm rot="5400000">
                  <a:off x="3726088" y="3342366"/>
                  <a:ext cx="2013630" cy="1192667"/>
                </a:xfrm>
                <a:prstGeom prst="parallelogram">
                  <a:avLst>
                    <a:gd name="adj" fmla="val 45764"/>
                  </a:avLst>
                </a:prstGeom>
                <a:gradFill flip="none" rotWithShape="1">
                  <a:gsLst>
                    <a:gs pos="0">
                      <a:srgbClr val="E69127">
                        <a:lumMod val="40000"/>
                        <a:lumOff val="60000"/>
                      </a:srgbClr>
                    </a:gs>
                    <a:gs pos="46000">
                      <a:srgbClr val="E69127">
                        <a:lumMod val="95000"/>
                        <a:lumOff val="5000"/>
                      </a:srgbClr>
                    </a:gs>
                    <a:gs pos="100000">
                      <a:srgbClr val="E6912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0" name="Parallelogram 89"/>
                <p:cNvSpPr/>
                <p:nvPr/>
              </p:nvSpPr>
              <p:spPr>
                <a:xfrm rot="16200000" flipH="1">
                  <a:off x="4909006" y="3352119"/>
                  <a:ext cx="2013630" cy="1173164"/>
                </a:xfrm>
                <a:prstGeom prst="parallelogram">
                  <a:avLst>
                    <a:gd name="adj" fmla="val 45764"/>
                  </a:avLst>
                </a:prstGeom>
                <a:solidFill>
                  <a:srgbClr val="E6912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1" name="Diamond 90"/>
                <p:cNvSpPr/>
                <p:nvPr/>
              </p:nvSpPr>
              <p:spPr>
                <a:xfrm>
                  <a:off x="4136572" y="2380343"/>
                  <a:ext cx="2365829" cy="1103085"/>
                </a:xfrm>
                <a:prstGeom prst="diamond">
                  <a:avLst/>
                </a:prstGeom>
                <a:solidFill>
                  <a:srgbClr val="E6912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81" name="Group 80"/>
              <p:cNvGrpSpPr/>
              <p:nvPr/>
            </p:nvGrpSpPr>
            <p:grpSpPr>
              <a:xfrm>
                <a:off x="4651813" y="1341803"/>
                <a:ext cx="1756232" cy="1926545"/>
                <a:chOff x="4136569" y="2397253"/>
                <a:chExt cx="2365834" cy="2565173"/>
              </a:xfrm>
            </p:grpSpPr>
            <p:sp>
              <p:nvSpPr>
                <p:cNvPr id="86" name="Parallelogram 85"/>
                <p:cNvSpPr/>
                <p:nvPr/>
              </p:nvSpPr>
              <p:spPr>
                <a:xfrm rot="5400000">
                  <a:off x="3726088" y="3359276"/>
                  <a:ext cx="2013630" cy="1192667"/>
                </a:xfrm>
                <a:prstGeom prst="parallelogram">
                  <a:avLst>
                    <a:gd name="adj" fmla="val 45764"/>
                  </a:avLst>
                </a:prstGeom>
                <a:solidFill>
                  <a:srgbClr val="225AA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7" name="Parallelogram 86"/>
                <p:cNvSpPr/>
                <p:nvPr/>
              </p:nvSpPr>
              <p:spPr>
                <a:xfrm rot="16200000" flipH="1">
                  <a:off x="4909006" y="3369029"/>
                  <a:ext cx="2013630" cy="1173164"/>
                </a:xfrm>
                <a:prstGeom prst="parallelogram">
                  <a:avLst>
                    <a:gd name="adj" fmla="val 45764"/>
                  </a:avLst>
                </a:prstGeom>
                <a:solidFill>
                  <a:srgbClr val="225AA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8" name="Diamond 87"/>
                <p:cNvSpPr/>
                <p:nvPr/>
              </p:nvSpPr>
              <p:spPr>
                <a:xfrm>
                  <a:off x="4136572" y="2397253"/>
                  <a:ext cx="2365829" cy="1103085"/>
                </a:xfrm>
                <a:prstGeom prst="diamond">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82" name="Group 81"/>
              <p:cNvGrpSpPr/>
              <p:nvPr/>
            </p:nvGrpSpPr>
            <p:grpSpPr>
              <a:xfrm>
                <a:off x="4950618" y="617325"/>
                <a:ext cx="1153885" cy="1292940"/>
                <a:chOff x="4136569" y="2405539"/>
                <a:chExt cx="2365834" cy="2565173"/>
              </a:xfrm>
            </p:grpSpPr>
            <p:sp>
              <p:nvSpPr>
                <p:cNvPr id="83" name="Parallelogram 82"/>
                <p:cNvSpPr/>
                <p:nvPr/>
              </p:nvSpPr>
              <p:spPr>
                <a:xfrm rot="5400000">
                  <a:off x="3726088" y="3367562"/>
                  <a:ext cx="2013629" cy="1192667"/>
                </a:xfrm>
                <a:prstGeom prst="parallelogram">
                  <a:avLst>
                    <a:gd name="adj" fmla="val 45764"/>
                  </a:avLst>
                </a:prstGeom>
                <a:solidFill>
                  <a:srgbClr val="225AA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4" name="Parallelogram 83"/>
                <p:cNvSpPr/>
                <p:nvPr/>
              </p:nvSpPr>
              <p:spPr>
                <a:xfrm rot="16200000" flipH="1">
                  <a:off x="4909006" y="3377315"/>
                  <a:ext cx="2013629" cy="1173165"/>
                </a:xfrm>
                <a:prstGeom prst="parallelogram">
                  <a:avLst>
                    <a:gd name="adj" fmla="val 45764"/>
                  </a:avLst>
                </a:prstGeom>
                <a:solidFill>
                  <a:srgbClr val="225AA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5" name="Diamond 84"/>
                <p:cNvSpPr/>
                <p:nvPr/>
              </p:nvSpPr>
              <p:spPr>
                <a:xfrm>
                  <a:off x="4136571" y="2405539"/>
                  <a:ext cx="2365830" cy="1103085"/>
                </a:xfrm>
                <a:prstGeom prst="diamond">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grpSp>
      <p:sp>
        <p:nvSpPr>
          <p:cNvPr id="104" name="TextBox 103"/>
          <p:cNvSpPr txBox="1"/>
          <p:nvPr/>
        </p:nvSpPr>
        <p:spPr>
          <a:xfrm>
            <a:off x="5936685" y="2895727"/>
            <a:ext cx="2675162" cy="1323439"/>
          </a:xfrm>
          <a:prstGeom prst="rect">
            <a:avLst/>
          </a:prstGeom>
          <a:noFill/>
        </p:spPr>
        <p:txBody>
          <a:bodyPr wrap="square" rtlCol="0">
            <a:spAutoFit/>
          </a:bodyPr>
          <a:lstStyle/>
          <a:p>
            <a:pPr defTabSz="685800"/>
            <a:r>
              <a:rPr lang="en-US" sz="1600" dirty="0" err="1">
                <a:solidFill>
                  <a:prstClr val="black">
                    <a:lumMod val="75000"/>
                    <a:lumOff val="25000"/>
                  </a:prstClr>
                </a:solidFill>
                <a:latin typeface="Arial" panose="020B0604020202020204" pitchFamily="34" charset="0"/>
                <a:cs typeface="Arial" panose="020B0604020202020204" pitchFamily="34" charset="0"/>
              </a:rPr>
              <a:t>Probabilitas</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kejadian</a:t>
            </a:r>
            <a:r>
              <a:rPr lang="en-US" sz="1600" dirty="0">
                <a:solidFill>
                  <a:prstClr val="black">
                    <a:lumMod val="75000"/>
                    <a:lumOff val="25000"/>
                  </a:prstClr>
                </a:solidFill>
                <a:latin typeface="Arial" panose="020B0604020202020204" pitchFamily="34" charset="0"/>
                <a:cs typeface="Arial" panose="020B0604020202020204" pitchFamily="34" charset="0"/>
              </a:rPr>
              <a:t> A </a:t>
            </a:r>
            <a:r>
              <a:rPr lang="en-US" sz="1600" dirty="0" err="1">
                <a:solidFill>
                  <a:prstClr val="black">
                    <a:lumMod val="75000"/>
                    <a:lumOff val="25000"/>
                  </a:prstClr>
                </a:solidFill>
                <a:latin typeface="Arial" panose="020B0604020202020204" pitchFamily="34" charset="0"/>
                <a:cs typeface="Arial" panose="020B0604020202020204" pitchFamily="34" charset="0"/>
              </a:rPr>
              <a:t>dengan</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syarat</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kejadian</a:t>
            </a:r>
            <a:r>
              <a:rPr lang="en-US" sz="1600" dirty="0">
                <a:solidFill>
                  <a:prstClr val="black">
                    <a:lumMod val="75000"/>
                    <a:lumOff val="25000"/>
                  </a:prstClr>
                </a:solidFill>
                <a:latin typeface="Arial" panose="020B0604020202020204" pitchFamily="34" charset="0"/>
                <a:cs typeface="Arial" panose="020B0604020202020204" pitchFamily="34" charset="0"/>
              </a:rPr>
              <a:t> B </a:t>
            </a:r>
            <a:r>
              <a:rPr lang="en-US" sz="1600" dirty="0" err="1">
                <a:solidFill>
                  <a:prstClr val="black">
                    <a:lumMod val="75000"/>
                    <a:lumOff val="25000"/>
                  </a:prstClr>
                </a:solidFill>
                <a:latin typeface="Arial" panose="020B0604020202020204" pitchFamily="34" charset="0"/>
                <a:cs typeface="Arial" panose="020B0604020202020204" pitchFamily="34" charset="0"/>
              </a:rPr>
              <a:t>telah</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terjadi</a:t>
            </a:r>
            <a:r>
              <a:rPr lang="en-US" sz="1600" dirty="0">
                <a:solidFill>
                  <a:prstClr val="black">
                    <a:lumMod val="75000"/>
                    <a:lumOff val="25000"/>
                  </a:prstClr>
                </a:solidFill>
                <a:latin typeface="Arial" panose="020B0604020202020204" pitchFamily="34" charset="0"/>
                <a:cs typeface="Arial" panose="020B0604020202020204" pitchFamily="34" charset="0"/>
              </a:rPr>
              <a:t> yang </a:t>
            </a:r>
            <a:r>
              <a:rPr lang="en-US" sz="1600" dirty="0" err="1">
                <a:solidFill>
                  <a:prstClr val="black">
                    <a:lumMod val="75000"/>
                    <a:lumOff val="25000"/>
                  </a:prstClr>
                </a:solidFill>
                <a:latin typeface="Arial" panose="020B0604020202020204" pitchFamily="34" charset="0"/>
                <a:cs typeface="Arial" panose="020B0604020202020204" pitchFamily="34" charset="0"/>
              </a:rPr>
              <a:t>dilambangkan</a:t>
            </a:r>
            <a:r>
              <a:rPr lang="en-US" sz="1600" dirty="0">
                <a:solidFill>
                  <a:prstClr val="black">
                    <a:lumMod val="75000"/>
                    <a:lumOff val="25000"/>
                  </a:prstClr>
                </a:solidFill>
                <a:latin typeface="Arial" panose="020B0604020202020204" pitchFamily="34" charset="0"/>
                <a:cs typeface="Arial" panose="020B0604020202020204" pitchFamily="34" charset="0"/>
              </a:rPr>
              <a:t> </a:t>
            </a:r>
            <a:r>
              <a:rPr lang="en-US" sz="1600" dirty="0" err="1">
                <a:solidFill>
                  <a:prstClr val="black">
                    <a:lumMod val="75000"/>
                    <a:lumOff val="25000"/>
                  </a:prstClr>
                </a:solidFill>
                <a:latin typeface="Arial" panose="020B0604020202020204" pitchFamily="34" charset="0"/>
                <a:cs typeface="Arial" panose="020B0604020202020204" pitchFamily="34" charset="0"/>
              </a:rPr>
              <a:t>dengan</a:t>
            </a:r>
            <a:r>
              <a:rPr lang="en-US" sz="1600" dirty="0">
                <a:solidFill>
                  <a:prstClr val="black">
                    <a:lumMod val="75000"/>
                    <a:lumOff val="25000"/>
                  </a:prstClr>
                </a:solidFill>
                <a:latin typeface="Arial" panose="020B0604020202020204" pitchFamily="34" charset="0"/>
                <a:cs typeface="Arial" panose="020B0604020202020204" pitchFamily="34" charset="0"/>
              </a:rPr>
              <a:t> P(A/B) </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05" name="TextBox 104"/>
          <p:cNvSpPr txBox="1"/>
          <p:nvPr/>
        </p:nvSpPr>
        <p:spPr>
          <a:xfrm>
            <a:off x="217194" y="2838071"/>
            <a:ext cx="2874534" cy="1569660"/>
          </a:xfrm>
          <a:prstGeom prst="rect">
            <a:avLst/>
          </a:prstGeom>
          <a:noFill/>
        </p:spPr>
        <p:txBody>
          <a:bodyPr wrap="square" rtlCol="0">
            <a:spAutoFit/>
          </a:bodyPr>
          <a:lstStyle/>
          <a:p>
            <a:pPr algn="r" defTabSz="685800"/>
            <a:r>
              <a:rPr lang="en-US" sz="1600" dirty="0" err="1"/>
              <a:t>Probabilitas</a:t>
            </a:r>
            <a:r>
              <a:rPr lang="en-US" sz="1600" dirty="0"/>
              <a:t> </a:t>
            </a:r>
            <a:r>
              <a:rPr lang="en-US" sz="1600" dirty="0" err="1"/>
              <a:t>bersyarat</a:t>
            </a:r>
            <a:r>
              <a:rPr lang="en-US" sz="1600" dirty="0"/>
              <a:t> </a:t>
            </a:r>
            <a:r>
              <a:rPr lang="en-US" sz="1600" dirty="0" err="1"/>
              <a:t>artinya</a:t>
            </a:r>
            <a:r>
              <a:rPr lang="en-US" sz="1600" dirty="0"/>
              <a:t> </a:t>
            </a:r>
            <a:r>
              <a:rPr lang="en-US" sz="1600" dirty="0" err="1"/>
              <a:t>terjadinya</a:t>
            </a:r>
            <a:r>
              <a:rPr lang="en-US" sz="1600" dirty="0"/>
              <a:t> </a:t>
            </a:r>
            <a:r>
              <a:rPr lang="en-US" sz="1600" dirty="0" err="1"/>
              <a:t>suatu</a:t>
            </a:r>
            <a:r>
              <a:rPr lang="en-US" sz="1600" dirty="0"/>
              <a:t> </a:t>
            </a:r>
            <a:r>
              <a:rPr lang="en-US" sz="1600" dirty="0" err="1"/>
              <a:t>kejadian</a:t>
            </a:r>
            <a:r>
              <a:rPr lang="en-US" sz="1600" dirty="0"/>
              <a:t> </a:t>
            </a:r>
            <a:r>
              <a:rPr lang="en-US" sz="1600" dirty="0" err="1"/>
              <a:t>atau</a:t>
            </a:r>
            <a:r>
              <a:rPr lang="en-US" sz="1600" dirty="0"/>
              <a:t> </a:t>
            </a:r>
            <a:r>
              <a:rPr lang="en-US" sz="1600" dirty="0" err="1"/>
              <a:t>peristiwa</a:t>
            </a:r>
            <a:r>
              <a:rPr lang="en-US" sz="1600" dirty="0"/>
              <a:t> </a:t>
            </a:r>
            <a:r>
              <a:rPr lang="en-US" sz="1600" dirty="0" err="1"/>
              <a:t>dengan</a:t>
            </a:r>
            <a:r>
              <a:rPr lang="en-US" sz="1600" dirty="0"/>
              <a:t> </a:t>
            </a:r>
            <a:r>
              <a:rPr lang="en-US" sz="1600" dirty="0" err="1"/>
              <a:t>syarat</a:t>
            </a:r>
            <a:r>
              <a:rPr lang="en-US" sz="1600" dirty="0"/>
              <a:t> </a:t>
            </a:r>
            <a:r>
              <a:rPr lang="en-US" sz="1600" dirty="0" err="1"/>
              <a:t>peristiwa</a:t>
            </a:r>
            <a:r>
              <a:rPr lang="en-US" sz="1600" dirty="0"/>
              <a:t> lain </a:t>
            </a:r>
            <a:r>
              <a:rPr lang="en-US" sz="1600" dirty="0" err="1"/>
              <a:t>harus</a:t>
            </a:r>
            <a:r>
              <a:rPr lang="en-US" sz="1600" dirty="0"/>
              <a:t> (</a:t>
            </a:r>
            <a:r>
              <a:rPr lang="en-US" sz="1600" dirty="0" err="1"/>
              <a:t>telah</a:t>
            </a:r>
            <a:r>
              <a:rPr lang="en-US" sz="1600" dirty="0"/>
              <a:t>) </a:t>
            </a:r>
            <a:r>
              <a:rPr lang="en-US" sz="1600" dirty="0" err="1"/>
              <a:t>terjadi</a:t>
            </a:r>
            <a:r>
              <a:rPr lang="en-US" sz="1600" dirty="0"/>
              <a:t> </a:t>
            </a:r>
            <a:r>
              <a:rPr lang="en-US" sz="1600" dirty="0" err="1"/>
              <a:t>dan</a:t>
            </a:r>
            <a:r>
              <a:rPr lang="en-US" sz="1600" dirty="0"/>
              <a:t> </a:t>
            </a:r>
            <a:r>
              <a:rPr lang="en-US" sz="1600" dirty="0" err="1"/>
              <a:t>peristiwa-peristiwa</a:t>
            </a:r>
            <a:r>
              <a:rPr lang="en-US" sz="1600" dirty="0"/>
              <a:t> </a:t>
            </a:r>
            <a:r>
              <a:rPr lang="en-US" sz="1600" dirty="0" err="1" smtClean="0"/>
              <a:t>tersebut</a:t>
            </a:r>
            <a:r>
              <a:rPr lang="en-US" sz="1600" dirty="0" smtClean="0"/>
              <a:t> </a:t>
            </a:r>
            <a:r>
              <a:rPr lang="en-US" sz="1600" dirty="0" err="1"/>
              <a:t>saling</a:t>
            </a:r>
            <a:r>
              <a:rPr lang="en-US" sz="1600" dirty="0"/>
              <a:t> </a:t>
            </a:r>
            <a:r>
              <a:rPr lang="en-US" sz="1600" dirty="0" err="1"/>
              <a:t>mempengaruhi</a:t>
            </a:r>
            <a:r>
              <a:rPr lang="en-US" sz="1600" dirty="0"/>
              <a:t>. </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106" name="Group 4"/>
          <p:cNvGrpSpPr>
            <a:grpSpLocks noChangeAspect="1"/>
          </p:cNvGrpSpPr>
          <p:nvPr/>
        </p:nvGrpSpPr>
        <p:grpSpPr bwMode="auto">
          <a:xfrm>
            <a:off x="5836448" y="2283620"/>
            <a:ext cx="629841" cy="519113"/>
            <a:chOff x="4902" y="1198"/>
            <a:chExt cx="529" cy="436"/>
          </a:xfrm>
          <a:solidFill>
            <a:srgbClr val="225AA7"/>
          </a:solidFill>
        </p:grpSpPr>
        <p:sp>
          <p:nvSpPr>
            <p:cNvPr id="107" name="Freeform 6"/>
            <p:cNvSpPr/>
            <p:nvPr/>
          </p:nvSpPr>
          <p:spPr bwMode="auto">
            <a:xfrm>
              <a:off x="4948" y="1285"/>
              <a:ext cx="82" cy="82"/>
            </a:xfrm>
            <a:custGeom>
              <a:avLst/>
              <a:gdLst>
                <a:gd name="T0" fmla="*/ 286 w 573"/>
                <a:gd name="T1" fmla="*/ 0 h 575"/>
                <a:gd name="T2" fmla="*/ 328 w 573"/>
                <a:gd name="T3" fmla="*/ 3 h 575"/>
                <a:gd name="T4" fmla="*/ 369 w 573"/>
                <a:gd name="T5" fmla="*/ 12 h 575"/>
                <a:gd name="T6" fmla="*/ 406 w 573"/>
                <a:gd name="T7" fmla="*/ 27 h 575"/>
                <a:gd name="T8" fmla="*/ 441 w 573"/>
                <a:gd name="T9" fmla="*/ 47 h 575"/>
                <a:gd name="T10" fmla="*/ 474 w 573"/>
                <a:gd name="T11" fmla="*/ 70 h 575"/>
                <a:gd name="T12" fmla="*/ 501 w 573"/>
                <a:gd name="T13" fmla="*/ 99 h 575"/>
                <a:gd name="T14" fmla="*/ 526 w 573"/>
                <a:gd name="T15" fmla="*/ 131 h 575"/>
                <a:gd name="T16" fmla="*/ 546 w 573"/>
                <a:gd name="T17" fmla="*/ 167 h 575"/>
                <a:gd name="T18" fmla="*/ 560 w 573"/>
                <a:gd name="T19" fmla="*/ 204 h 575"/>
                <a:gd name="T20" fmla="*/ 569 w 573"/>
                <a:gd name="T21" fmla="*/ 245 h 575"/>
                <a:gd name="T22" fmla="*/ 573 w 573"/>
                <a:gd name="T23" fmla="*/ 287 h 575"/>
                <a:gd name="T24" fmla="*/ 569 w 573"/>
                <a:gd name="T25" fmla="*/ 330 h 575"/>
                <a:gd name="T26" fmla="*/ 560 w 573"/>
                <a:gd name="T27" fmla="*/ 370 h 575"/>
                <a:gd name="T28" fmla="*/ 546 w 573"/>
                <a:gd name="T29" fmla="*/ 409 h 575"/>
                <a:gd name="T30" fmla="*/ 526 w 573"/>
                <a:gd name="T31" fmla="*/ 444 h 575"/>
                <a:gd name="T32" fmla="*/ 501 w 573"/>
                <a:gd name="T33" fmla="*/ 476 h 575"/>
                <a:gd name="T34" fmla="*/ 474 w 573"/>
                <a:gd name="T35" fmla="*/ 504 h 575"/>
                <a:gd name="T36" fmla="*/ 441 w 573"/>
                <a:gd name="T37" fmla="*/ 528 h 575"/>
                <a:gd name="T38" fmla="*/ 406 w 573"/>
                <a:gd name="T39" fmla="*/ 547 h 575"/>
                <a:gd name="T40" fmla="*/ 369 w 573"/>
                <a:gd name="T41" fmla="*/ 562 h 575"/>
                <a:gd name="T42" fmla="*/ 328 w 573"/>
                <a:gd name="T43" fmla="*/ 571 h 575"/>
                <a:gd name="T44" fmla="*/ 286 w 573"/>
                <a:gd name="T45" fmla="*/ 575 h 575"/>
                <a:gd name="T46" fmla="*/ 243 w 573"/>
                <a:gd name="T47" fmla="*/ 571 h 575"/>
                <a:gd name="T48" fmla="*/ 204 w 573"/>
                <a:gd name="T49" fmla="*/ 562 h 575"/>
                <a:gd name="T50" fmla="*/ 165 w 573"/>
                <a:gd name="T51" fmla="*/ 547 h 575"/>
                <a:gd name="T52" fmla="*/ 130 w 573"/>
                <a:gd name="T53" fmla="*/ 528 h 575"/>
                <a:gd name="T54" fmla="*/ 98 w 573"/>
                <a:gd name="T55" fmla="*/ 504 h 575"/>
                <a:gd name="T56" fmla="*/ 70 w 573"/>
                <a:gd name="T57" fmla="*/ 476 h 575"/>
                <a:gd name="T58" fmla="*/ 46 w 573"/>
                <a:gd name="T59" fmla="*/ 444 h 575"/>
                <a:gd name="T60" fmla="*/ 26 w 573"/>
                <a:gd name="T61" fmla="*/ 409 h 575"/>
                <a:gd name="T62" fmla="*/ 12 w 573"/>
                <a:gd name="T63" fmla="*/ 370 h 575"/>
                <a:gd name="T64" fmla="*/ 3 w 573"/>
                <a:gd name="T65" fmla="*/ 330 h 575"/>
                <a:gd name="T66" fmla="*/ 0 w 573"/>
                <a:gd name="T67" fmla="*/ 287 h 575"/>
                <a:gd name="T68" fmla="*/ 3 w 573"/>
                <a:gd name="T69" fmla="*/ 245 h 575"/>
                <a:gd name="T70" fmla="*/ 12 w 573"/>
                <a:gd name="T71" fmla="*/ 204 h 575"/>
                <a:gd name="T72" fmla="*/ 26 w 573"/>
                <a:gd name="T73" fmla="*/ 167 h 575"/>
                <a:gd name="T74" fmla="*/ 46 w 573"/>
                <a:gd name="T75" fmla="*/ 131 h 575"/>
                <a:gd name="T76" fmla="*/ 70 w 573"/>
                <a:gd name="T77" fmla="*/ 99 h 575"/>
                <a:gd name="T78" fmla="*/ 98 w 573"/>
                <a:gd name="T79" fmla="*/ 70 h 575"/>
                <a:gd name="T80" fmla="*/ 130 w 573"/>
                <a:gd name="T81" fmla="*/ 47 h 575"/>
                <a:gd name="T82" fmla="*/ 165 w 573"/>
                <a:gd name="T83" fmla="*/ 27 h 575"/>
                <a:gd name="T84" fmla="*/ 204 w 573"/>
                <a:gd name="T85" fmla="*/ 12 h 575"/>
                <a:gd name="T86" fmla="*/ 243 w 573"/>
                <a:gd name="T87" fmla="*/ 3 h 575"/>
                <a:gd name="T88" fmla="*/ 286 w 573"/>
                <a:gd name="T8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575">
                  <a:moveTo>
                    <a:pt x="286" y="0"/>
                  </a:moveTo>
                  <a:lnTo>
                    <a:pt x="328" y="3"/>
                  </a:lnTo>
                  <a:lnTo>
                    <a:pt x="369" y="12"/>
                  </a:lnTo>
                  <a:lnTo>
                    <a:pt x="406" y="27"/>
                  </a:lnTo>
                  <a:lnTo>
                    <a:pt x="441" y="47"/>
                  </a:lnTo>
                  <a:lnTo>
                    <a:pt x="474" y="70"/>
                  </a:lnTo>
                  <a:lnTo>
                    <a:pt x="501" y="99"/>
                  </a:lnTo>
                  <a:lnTo>
                    <a:pt x="526" y="131"/>
                  </a:lnTo>
                  <a:lnTo>
                    <a:pt x="546" y="167"/>
                  </a:lnTo>
                  <a:lnTo>
                    <a:pt x="560" y="204"/>
                  </a:lnTo>
                  <a:lnTo>
                    <a:pt x="569" y="245"/>
                  </a:lnTo>
                  <a:lnTo>
                    <a:pt x="573" y="287"/>
                  </a:lnTo>
                  <a:lnTo>
                    <a:pt x="569" y="330"/>
                  </a:lnTo>
                  <a:lnTo>
                    <a:pt x="560" y="370"/>
                  </a:lnTo>
                  <a:lnTo>
                    <a:pt x="546" y="409"/>
                  </a:lnTo>
                  <a:lnTo>
                    <a:pt x="526" y="444"/>
                  </a:lnTo>
                  <a:lnTo>
                    <a:pt x="501" y="476"/>
                  </a:lnTo>
                  <a:lnTo>
                    <a:pt x="474" y="504"/>
                  </a:lnTo>
                  <a:lnTo>
                    <a:pt x="441" y="528"/>
                  </a:lnTo>
                  <a:lnTo>
                    <a:pt x="406" y="547"/>
                  </a:lnTo>
                  <a:lnTo>
                    <a:pt x="369" y="562"/>
                  </a:lnTo>
                  <a:lnTo>
                    <a:pt x="328" y="571"/>
                  </a:lnTo>
                  <a:lnTo>
                    <a:pt x="286" y="575"/>
                  </a:lnTo>
                  <a:lnTo>
                    <a:pt x="243" y="571"/>
                  </a:lnTo>
                  <a:lnTo>
                    <a:pt x="204" y="562"/>
                  </a:lnTo>
                  <a:lnTo>
                    <a:pt x="165" y="547"/>
                  </a:lnTo>
                  <a:lnTo>
                    <a:pt x="130" y="528"/>
                  </a:lnTo>
                  <a:lnTo>
                    <a:pt x="98" y="504"/>
                  </a:lnTo>
                  <a:lnTo>
                    <a:pt x="70" y="476"/>
                  </a:lnTo>
                  <a:lnTo>
                    <a:pt x="46" y="444"/>
                  </a:lnTo>
                  <a:lnTo>
                    <a:pt x="26" y="409"/>
                  </a:lnTo>
                  <a:lnTo>
                    <a:pt x="12" y="370"/>
                  </a:lnTo>
                  <a:lnTo>
                    <a:pt x="3" y="330"/>
                  </a:lnTo>
                  <a:lnTo>
                    <a:pt x="0" y="287"/>
                  </a:lnTo>
                  <a:lnTo>
                    <a:pt x="3" y="245"/>
                  </a:lnTo>
                  <a:lnTo>
                    <a:pt x="12" y="204"/>
                  </a:lnTo>
                  <a:lnTo>
                    <a:pt x="26" y="167"/>
                  </a:lnTo>
                  <a:lnTo>
                    <a:pt x="46" y="131"/>
                  </a:lnTo>
                  <a:lnTo>
                    <a:pt x="70" y="99"/>
                  </a:lnTo>
                  <a:lnTo>
                    <a:pt x="98" y="70"/>
                  </a:lnTo>
                  <a:lnTo>
                    <a:pt x="130" y="47"/>
                  </a:lnTo>
                  <a:lnTo>
                    <a:pt x="165" y="27"/>
                  </a:lnTo>
                  <a:lnTo>
                    <a:pt x="204" y="12"/>
                  </a:lnTo>
                  <a:lnTo>
                    <a:pt x="243" y="3"/>
                  </a:lnTo>
                  <a:lnTo>
                    <a:pt x="28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08" name="Freeform 7"/>
            <p:cNvSpPr/>
            <p:nvPr/>
          </p:nvSpPr>
          <p:spPr bwMode="auto">
            <a:xfrm>
              <a:off x="4942" y="1368"/>
              <a:ext cx="159" cy="265"/>
            </a:xfrm>
            <a:custGeom>
              <a:avLst/>
              <a:gdLst>
                <a:gd name="T0" fmla="*/ 281 w 1112"/>
                <a:gd name="T1" fmla="*/ 1 h 1851"/>
                <a:gd name="T2" fmla="*/ 308 w 1112"/>
                <a:gd name="T3" fmla="*/ 4 h 1851"/>
                <a:gd name="T4" fmla="*/ 325 w 1112"/>
                <a:gd name="T5" fmla="*/ 8 h 1851"/>
                <a:gd name="T6" fmla="*/ 359 w 1112"/>
                <a:gd name="T7" fmla="*/ 18 h 1851"/>
                <a:gd name="T8" fmla="*/ 420 w 1112"/>
                <a:gd name="T9" fmla="*/ 50 h 1851"/>
                <a:gd name="T10" fmla="*/ 473 w 1112"/>
                <a:gd name="T11" fmla="*/ 95 h 1851"/>
                <a:gd name="T12" fmla="*/ 496 w 1112"/>
                <a:gd name="T13" fmla="*/ 125 h 1851"/>
                <a:gd name="T14" fmla="*/ 563 w 1112"/>
                <a:gd name="T15" fmla="*/ 216 h 1851"/>
                <a:gd name="T16" fmla="*/ 620 w 1112"/>
                <a:gd name="T17" fmla="*/ 287 h 1851"/>
                <a:gd name="T18" fmla="*/ 670 w 1112"/>
                <a:gd name="T19" fmla="*/ 339 h 1851"/>
                <a:gd name="T20" fmla="*/ 718 w 1112"/>
                <a:gd name="T21" fmla="*/ 375 h 1851"/>
                <a:gd name="T22" fmla="*/ 767 w 1112"/>
                <a:gd name="T23" fmla="*/ 393 h 1851"/>
                <a:gd name="T24" fmla="*/ 821 w 1112"/>
                <a:gd name="T25" fmla="*/ 395 h 1851"/>
                <a:gd name="T26" fmla="*/ 885 w 1112"/>
                <a:gd name="T27" fmla="*/ 382 h 1851"/>
                <a:gd name="T28" fmla="*/ 962 w 1112"/>
                <a:gd name="T29" fmla="*/ 356 h 1851"/>
                <a:gd name="T30" fmla="*/ 1011 w 1112"/>
                <a:gd name="T31" fmla="*/ 350 h 1851"/>
                <a:gd name="T32" fmla="*/ 1058 w 1112"/>
                <a:gd name="T33" fmla="*/ 364 h 1851"/>
                <a:gd name="T34" fmla="*/ 1093 w 1112"/>
                <a:gd name="T35" fmla="*/ 398 h 1851"/>
                <a:gd name="T36" fmla="*/ 1111 w 1112"/>
                <a:gd name="T37" fmla="*/ 446 h 1851"/>
                <a:gd name="T38" fmla="*/ 1107 w 1112"/>
                <a:gd name="T39" fmla="*/ 495 h 1851"/>
                <a:gd name="T40" fmla="*/ 1083 w 1112"/>
                <a:gd name="T41" fmla="*/ 537 h 1851"/>
                <a:gd name="T42" fmla="*/ 1041 w 1112"/>
                <a:gd name="T43" fmla="*/ 565 h 1851"/>
                <a:gd name="T44" fmla="*/ 937 w 1112"/>
                <a:gd name="T45" fmla="*/ 598 h 1851"/>
                <a:gd name="T46" fmla="*/ 844 w 1112"/>
                <a:gd name="T47" fmla="*/ 614 h 1851"/>
                <a:gd name="T48" fmla="*/ 754 w 1112"/>
                <a:gd name="T49" fmla="*/ 613 h 1851"/>
                <a:gd name="T50" fmla="*/ 669 w 1112"/>
                <a:gd name="T51" fmla="*/ 594 h 1851"/>
                <a:gd name="T52" fmla="*/ 593 w 1112"/>
                <a:gd name="T53" fmla="*/ 557 h 1851"/>
                <a:gd name="T54" fmla="*/ 526 w 1112"/>
                <a:gd name="T55" fmla="*/ 506 h 1851"/>
                <a:gd name="T56" fmla="*/ 753 w 1112"/>
                <a:gd name="T57" fmla="*/ 820 h 1851"/>
                <a:gd name="T58" fmla="*/ 808 w 1112"/>
                <a:gd name="T59" fmla="*/ 832 h 1851"/>
                <a:gd name="T60" fmla="*/ 851 w 1112"/>
                <a:gd name="T61" fmla="*/ 863 h 1851"/>
                <a:gd name="T62" fmla="*/ 878 w 1112"/>
                <a:gd name="T63" fmla="*/ 909 h 1851"/>
                <a:gd name="T64" fmla="*/ 973 w 1112"/>
                <a:gd name="T65" fmla="*/ 1705 h 1851"/>
                <a:gd name="T66" fmla="*/ 968 w 1112"/>
                <a:gd name="T67" fmla="*/ 1757 h 1851"/>
                <a:gd name="T68" fmla="*/ 945 w 1112"/>
                <a:gd name="T69" fmla="*/ 1801 h 1851"/>
                <a:gd name="T70" fmla="*/ 907 w 1112"/>
                <a:gd name="T71" fmla="*/ 1834 h 1851"/>
                <a:gd name="T72" fmla="*/ 857 w 1112"/>
                <a:gd name="T73" fmla="*/ 1850 h 1851"/>
                <a:gd name="T74" fmla="*/ 842 w 1112"/>
                <a:gd name="T75" fmla="*/ 1851 h 1851"/>
                <a:gd name="T76" fmla="*/ 788 w 1112"/>
                <a:gd name="T77" fmla="*/ 1840 h 1851"/>
                <a:gd name="T78" fmla="*/ 745 w 1112"/>
                <a:gd name="T79" fmla="*/ 1809 h 1851"/>
                <a:gd name="T80" fmla="*/ 718 w 1112"/>
                <a:gd name="T81" fmla="*/ 1762 h 1851"/>
                <a:gd name="T82" fmla="*/ 637 w 1112"/>
                <a:gd name="T83" fmla="*/ 1084 h 1851"/>
                <a:gd name="T84" fmla="*/ 263 w 1112"/>
                <a:gd name="T85" fmla="*/ 1086 h 1851"/>
                <a:gd name="T86" fmla="*/ 199 w 1112"/>
                <a:gd name="T87" fmla="*/ 1079 h 1851"/>
                <a:gd name="T88" fmla="*/ 138 w 1112"/>
                <a:gd name="T89" fmla="*/ 1058 h 1851"/>
                <a:gd name="T90" fmla="*/ 84 w 1112"/>
                <a:gd name="T91" fmla="*/ 1025 h 1851"/>
                <a:gd name="T92" fmla="*/ 40 w 1112"/>
                <a:gd name="T93" fmla="*/ 981 h 1851"/>
                <a:gd name="T94" fmla="*/ 11 w 1112"/>
                <a:gd name="T95" fmla="*/ 927 h 1851"/>
                <a:gd name="T96" fmla="*/ 0 w 1112"/>
                <a:gd name="T97" fmla="*/ 862 h 1851"/>
                <a:gd name="T98" fmla="*/ 3 w 1112"/>
                <a:gd name="T99" fmla="*/ 194 h 1851"/>
                <a:gd name="T100" fmla="*/ 25 w 1112"/>
                <a:gd name="T101" fmla="*/ 134 h 1851"/>
                <a:gd name="T102" fmla="*/ 63 w 1112"/>
                <a:gd name="T103" fmla="*/ 83 h 1851"/>
                <a:gd name="T104" fmla="*/ 113 w 1112"/>
                <a:gd name="T105" fmla="*/ 44 h 1851"/>
                <a:gd name="T106" fmla="*/ 170 w 1112"/>
                <a:gd name="T107" fmla="*/ 17 h 1851"/>
                <a:gd name="T108" fmla="*/ 199 w 1112"/>
                <a:gd name="T109" fmla="*/ 8 h 1851"/>
                <a:gd name="T110" fmla="*/ 209 w 1112"/>
                <a:gd name="T111" fmla="*/ 7 h 1851"/>
                <a:gd name="T112" fmla="*/ 234 w 1112"/>
                <a:gd name="T113" fmla="*/ 2 h 1851"/>
                <a:gd name="T114" fmla="*/ 265 w 1112"/>
                <a:gd name="T11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2" h="1851">
                  <a:moveTo>
                    <a:pt x="265" y="0"/>
                  </a:moveTo>
                  <a:lnTo>
                    <a:pt x="281" y="1"/>
                  </a:lnTo>
                  <a:lnTo>
                    <a:pt x="294" y="2"/>
                  </a:lnTo>
                  <a:lnTo>
                    <a:pt x="308" y="4"/>
                  </a:lnTo>
                  <a:lnTo>
                    <a:pt x="318" y="7"/>
                  </a:lnTo>
                  <a:lnTo>
                    <a:pt x="325" y="8"/>
                  </a:lnTo>
                  <a:lnTo>
                    <a:pt x="327" y="9"/>
                  </a:lnTo>
                  <a:lnTo>
                    <a:pt x="359" y="18"/>
                  </a:lnTo>
                  <a:lnTo>
                    <a:pt x="390" y="32"/>
                  </a:lnTo>
                  <a:lnTo>
                    <a:pt x="420" y="50"/>
                  </a:lnTo>
                  <a:lnTo>
                    <a:pt x="448" y="70"/>
                  </a:lnTo>
                  <a:lnTo>
                    <a:pt x="473" y="95"/>
                  </a:lnTo>
                  <a:lnTo>
                    <a:pt x="494" y="122"/>
                  </a:lnTo>
                  <a:lnTo>
                    <a:pt x="496" y="125"/>
                  </a:lnTo>
                  <a:lnTo>
                    <a:pt x="531" y="172"/>
                  </a:lnTo>
                  <a:lnTo>
                    <a:pt x="563" y="216"/>
                  </a:lnTo>
                  <a:lnTo>
                    <a:pt x="592" y="254"/>
                  </a:lnTo>
                  <a:lnTo>
                    <a:pt x="620" y="287"/>
                  </a:lnTo>
                  <a:lnTo>
                    <a:pt x="646" y="315"/>
                  </a:lnTo>
                  <a:lnTo>
                    <a:pt x="670" y="339"/>
                  </a:lnTo>
                  <a:lnTo>
                    <a:pt x="694" y="359"/>
                  </a:lnTo>
                  <a:lnTo>
                    <a:pt x="718" y="375"/>
                  </a:lnTo>
                  <a:lnTo>
                    <a:pt x="742" y="386"/>
                  </a:lnTo>
                  <a:lnTo>
                    <a:pt x="767" y="393"/>
                  </a:lnTo>
                  <a:lnTo>
                    <a:pt x="794" y="395"/>
                  </a:lnTo>
                  <a:lnTo>
                    <a:pt x="821" y="395"/>
                  </a:lnTo>
                  <a:lnTo>
                    <a:pt x="852" y="390"/>
                  </a:lnTo>
                  <a:lnTo>
                    <a:pt x="885" y="382"/>
                  </a:lnTo>
                  <a:lnTo>
                    <a:pt x="922" y="371"/>
                  </a:lnTo>
                  <a:lnTo>
                    <a:pt x="962" y="356"/>
                  </a:lnTo>
                  <a:lnTo>
                    <a:pt x="987" y="351"/>
                  </a:lnTo>
                  <a:lnTo>
                    <a:pt x="1011" y="350"/>
                  </a:lnTo>
                  <a:lnTo>
                    <a:pt x="1035" y="355"/>
                  </a:lnTo>
                  <a:lnTo>
                    <a:pt x="1058" y="364"/>
                  </a:lnTo>
                  <a:lnTo>
                    <a:pt x="1077" y="379"/>
                  </a:lnTo>
                  <a:lnTo>
                    <a:pt x="1093" y="398"/>
                  </a:lnTo>
                  <a:lnTo>
                    <a:pt x="1105" y="421"/>
                  </a:lnTo>
                  <a:lnTo>
                    <a:pt x="1111" y="446"/>
                  </a:lnTo>
                  <a:lnTo>
                    <a:pt x="1112" y="471"/>
                  </a:lnTo>
                  <a:lnTo>
                    <a:pt x="1107" y="495"/>
                  </a:lnTo>
                  <a:lnTo>
                    <a:pt x="1098" y="518"/>
                  </a:lnTo>
                  <a:lnTo>
                    <a:pt x="1083" y="537"/>
                  </a:lnTo>
                  <a:lnTo>
                    <a:pt x="1064" y="553"/>
                  </a:lnTo>
                  <a:lnTo>
                    <a:pt x="1041" y="565"/>
                  </a:lnTo>
                  <a:lnTo>
                    <a:pt x="988" y="584"/>
                  </a:lnTo>
                  <a:lnTo>
                    <a:pt x="937" y="598"/>
                  </a:lnTo>
                  <a:lnTo>
                    <a:pt x="889" y="609"/>
                  </a:lnTo>
                  <a:lnTo>
                    <a:pt x="844" y="614"/>
                  </a:lnTo>
                  <a:lnTo>
                    <a:pt x="801" y="616"/>
                  </a:lnTo>
                  <a:lnTo>
                    <a:pt x="754" y="613"/>
                  </a:lnTo>
                  <a:lnTo>
                    <a:pt x="710" y="606"/>
                  </a:lnTo>
                  <a:lnTo>
                    <a:pt x="669" y="594"/>
                  </a:lnTo>
                  <a:lnTo>
                    <a:pt x="631" y="578"/>
                  </a:lnTo>
                  <a:lnTo>
                    <a:pt x="593" y="557"/>
                  </a:lnTo>
                  <a:lnTo>
                    <a:pt x="559" y="534"/>
                  </a:lnTo>
                  <a:lnTo>
                    <a:pt x="526" y="506"/>
                  </a:lnTo>
                  <a:lnTo>
                    <a:pt x="526" y="821"/>
                  </a:lnTo>
                  <a:lnTo>
                    <a:pt x="753" y="820"/>
                  </a:lnTo>
                  <a:lnTo>
                    <a:pt x="781" y="823"/>
                  </a:lnTo>
                  <a:lnTo>
                    <a:pt x="808" y="832"/>
                  </a:lnTo>
                  <a:lnTo>
                    <a:pt x="830" y="845"/>
                  </a:lnTo>
                  <a:lnTo>
                    <a:pt x="851" y="863"/>
                  </a:lnTo>
                  <a:lnTo>
                    <a:pt x="866" y="885"/>
                  </a:lnTo>
                  <a:lnTo>
                    <a:pt x="878" y="909"/>
                  </a:lnTo>
                  <a:lnTo>
                    <a:pt x="883" y="937"/>
                  </a:lnTo>
                  <a:lnTo>
                    <a:pt x="973" y="1705"/>
                  </a:lnTo>
                  <a:lnTo>
                    <a:pt x="973" y="1731"/>
                  </a:lnTo>
                  <a:lnTo>
                    <a:pt x="968" y="1757"/>
                  </a:lnTo>
                  <a:lnTo>
                    <a:pt x="959" y="1779"/>
                  </a:lnTo>
                  <a:lnTo>
                    <a:pt x="945" y="1801"/>
                  </a:lnTo>
                  <a:lnTo>
                    <a:pt x="928" y="1819"/>
                  </a:lnTo>
                  <a:lnTo>
                    <a:pt x="907" y="1834"/>
                  </a:lnTo>
                  <a:lnTo>
                    <a:pt x="883" y="1844"/>
                  </a:lnTo>
                  <a:lnTo>
                    <a:pt x="857" y="1850"/>
                  </a:lnTo>
                  <a:lnTo>
                    <a:pt x="849" y="1851"/>
                  </a:lnTo>
                  <a:lnTo>
                    <a:pt x="842" y="1851"/>
                  </a:lnTo>
                  <a:lnTo>
                    <a:pt x="814" y="1849"/>
                  </a:lnTo>
                  <a:lnTo>
                    <a:pt x="788" y="1840"/>
                  </a:lnTo>
                  <a:lnTo>
                    <a:pt x="766" y="1826"/>
                  </a:lnTo>
                  <a:lnTo>
                    <a:pt x="745" y="1809"/>
                  </a:lnTo>
                  <a:lnTo>
                    <a:pt x="729" y="1787"/>
                  </a:lnTo>
                  <a:lnTo>
                    <a:pt x="718" y="1762"/>
                  </a:lnTo>
                  <a:lnTo>
                    <a:pt x="711" y="1735"/>
                  </a:lnTo>
                  <a:lnTo>
                    <a:pt x="637" y="1084"/>
                  </a:lnTo>
                  <a:lnTo>
                    <a:pt x="284" y="1084"/>
                  </a:lnTo>
                  <a:lnTo>
                    <a:pt x="263" y="1086"/>
                  </a:lnTo>
                  <a:lnTo>
                    <a:pt x="231" y="1083"/>
                  </a:lnTo>
                  <a:lnTo>
                    <a:pt x="199" y="1079"/>
                  </a:lnTo>
                  <a:lnTo>
                    <a:pt x="169" y="1070"/>
                  </a:lnTo>
                  <a:lnTo>
                    <a:pt x="138" y="1058"/>
                  </a:lnTo>
                  <a:lnTo>
                    <a:pt x="110" y="1044"/>
                  </a:lnTo>
                  <a:lnTo>
                    <a:pt x="84" y="1025"/>
                  </a:lnTo>
                  <a:lnTo>
                    <a:pt x="60" y="1005"/>
                  </a:lnTo>
                  <a:lnTo>
                    <a:pt x="40" y="981"/>
                  </a:lnTo>
                  <a:lnTo>
                    <a:pt x="24" y="955"/>
                  </a:lnTo>
                  <a:lnTo>
                    <a:pt x="11" y="927"/>
                  </a:lnTo>
                  <a:lnTo>
                    <a:pt x="3" y="896"/>
                  </a:lnTo>
                  <a:lnTo>
                    <a:pt x="0" y="862"/>
                  </a:lnTo>
                  <a:lnTo>
                    <a:pt x="0" y="228"/>
                  </a:lnTo>
                  <a:lnTo>
                    <a:pt x="3" y="194"/>
                  </a:lnTo>
                  <a:lnTo>
                    <a:pt x="11" y="162"/>
                  </a:lnTo>
                  <a:lnTo>
                    <a:pt x="25" y="134"/>
                  </a:lnTo>
                  <a:lnTo>
                    <a:pt x="42" y="107"/>
                  </a:lnTo>
                  <a:lnTo>
                    <a:pt x="63" y="83"/>
                  </a:lnTo>
                  <a:lnTo>
                    <a:pt x="87" y="62"/>
                  </a:lnTo>
                  <a:lnTo>
                    <a:pt x="113" y="44"/>
                  </a:lnTo>
                  <a:lnTo>
                    <a:pt x="142" y="29"/>
                  </a:lnTo>
                  <a:lnTo>
                    <a:pt x="170" y="17"/>
                  </a:lnTo>
                  <a:lnTo>
                    <a:pt x="199" y="8"/>
                  </a:lnTo>
                  <a:lnTo>
                    <a:pt x="199" y="8"/>
                  </a:lnTo>
                  <a:lnTo>
                    <a:pt x="203" y="8"/>
                  </a:lnTo>
                  <a:lnTo>
                    <a:pt x="209" y="7"/>
                  </a:lnTo>
                  <a:lnTo>
                    <a:pt x="221" y="4"/>
                  </a:lnTo>
                  <a:lnTo>
                    <a:pt x="234" y="2"/>
                  </a:lnTo>
                  <a:lnTo>
                    <a:pt x="249" y="1"/>
                  </a:lnTo>
                  <a:lnTo>
                    <a:pt x="265"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09" name="Freeform 8"/>
            <p:cNvSpPr/>
            <p:nvPr/>
          </p:nvSpPr>
          <p:spPr bwMode="auto">
            <a:xfrm>
              <a:off x="4902" y="1386"/>
              <a:ext cx="126" cy="248"/>
            </a:xfrm>
            <a:custGeom>
              <a:avLst/>
              <a:gdLst>
                <a:gd name="T0" fmla="*/ 137 w 882"/>
                <a:gd name="T1" fmla="*/ 3 h 1736"/>
                <a:gd name="T2" fmla="*/ 181 w 882"/>
                <a:gd name="T3" fmla="*/ 25 h 1736"/>
                <a:gd name="T4" fmla="*/ 211 w 882"/>
                <a:gd name="T5" fmla="*/ 62 h 1736"/>
                <a:gd name="T6" fmla="*/ 222 w 882"/>
                <a:gd name="T7" fmla="*/ 111 h 1736"/>
                <a:gd name="T8" fmla="*/ 771 w 882"/>
                <a:gd name="T9" fmla="*/ 996 h 1736"/>
                <a:gd name="T10" fmla="*/ 820 w 882"/>
                <a:gd name="T11" fmla="*/ 1007 h 1736"/>
                <a:gd name="T12" fmla="*/ 859 w 882"/>
                <a:gd name="T13" fmla="*/ 1038 h 1736"/>
                <a:gd name="T14" fmla="*/ 880 w 882"/>
                <a:gd name="T15" fmla="*/ 1082 h 1736"/>
                <a:gd name="T16" fmla="*/ 880 w 882"/>
                <a:gd name="T17" fmla="*/ 1132 h 1736"/>
                <a:gd name="T18" fmla="*/ 860 w 882"/>
                <a:gd name="T19" fmla="*/ 1174 h 1736"/>
                <a:gd name="T20" fmla="*/ 825 w 882"/>
                <a:gd name="T21" fmla="*/ 1205 h 1736"/>
                <a:gd name="T22" fmla="*/ 848 w 882"/>
                <a:gd name="T23" fmla="*/ 1265 h 1736"/>
                <a:gd name="T24" fmla="*/ 856 w 882"/>
                <a:gd name="T25" fmla="*/ 1331 h 1736"/>
                <a:gd name="T26" fmla="*/ 853 w 882"/>
                <a:gd name="T27" fmla="*/ 1667 h 1736"/>
                <a:gd name="T28" fmla="*/ 829 w 882"/>
                <a:gd name="T29" fmla="*/ 1709 h 1736"/>
                <a:gd name="T30" fmla="*/ 788 w 882"/>
                <a:gd name="T31" fmla="*/ 1733 h 1736"/>
                <a:gd name="T32" fmla="*/ 739 w 882"/>
                <a:gd name="T33" fmla="*/ 1733 h 1736"/>
                <a:gd name="T34" fmla="*/ 698 w 882"/>
                <a:gd name="T35" fmla="*/ 1709 h 1736"/>
                <a:gd name="T36" fmla="*/ 674 w 882"/>
                <a:gd name="T37" fmla="*/ 1667 h 1736"/>
                <a:gd name="T38" fmla="*/ 671 w 882"/>
                <a:gd name="T39" fmla="*/ 1331 h 1736"/>
                <a:gd name="T40" fmla="*/ 660 w 882"/>
                <a:gd name="T41" fmla="*/ 1292 h 1736"/>
                <a:gd name="T42" fmla="*/ 633 w 882"/>
                <a:gd name="T43" fmla="*/ 1265 h 1736"/>
                <a:gd name="T44" fmla="*/ 595 w 882"/>
                <a:gd name="T45" fmla="*/ 1255 h 1736"/>
                <a:gd name="T46" fmla="*/ 264 w 882"/>
                <a:gd name="T47" fmla="*/ 1257 h 1736"/>
                <a:gd name="T48" fmla="*/ 230 w 882"/>
                <a:gd name="T49" fmla="*/ 1278 h 1736"/>
                <a:gd name="T50" fmla="*/ 211 w 882"/>
                <a:gd name="T51" fmla="*/ 1310 h 1736"/>
                <a:gd name="T52" fmla="*/ 207 w 882"/>
                <a:gd name="T53" fmla="*/ 1643 h 1736"/>
                <a:gd name="T54" fmla="*/ 195 w 882"/>
                <a:gd name="T55" fmla="*/ 1690 h 1736"/>
                <a:gd name="T56" fmla="*/ 161 w 882"/>
                <a:gd name="T57" fmla="*/ 1724 h 1736"/>
                <a:gd name="T58" fmla="*/ 114 w 882"/>
                <a:gd name="T59" fmla="*/ 1736 h 1736"/>
                <a:gd name="T60" fmla="*/ 68 w 882"/>
                <a:gd name="T61" fmla="*/ 1724 h 1736"/>
                <a:gd name="T62" fmla="*/ 34 w 882"/>
                <a:gd name="T63" fmla="*/ 1690 h 1736"/>
                <a:gd name="T64" fmla="*/ 22 w 882"/>
                <a:gd name="T65" fmla="*/ 1643 h 1736"/>
                <a:gd name="T66" fmla="*/ 24 w 882"/>
                <a:gd name="T67" fmla="*/ 1297 h 1736"/>
                <a:gd name="T68" fmla="*/ 41 w 882"/>
                <a:gd name="T69" fmla="*/ 1232 h 1736"/>
                <a:gd name="T70" fmla="*/ 36 w 882"/>
                <a:gd name="T71" fmla="*/ 1190 h 1736"/>
                <a:gd name="T72" fmla="*/ 10 w 882"/>
                <a:gd name="T73" fmla="*/ 1153 h 1736"/>
                <a:gd name="T74" fmla="*/ 0 w 882"/>
                <a:gd name="T75" fmla="*/ 1107 h 1736"/>
                <a:gd name="T76" fmla="*/ 3 w 882"/>
                <a:gd name="T77" fmla="*/ 86 h 1736"/>
                <a:gd name="T78" fmla="*/ 25 w 882"/>
                <a:gd name="T79" fmla="*/ 42 h 1736"/>
                <a:gd name="T80" fmla="*/ 62 w 882"/>
                <a:gd name="T81" fmla="*/ 11 h 1736"/>
                <a:gd name="T82" fmla="*/ 111 w 882"/>
                <a:gd name="T83"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2" h="1736">
                  <a:moveTo>
                    <a:pt x="111" y="0"/>
                  </a:moveTo>
                  <a:lnTo>
                    <a:pt x="137" y="3"/>
                  </a:lnTo>
                  <a:lnTo>
                    <a:pt x="160" y="11"/>
                  </a:lnTo>
                  <a:lnTo>
                    <a:pt x="181" y="25"/>
                  </a:lnTo>
                  <a:lnTo>
                    <a:pt x="198" y="42"/>
                  </a:lnTo>
                  <a:lnTo>
                    <a:pt x="211" y="62"/>
                  </a:lnTo>
                  <a:lnTo>
                    <a:pt x="220" y="86"/>
                  </a:lnTo>
                  <a:lnTo>
                    <a:pt x="222" y="111"/>
                  </a:lnTo>
                  <a:lnTo>
                    <a:pt x="222" y="996"/>
                  </a:lnTo>
                  <a:lnTo>
                    <a:pt x="771" y="996"/>
                  </a:lnTo>
                  <a:lnTo>
                    <a:pt x="797" y="999"/>
                  </a:lnTo>
                  <a:lnTo>
                    <a:pt x="820" y="1007"/>
                  </a:lnTo>
                  <a:lnTo>
                    <a:pt x="840" y="1021"/>
                  </a:lnTo>
                  <a:lnTo>
                    <a:pt x="859" y="1038"/>
                  </a:lnTo>
                  <a:lnTo>
                    <a:pt x="871" y="1058"/>
                  </a:lnTo>
                  <a:lnTo>
                    <a:pt x="880" y="1082"/>
                  </a:lnTo>
                  <a:lnTo>
                    <a:pt x="882" y="1107"/>
                  </a:lnTo>
                  <a:lnTo>
                    <a:pt x="880" y="1132"/>
                  </a:lnTo>
                  <a:lnTo>
                    <a:pt x="872" y="1155"/>
                  </a:lnTo>
                  <a:lnTo>
                    <a:pt x="860" y="1174"/>
                  </a:lnTo>
                  <a:lnTo>
                    <a:pt x="844" y="1191"/>
                  </a:lnTo>
                  <a:lnTo>
                    <a:pt x="825" y="1205"/>
                  </a:lnTo>
                  <a:lnTo>
                    <a:pt x="838" y="1234"/>
                  </a:lnTo>
                  <a:lnTo>
                    <a:pt x="848" y="1265"/>
                  </a:lnTo>
                  <a:lnTo>
                    <a:pt x="855" y="1297"/>
                  </a:lnTo>
                  <a:lnTo>
                    <a:pt x="856" y="1331"/>
                  </a:lnTo>
                  <a:lnTo>
                    <a:pt x="856" y="1643"/>
                  </a:lnTo>
                  <a:lnTo>
                    <a:pt x="853" y="1667"/>
                  </a:lnTo>
                  <a:lnTo>
                    <a:pt x="844" y="1690"/>
                  </a:lnTo>
                  <a:lnTo>
                    <a:pt x="829" y="1709"/>
                  </a:lnTo>
                  <a:lnTo>
                    <a:pt x="811" y="1724"/>
                  </a:lnTo>
                  <a:lnTo>
                    <a:pt x="788" y="1733"/>
                  </a:lnTo>
                  <a:lnTo>
                    <a:pt x="763" y="1736"/>
                  </a:lnTo>
                  <a:lnTo>
                    <a:pt x="739" y="1733"/>
                  </a:lnTo>
                  <a:lnTo>
                    <a:pt x="717" y="1724"/>
                  </a:lnTo>
                  <a:lnTo>
                    <a:pt x="698" y="1709"/>
                  </a:lnTo>
                  <a:lnTo>
                    <a:pt x="683" y="1690"/>
                  </a:lnTo>
                  <a:lnTo>
                    <a:pt x="674" y="1667"/>
                  </a:lnTo>
                  <a:lnTo>
                    <a:pt x="671" y="1643"/>
                  </a:lnTo>
                  <a:lnTo>
                    <a:pt x="671" y="1331"/>
                  </a:lnTo>
                  <a:lnTo>
                    <a:pt x="668" y="1310"/>
                  </a:lnTo>
                  <a:lnTo>
                    <a:pt x="660" y="1292"/>
                  </a:lnTo>
                  <a:lnTo>
                    <a:pt x="648" y="1278"/>
                  </a:lnTo>
                  <a:lnTo>
                    <a:pt x="633" y="1265"/>
                  </a:lnTo>
                  <a:lnTo>
                    <a:pt x="615" y="1257"/>
                  </a:lnTo>
                  <a:lnTo>
                    <a:pt x="595" y="1255"/>
                  </a:lnTo>
                  <a:lnTo>
                    <a:pt x="283" y="1255"/>
                  </a:lnTo>
                  <a:lnTo>
                    <a:pt x="264" y="1257"/>
                  </a:lnTo>
                  <a:lnTo>
                    <a:pt x="245" y="1265"/>
                  </a:lnTo>
                  <a:lnTo>
                    <a:pt x="230" y="1278"/>
                  </a:lnTo>
                  <a:lnTo>
                    <a:pt x="217" y="1292"/>
                  </a:lnTo>
                  <a:lnTo>
                    <a:pt x="211" y="1310"/>
                  </a:lnTo>
                  <a:lnTo>
                    <a:pt x="207" y="1331"/>
                  </a:lnTo>
                  <a:lnTo>
                    <a:pt x="207" y="1643"/>
                  </a:lnTo>
                  <a:lnTo>
                    <a:pt x="204" y="1667"/>
                  </a:lnTo>
                  <a:lnTo>
                    <a:pt x="195" y="1690"/>
                  </a:lnTo>
                  <a:lnTo>
                    <a:pt x="180" y="1709"/>
                  </a:lnTo>
                  <a:lnTo>
                    <a:pt x="161" y="1724"/>
                  </a:lnTo>
                  <a:lnTo>
                    <a:pt x="139" y="1733"/>
                  </a:lnTo>
                  <a:lnTo>
                    <a:pt x="114" y="1736"/>
                  </a:lnTo>
                  <a:lnTo>
                    <a:pt x="89" y="1733"/>
                  </a:lnTo>
                  <a:lnTo>
                    <a:pt x="68" y="1724"/>
                  </a:lnTo>
                  <a:lnTo>
                    <a:pt x="49" y="1709"/>
                  </a:lnTo>
                  <a:lnTo>
                    <a:pt x="34" y="1690"/>
                  </a:lnTo>
                  <a:lnTo>
                    <a:pt x="25" y="1667"/>
                  </a:lnTo>
                  <a:lnTo>
                    <a:pt x="22" y="1643"/>
                  </a:lnTo>
                  <a:lnTo>
                    <a:pt x="22" y="1331"/>
                  </a:lnTo>
                  <a:lnTo>
                    <a:pt x="24" y="1297"/>
                  </a:lnTo>
                  <a:lnTo>
                    <a:pt x="31" y="1264"/>
                  </a:lnTo>
                  <a:lnTo>
                    <a:pt x="41" y="1232"/>
                  </a:lnTo>
                  <a:lnTo>
                    <a:pt x="54" y="1204"/>
                  </a:lnTo>
                  <a:lnTo>
                    <a:pt x="36" y="1190"/>
                  </a:lnTo>
                  <a:lnTo>
                    <a:pt x="22" y="1173"/>
                  </a:lnTo>
                  <a:lnTo>
                    <a:pt x="10" y="1153"/>
                  </a:lnTo>
                  <a:lnTo>
                    <a:pt x="2" y="1131"/>
                  </a:lnTo>
                  <a:lnTo>
                    <a:pt x="0" y="1107"/>
                  </a:lnTo>
                  <a:lnTo>
                    <a:pt x="0" y="111"/>
                  </a:lnTo>
                  <a:lnTo>
                    <a:pt x="3" y="86"/>
                  </a:lnTo>
                  <a:lnTo>
                    <a:pt x="11" y="62"/>
                  </a:lnTo>
                  <a:lnTo>
                    <a:pt x="25" y="42"/>
                  </a:lnTo>
                  <a:lnTo>
                    <a:pt x="42" y="25"/>
                  </a:lnTo>
                  <a:lnTo>
                    <a:pt x="62" y="11"/>
                  </a:lnTo>
                  <a:lnTo>
                    <a:pt x="86" y="3"/>
                  </a:lnTo>
                  <a:lnTo>
                    <a:pt x="111"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0" name="Freeform 9"/>
            <p:cNvSpPr/>
            <p:nvPr/>
          </p:nvSpPr>
          <p:spPr bwMode="auto">
            <a:xfrm>
              <a:off x="5303" y="1285"/>
              <a:ext cx="82" cy="82"/>
            </a:xfrm>
            <a:custGeom>
              <a:avLst/>
              <a:gdLst>
                <a:gd name="T0" fmla="*/ 287 w 573"/>
                <a:gd name="T1" fmla="*/ 0 h 575"/>
                <a:gd name="T2" fmla="*/ 329 w 573"/>
                <a:gd name="T3" fmla="*/ 3 h 575"/>
                <a:gd name="T4" fmla="*/ 370 w 573"/>
                <a:gd name="T5" fmla="*/ 12 h 575"/>
                <a:gd name="T6" fmla="*/ 407 w 573"/>
                <a:gd name="T7" fmla="*/ 27 h 575"/>
                <a:gd name="T8" fmla="*/ 442 w 573"/>
                <a:gd name="T9" fmla="*/ 47 h 575"/>
                <a:gd name="T10" fmla="*/ 475 w 573"/>
                <a:gd name="T11" fmla="*/ 70 h 575"/>
                <a:gd name="T12" fmla="*/ 503 w 573"/>
                <a:gd name="T13" fmla="*/ 99 h 575"/>
                <a:gd name="T14" fmla="*/ 527 w 573"/>
                <a:gd name="T15" fmla="*/ 131 h 575"/>
                <a:gd name="T16" fmla="*/ 546 w 573"/>
                <a:gd name="T17" fmla="*/ 167 h 575"/>
                <a:gd name="T18" fmla="*/ 561 w 573"/>
                <a:gd name="T19" fmla="*/ 204 h 575"/>
                <a:gd name="T20" fmla="*/ 570 w 573"/>
                <a:gd name="T21" fmla="*/ 245 h 575"/>
                <a:gd name="T22" fmla="*/ 573 w 573"/>
                <a:gd name="T23" fmla="*/ 287 h 575"/>
                <a:gd name="T24" fmla="*/ 570 w 573"/>
                <a:gd name="T25" fmla="*/ 330 h 575"/>
                <a:gd name="T26" fmla="*/ 561 w 573"/>
                <a:gd name="T27" fmla="*/ 370 h 575"/>
                <a:gd name="T28" fmla="*/ 546 w 573"/>
                <a:gd name="T29" fmla="*/ 409 h 575"/>
                <a:gd name="T30" fmla="*/ 527 w 573"/>
                <a:gd name="T31" fmla="*/ 444 h 575"/>
                <a:gd name="T32" fmla="*/ 503 w 573"/>
                <a:gd name="T33" fmla="*/ 476 h 575"/>
                <a:gd name="T34" fmla="*/ 475 w 573"/>
                <a:gd name="T35" fmla="*/ 504 h 575"/>
                <a:gd name="T36" fmla="*/ 442 w 573"/>
                <a:gd name="T37" fmla="*/ 528 h 575"/>
                <a:gd name="T38" fmla="*/ 407 w 573"/>
                <a:gd name="T39" fmla="*/ 547 h 575"/>
                <a:gd name="T40" fmla="*/ 370 w 573"/>
                <a:gd name="T41" fmla="*/ 562 h 575"/>
                <a:gd name="T42" fmla="*/ 329 w 573"/>
                <a:gd name="T43" fmla="*/ 571 h 575"/>
                <a:gd name="T44" fmla="*/ 287 w 573"/>
                <a:gd name="T45" fmla="*/ 575 h 575"/>
                <a:gd name="T46" fmla="*/ 244 w 573"/>
                <a:gd name="T47" fmla="*/ 571 h 575"/>
                <a:gd name="T48" fmla="*/ 204 w 573"/>
                <a:gd name="T49" fmla="*/ 562 h 575"/>
                <a:gd name="T50" fmla="*/ 166 w 573"/>
                <a:gd name="T51" fmla="*/ 547 h 575"/>
                <a:gd name="T52" fmla="*/ 131 w 573"/>
                <a:gd name="T53" fmla="*/ 528 h 575"/>
                <a:gd name="T54" fmla="*/ 99 w 573"/>
                <a:gd name="T55" fmla="*/ 504 h 575"/>
                <a:gd name="T56" fmla="*/ 71 w 573"/>
                <a:gd name="T57" fmla="*/ 476 h 575"/>
                <a:gd name="T58" fmla="*/ 47 w 573"/>
                <a:gd name="T59" fmla="*/ 444 h 575"/>
                <a:gd name="T60" fmla="*/ 26 w 573"/>
                <a:gd name="T61" fmla="*/ 409 h 575"/>
                <a:gd name="T62" fmla="*/ 13 w 573"/>
                <a:gd name="T63" fmla="*/ 370 h 575"/>
                <a:gd name="T64" fmla="*/ 4 w 573"/>
                <a:gd name="T65" fmla="*/ 330 h 575"/>
                <a:gd name="T66" fmla="*/ 0 w 573"/>
                <a:gd name="T67" fmla="*/ 287 h 575"/>
                <a:gd name="T68" fmla="*/ 4 w 573"/>
                <a:gd name="T69" fmla="*/ 245 h 575"/>
                <a:gd name="T70" fmla="*/ 13 w 573"/>
                <a:gd name="T71" fmla="*/ 204 h 575"/>
                <a:gd name="T72" fmla="*/ 26 w 573"/>
                <a:gd name="T73" fmla="*/ 167 h 575"/>
                <a:gd name="T74" fmla="*/ 47 w 573"/>
                <a:gd name="T75" fmla="*/ 131 h 575"/>
                <a:gd name="T76" fmla="*/ 71 w 573"/>
                <a:gd name="T77" fmla="*/ 99 h 575"/>
                <a:gd name="T78" fmla="*/ 99 w 573"/>
                <a:gd name="T79" fmla="*/ 70 h 575"/>
                <a:gd name="T80" fmla="*/ 131 w 573"/>
                <a:gd name="T81" fmla="*/ 47 h 575"/>
                <a:gd name="T82" fmla="*/ 166 w 573"/>
                <a:gd name="T83" fmla="*/ 27 h 575"/>
                <a:gd name="T84" fmla="*/ 204 w 573"/>
                <a:gd name="T85" fmla="*/ 12 h 575"/>
                <a:gd name="T86" fmla="*/ 244 w 573"/>
                <a:gd name="T87" fmla="*/ 3 h 575"/>
                <a:gd name="T88" fmla="*/ 287 w 573"/>
                <a:gd name="T8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575">
                  <a:moveTo>
                    <a:pt x="287" y="0"/>
                  </a:moveTo>
                  <a:lnTo>
                    <a:pt x="329" y="3"/>
                  </a:lnTo>
                  <a:lnTo>
                    <a:pt x="370" y="12"/>
                  </a:lnTo>
                  <a:lnTo>
                    <a:pt x="407" y="27"/>
                  </a:lnTo>
                  <a:lnTo>
                    <a:pt x="442" y="47"/>
                  </a:lnTo>
                  <a:lnTo>
                    <a:pt x="475" y="70"/>
                  </a:lnTo>
                  <a:lnTo>
                    <a:pt x="503" y="99"/>
                  </a:lnTo>
                  <a:lnTo>
                    <a:pt x="527" y="131"/>
                  </a:lnTo>
                  <a:lnTo>
                    <a:pt x="546" y="167"/>
                  </a:lnTo>
                  <a:lnTo>
                    <a:pt x="561" y="204"/>
                  </a:lnTo>
                  <a:lnTo>
                    <a:pt x="570" y="245"/>
                  </a:lnTo>
                  <a:lnTo>
                    <a:pt x="573" y="287"/>
                  </a:lnTo>
                  <a:lnTo>
                    <a:pt x="570" y="330"/>
                  </a:lnTo>
                  <a:lnTo>
                    <a:pt x="561" y="370"/>
                  </a:lnTo>
                  <a:lnTo>
                    <a:pt x="546" y="409"/>
                  </a:lnTo>
                  <a:lnTo>
                    <a:pt x="527" y="444"/>
                  </a:lnTo>
                  <a:lnTo>
                    <a:pt x="503" y="476"/>
                  </a:lnTo>
                  <a:lnTo>
                    <a:pt x="475" y="504"/>
                  </a:lnTo>
                  <a:lnTo>
                    <a:pt x="442" y="528"/>
                  </a:lnTo>
                  <a:lnTo>
                    <a:pt x="407" y="547"/>
                  </a:lnTo>
                  <a:lnTo>
                    <a:pt x="370" y="562"/>
                  </a:lnTo>
                  <a:lnTo>
                    <a:pt x="329" y="571"/>
                  </a:lnTo>
                  <a:lnTo>
                    <a:pt x="287" y="575"/>
                  </a:lnTo>
                  <a:lnTo>
                    <a:pt x="244" y="571"/>
                  </a:lnTo>
                  <a:lnTo>
                    <a:pt x="204" y="562"/>
                  </a:lnTo>
                  <a:lnTo>
                    <a:pt x="166" y="547"/>
                  </a:lnTo>
                  <a:lnTo>
                    <a:pt x="131" y="528"/>
                  </a:lnTo>
                  <a:lnTo>
                    <a:pt x="99" y="504"/>
                  </a:lnTo>
                  <a:lnTo>
                    <a:pt x="71" y="476"/>
                  </a:lnTo>
                  <a:lnTo>
                    <a:pt x="47" y="444"/>
                  </a:lnTo>
                  <a:lnTo>
                    <a:pt x="26" y="409"/>
                  </a:lnTo>
                  <a:lnTo>
                    <a:pt x="13" y="370"/>
                  </a:lnTo>
                  <a:lnTo>
                    <a:pt x="4" y="330"/>
                  </a:lnTo>
                  <a:lnTo>
                    <a:pt x="0" y="287"/>
                  </a:lnTo>
                  <a:lnTo>
                    <a:pt x="4" y="245"/>
                  </a:lnTo>
                  <a:lnTo>
                    <a:pt x="13" y="204"/>
                  </a:lnTo>
                  <a:lnTo>
                    <a:pt x="26" y="167"/>
                  </a:lnTo>
                  <a:lnTo>
                    <a:pt x="47" y="131"/>
                  </a:lnTo>
                  <a:lnTo>
                    <a:pt x="71" y="99"/>
                  </a:lnTo>
                  <a:lnTo>
                    <a:pt x="99" y="70"/>
                  </a:lnTo>
                  <a:lnTo>
                    <a:pt x="131" y="47"/>
                  </a:lnTo>
                  <a:lnTo>
                    <a:pt x="166" y="27"/>
                  </a:lnTo>
                  <a:lnTo>
                    <a:pt x="204" y="12"/>
                  </a:lnTo>
                  <a:lnTo>
                    <a:pt x="244" y="3"/>
                  </a:lnTo>
                  <a:lnTo>
                    <a:pt x="28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1" name="Freeform 10"/>
            <p:cNvSpPr/>
            <p:nvPr/>
          </p:nvSpPr>
          <p:spPr bwMode="auto">
            <a:xfrm>
              <a:off x="5232" y="1368"/>
              <a:ext cx="159" cy="265"/>
            </a:xfrm>
            <a:custGeom>
              <a:avLst/>
              <a:gdLst>
                <a:gd name="T0" fmla="*/ 862 w 1111"/>
                <a:gd name="T1" fmla="*/ 1 h 1851"/>
                <a:gd name="T2" fmla="*/ 891 w 1111"/>
                <a:gd name="T3" fmla="*/ 4 h 1851"/>
                <a:gd name="T4" fmla="*/ 909 w 1111"/>
                <a:gd name="T5" fmla="*/ 8 h 1851"/>
                <a:gd name="T6" fmla="*/ 913 w 1111"/>
                <a:gd name="T7" fmla="*/ 8 h 1851"/>
                <a:gd name="T8" fmla="*/ 971 w 1111"/>
                <a:gd name="T9" fmla="*/ 29 h 1851"/>
                <a:gd name="T10" fmla="*/ 1024 w 1111"/>
                <a:gd name="T11" fmla="*/ 62 h 1851"/>
                <a:gd name="T12" fmla="*/ 1069 w 1111"/>
                <a:gd name="T13" fmla="*/ 107 h 1851"/>
                <a:gd name="T14" fmla="*/ 1100 w 1111"/>
                <a:gd name="T15" fmla="*/ 162 h 1851"/>
                <a:gd name="T16" fmla="*/ 1111 w 1111"/>
                <a:gd name="T17" fmla="*/ 228 h 1851"/>
                <a:gd name="T18" fmla="*/ 1109 w 1111"/>
                <a:gd name="T19" fmla="*/ 896 h 1851"/>
                <a:gd name="T20" fmla="*/ 1088 w 1111"/>
                <a:gd name="T21" fmla="*/ 955 h 1851"/>
                <a:gd name="T22" fmla="*/ 1051 w 1111"/>
                <a:gd name="T23" fmla="*/ 1005 h 1851"/>
                <a:gd name="T24" fmla="*/ 1001 w 1111"/>
                <a:gd name="T25" fmla="*/ 1044 h 1851"/>
                <a:gd name="T26" fmla="*/ 943 w 1111"/>
                <a:gd name="T27" fmla="*/ 1070 h 1851"/>
                <a:gd name="T28" fmla="*/ 880 w 1111"/>
                <a:gd name="T29" fmla="*/ 1083 h 1851"/>
                <a:gd name="T30" fmla="*/ 828 w 1111"/>
                <a:gd name="T31" fmla="*/ 1084 h 1851"/>
                <a:gd name="T32" fmla="*/ 400 w 1111"/>
                <a:gd name="T33" fmla="*/ 1735 h 1851"/>
                <a:gd name="T34" fmla="*/ 383 w 1111"/>
                <a:gd name="T35" fmla="*/ 1787 h 1851"/>
                <a:gd name="T36" fmla="*/ 347 w 1111"/>
                <a:gd name="T37" fmla="*/ 1826 h 1851"/>
                <a:gd name="T38" fmla="*/ 297 w 1111"/>
                <a:gd name="T39" fmla="*/ 1849 h 1851"/>
                <a:gd name="T40" fmla="*/ 255 w 1111"/>
                <a:gd name="T41" fmla="*/ 1850 h 1851"/>
                <a:gd name="T42" fmla="*/ 205 w 1111"/>
                <a:gd name="T43" fmla="*/ 1834 h 1851"/>
                <a:gd name="T44" fmla="*/ 166 w 1111"/>
                <a:gd name="T45" fmla="*/ 1801 h 1851"/>
                <a:gd name="T46" fmla="*/ 144 w 1111"/>
                <a:gd name="T47" fmla="*/ 1757 h 1851"/>
                <a:gd name="T48" fmla="*/ 139 w 1111"/>
                <a:gd name="T49" fmla="*/ 1705 h 1851"/>
                <a:gd name="T50" fmla="*/ 233 w 1111"/>
                <a:gd name="T51" fmla="*/ 909 h 1851"/>
                <a:gd name="T52" fmla="*/ 262 w 1111"/>
                <a:gd name="T53" fmla="*/ 863 h 1851"/>
                <a:gd name="T54" fmla="*/ 305 w 1111"/>
                <a:gd name="T55" fmla="*/ 832 h 1851"/>
                <a:gd name="T56" fmla="*/ 358 w 1111"/>
                <a:gd name="T57" fmla="*/ 820 h 1851"/>
                <a:gd name="T58" fmla="*/ 586 w 1111"/>
                <a:gd name="T59" fmla="*/ 821 h 1851"/>
                <a:gd name="T60" fmla="*/ 553 w 1111"/>
                <a:gd name="T61" fmla="*/ 534 h 1851"/>
                <a:gd name="T62" fmla="*/ 481 w 1111"/>
                <a:gd name="T63" fmla="*/ 578 h 1851"/>
                <a:gd name="T64" fmla="*/ 401 w 1111"/>
                <a:gd name="T65" fmla="*/ 606 h 1851"/>
                <a:gd name="T66" fmla="*/ 310 w 1111"/>
                <a:gd name="T67" fmla="*/ 616 h 1851"/>
                <a:gd name="T68" fmla="*/ 223 w 1111"/>
                <a:gd name="T69" fmla="*/ 609 h 1851"/>
                <a:gd name="T70" fmla="*/ 124 w 1111"/>
                <a:gd name="T71" fmla="*/ 584 h 1851"/>
                <a:gd name="T72" fmla="*/ 47 w 1111"/>
                <a:gd name="T73" fmla="*/ 553 h 1851"/>
                <a:gd name="T74" fmla="*/ 15 w 1111"/>
                <a:gd name="T75" fmla="*/ 518 h 1851"/>
                <a:gd name="T76" fmla="*/ 0 w 1111"/>
                <a:gd name="T77" fmla="*/ 471 h 1851"/>
                <a:gd name="T78" fmla="*/ 7 w 1111"/>
                <a:gd name="T79" fmla="*/ 421 h 1851"/>
                <a:gd name="T80" fmla="*/ 35 w 1111"/>
                <a:gd name="T81" fmla="*/ 379 h 1851"/>
                <a:gd name="T82" fmla="*/ 77 w 1111"/>
                <a:gd name="T83" fmla="*/ 355 h 1851"/>
                <a:gd name="T84" fmla="*/ 126 w 1111"/>
                <a:gd name="T85" fmla="*/ 351 h 1851"/>
                <a:gd name="T86" fmla="*/ 190 w 1111"/>
                <a:gd name="T87" fmla="*/ 371 h 1851"/>
                <a:gd name="T88" fmla="*/ 259 w 1111"/>
                <a:gd name="T89" fmla="*/ 390 h 1851"/>
                <a:gd name="T90" fmla="*/ 318 w 1111"/>
                <a:gd name="T91" fmla="*/ 395 h 1851"/>
                <a:gd name="T92" fmla="*/ 369 w 1111"/>
                <a:gd name="T93" fmla="*/ 386 h 1851"/>
                <a:gd name="T94" fmla="*/ 417 w 1111"/>
                <a:gd name="T95" fmla="*/ 359 h 1851"/>
                <a:gd name="T96" fmla="*/ 465 w 1111"/>
                <a:gd name="T97" fmla="*/ 315 h 1851"/>
                <a:gd name="T98" fmla="*/ 519 w 1111"/>
                <a:gd name="T99" fmla="*/ 254 h 1851"/>
                <a:gd name="T100" fmla="*/ 581 w 1111"/>
                <a:gd name="T101" fmla="*/ 172 h 1851"/>
                <a:gd name="T102" fmla="*/ 617 w 1111"/>
                <a:gd name="T103" fmla="*/ 122 h 1851"/>
                <a:gd name="T104" fmla="*/ 664 w 1111"/>
                <a:gd name="T105" fmla="*/ 70 h 1851"/>
                <a:gd name="T106" fmla="*/ 721 w 1111"/>
                <a:gd name="T107" fmla="*/ 32 h 1851"/>
                <a:gd name="T108" fmla="*/ 785 w 1111"/>
                <a:gd name="T109" fmla="*/ 9 h 1851"/>
                <a:gd name="T110" fmla="*/ 794 w 1111"/>
                <a:gd name="T111" fmla="*/ 7 h 1851"/>
                <a:gd name="T112" fmla="*/ 817 w 1111"/>
                <a:gd name="T113" fmla="*/ 2 h 1851"/>
                <a:gd name="T114" fmla="*/ 847 w 1111"/>
                <a:gd name="T11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1" h="1851">
                  <a:moveTo>
                    <a:pt x="847" y="0"/>
                  </a:moveTo>
                  <a:lnTo>
                    <a:pt x="862" y="1"/>
                  </a:lnTo>
                  <a:lnTo>
                    <a:pt x="878" y="2"/>
                  </a:lnTo>
                  <a:lnTo>
                    <a:pt x="891" y="4"/>
                  </a:lnTo>
                  <a:lnTo>
                    <a:pt x="902" y="7"/>
                  </a:lnTo>
                  <a:lnTo>
                    <a:pt x="909" y="8"/>
                  </a:lnTo>
                  <a:lnTo>
                    <a:pt x="912" y="8"/>
                  </a:lnTo>
                  <a:lnTo>
                    <a:pt x="913" y="8"/>
                  </a:lnTo>
                  <a:lnTo>
                    <a:pt x="941" y="17"/>
                  </a:lnTo>
                  <a:lnTo>
                    <a:pt x="971" y="29"/>
                  </a:lnTo>
                  <a:lnTo>
                    <a:pt x="998" y="44"/>
                  </a:lnTo>
                  <a:lnTo>
                    <a:pt x="1024" y="62"/>
                  </a:lnTo>
                  <a:lnTo>
                    <a:pt x="1049" y="83"/>
                  </a:lnTo>
                  <a:lnTo>
                    <a:pt x="1069" y="107"/>
                  </a:lnTo>
                  <a:lnTo>
                    <a:pt x="1087" y="134"/>
                  </a:lnTo>
                  <a:lnTo>
                    <a:pt x="1100" y="162"/>
                  </a:lnTo>
                  <a:lnTo>
                    <a:pt x="1109" y="194"/>
                  </a:lnTo>
                  <a:lnTo>
                    <a:pt x="1111" y="228"/>
                  </a:lnTo>
                  <a:lnTo>
                    <a:pt x="1111" y="862"/>
                  </a:lnTo>
                  <a:lnTo>
                    <a:pt x="1109" y="896"/>
                  </a:lnTo>
                  <a:lnTo>
                    <a:pt x="1101" y="927"/>
                  </a:lnTo>
                  <a:lnTo>
                    <a:pt x="1088" y="955"/>
                  </a:lnTo>
                  <a:lnTo>
                    <a:pt x="1071" y="981"/>
                  </a:lnTo>
                  <a:lnTo>
                    <a:pt x="1051" y="1005"/>
                  </a:lnTo>
                  <a:lnTo>
                    <a:pt x="1027" y="1025"/>
                  </a:lnTo>
                  <a:lnTo>
                    <a:pt x="1001" y="1044"/>
                  </a:lnTo>
                  <a:lnTo>
                    <a:pt x="973" y="1058"/>
                  </a:lnTo>
                  <a:lnTo>
                    <a:pt x="943" y="1070"/>
                  </a:lnTo>
                  <a:lnTo>
                    <a:pt x="912" y="1079"/>
                  </a:lnTo>
                  <a:lnTo>
                    <a:pt x="880" y="1083"/>
                  </a:lnTo>
                  <a:lnTo>
                    <a:pt x="848" y="1086"/>
                  </a:lnTo>
                  <a:lnTo>
                    <a:pt x="828" y="1084"/>
                  </a:lnTo>
                  <a:lnTo>
                    <a:pt x="476" y="1083"/>
                  </a:lnTo>
                  <a:lnTo>
                    <a:pt x="400" y="1735"/>
                  </a:lnTo>
                  <a:lnTo>
                    <a:pt x="394" y="1762"/>
                  </a:lnTo>
                  <a:lnTo>
                    <a:pt x="383" y="1787"/>
                  </a:lnTo>
                  <a:lnTo>
                    <a:pt x="366" y="1809"/>
                  </a:lnTo>
                  <a:lnTo>
                    <a:pt x="347" y="1826"/>
                  </a:lnTo>
                  <a:lnTo>
                    <a:pt x="323" y="1840"/>
                  </a:lnTo>
                  <a:lnTo>
                    <a:pt x="297" y="1849"/>
                  </a:lnTo>
                  <a:lnTo>
                    <a:pt x="269" y="1851"/>
                  </a:lnTo>
                  <a:lnTo>
                    <a:pt x="255" y="1850"/>
                  </a:lnTo>
                  <a:lnTo>
                    <a:pt x="229" y="1844"/>
                  </a:lnTo>
                  <a:lnTo>
                    <a:pt x="205" y="1834"/>
                  </a:lnTo>
                  <a:lnTo>
                    <a:pt x="183" y="1819"/>
                  </a:lnTo>
                  <a:lnTo>
                    <a:pt x="166" y="1801"/>
                  </a:lnTo>
                  <a:lnTo>
                    <a:pt x="153" y="1779"/>
                  </a:lnTo>
                  <a:lnTo>
                    <a:pt x="144" y="1757"/>
                  </a:lnTo>
                  <a:lnTo>
                    <a:pt x="138" y="1731"/>
                  </a:lnTo>
                  <a:lnTo>
                    <a:pt x="139" y="1705"/>
                  </a:lnTo>
                  <a:lnTo>
                    <a:pt x="228" y="937"/>
                  </a:lnTo>
                  <a:lnTo>
                    <a:pt x="233" y="909"/>
                  </a:lnTo>
                  <a:lnTo>
                    <a:pt x="246" y="885"/>
                  </a:lnTo>
                  <a:lnTo>
                    <a:pt x="262" y="863"/>
                  </a:lnTo>
                  <a:lnTo>
                    <a:pt x="281" y="845"/>
                  </a:lnTo>
                  <a:lnTo>
                    <a:pt x="305" y="832"/>
                  </a:lnTo>
                  <a:lnTo>
                    <a:pt x="331" y="823"/>
                  </a:lnTo>
                  <a:lnTo>
                    <a:pt x="358" y="820"/>
                  </a:lnTo>
                  <a:lnTo>
                    <a:pt x="358" y="820"/>
                  </a:lnTo>
                  <a:lnTo>
                    <a:pt x="586" y="821"/>
                  </a:lnTo>
                  <a:lnTo>
                    <a:pt x="586" y="506"/>
                  </a:lnTo>
                  <a:lnTo>
                    <a:pt x="553" y="534"/>
                  </a:lnTo>
                  <a:lnTo>
                    <a:pt x="518" y="557"/>
                  </a:lnTo>
                  <a:lnTo>
                    <a:pt x="481" y="578"/>
                  </a:lnTo>
                  <a:lnTo>
                    <a:pt x="442" y="594"/>
                  </a:lnTo>
                  <a:lnTo>
                    <a:pt x="401" y="606"/>
                  </a:lnTo>
                  <a:lnTo>
                    <a:pt x="357" y="613"/>
                  </a:lnTo>
                  <a:lnTo>
                    <a:pt x="310" y="616"/>
                  </a:lnTo>
                  <a:lnTo>
                    <a:pt x="268" y="614"/>
                  </a:lnTo>
                  <a:lnTo>
                    <a:pt x="223" y="609"/>
                  </a:lnTo>
                  <a:lnTo>
                    <a:pt x="175" y="598"/>
                  </a:lnTo>
                  <a:lnTo>
                    <a:pt x="124" y="584"/>
                  </a:lnTo>
                  <a:lnTo>
                    <a:pt x="70" y="565"/>
                  </a:lnTo>
                  <a:lnTo>
                    <a:pt x="47" y="553"/>
                  </a:lnTo>
                  <a:lnTo>
                    <a:pt x="29" y="537"/>
                  </a:lnTo>
                  <a:lnTo>
                    <a:pt x="15" y="518"/>
                  </a:lnTo>
                  <a:lnTo>
                    <a:pt x="4" y="495"/>
                  </a:lnTo>
                  <a:lnTo>
                    <a:pt x="0" y="471"/>
                  </a:lnTo>
                  <a:lnTo>
                    <a:pt x="0" y="446"/>
                  </a:lnTo>
                  <a:lnTo>
                    <a:pt x="7" y="421"/>
                  </a:lnTo>
                  <a:lnTo>
                    <a:pt x="18" y="398"/>
                  </a:lnTo>
                  <a:lnTo>
                    <a:pt x="35" y="379"/>
                  </a:lnTo>
                  <a:lnTo>
                    <a:pt x="54" y="364"/>
                  </a:lnTo>
                  <a:lnTo>
                    <a:pt x="77" y="355"/>
                  </a:lnTo>
                  <a:lnTo>
                    <a:pt x="101" y="350"/>
                  </a:lnTo>
                  <a:lnTo>
                    <a:pt x="126" y="351"/>
                  </a:lnTo>
                  <a:lnTo>
                    <a:pt x="151" y="356"/>
                  </a:lnTo>
                  <a:lnTo>
                    <a:pt x="190" y="371"/>
                  </a:lnTo>
                  <a:lnTo>
                    <a:pt x="226" y="382"/>
                  </a:lnTo>
                  <a:lnTo>
                    <a:pt x="259" y="390"/>
                  </a:lnTo>
                  <a:lnTo>
                    <a:pt x="290" y="395"/>
                  </a:lnTo>
                  <a:lnTo>
                    <a:pt x="318" y="395"/>
                  </a:lnTo>
                  <a:lnTo>
                    <a:pt x="344" y="393"/>
                  </a:lnTo>
                  <a:lnTo>
                    <a:pt x="369" y="386"/>
                  </a:lnTo>
                  <a:lnTo>
                    <a:pt x="393" y="375"/>
                  </a:lnTo>
                  <a:lnTo>
                    <a:pt x="417" y="359"/>
                  </a:lnTo>
                  <a:lnTo>
                    <a:pt x="441" y="339"/>
                  </a:lnTo>
                  <a:lnTo>
                    <a:pt x="465" y="315"/>
                  </a:lnTo>
                  <a:lnTo>
                    <a:pt x="492" y="287"/>
                  </a:lnTo>
                  <a:lnTo>
                    <a:pt x="519" y="254"/>
                  </a:lnTo>
                  <a:lnTo>
                    <a:pt x="548" y="216"/>
                  </a:lnTo>
                  <a:lnTo>
                    <a:pt x="581" y="172"/>
                  </a:lnTo>
                  <a:lnTo>
                    <a:pt x="616" y="125"/>
                  </a:lnTo>
                  <a:lnTo>
                    <a:pt x="617" y="122"/>
                  </a:lnTo>
                  <a:lnTo>
                    <a:pt x="639" y="95"/>
                  </a:lnTo>
                  <a:lnTo>
                    <a:pt x="664" y="70"/>
                  </a:lnTo>
                  <a:lnTo>
                    <a:pt x="692" y="50"/>
                  </a:lnTo>
                  <a:lnTo>
                    <a:pt x="721" y="32"/>
                  </a:lnTo>
                  <a:lnTo>
                    <a:pt x="753" y="18"/>
                  </a:lnTo>
                  <a:lnTo>
                    <a:pt x="785" y="9"/>
                  </a:lnTo>
                  <a:lnTo>
                    <a:pt x="787" y="8"/>
                  </a:lnTo>
                  <a:lnTo>
                    <a:pt x="794" y="7"/>
                  </a:lnTo>
                  <a:lnTo>
                    <a:pt x="804" y="4"/>
                  </a:lnTo>
                  <a:lnTo>
                    <a:pt x="817" y="2"/>
                  </a:lnTo>
                  <a:lnTo>
                    <a:pt x="831" y="1"/>
                  </a:lnTo>
                  <a:lnTo>
                    <a:pt x="84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2" name="Freeform 11"/>
            <p:cNvSpPr/>
            <p:nvPr/>
          </p:nvSpPr>
          <p:spPr bwMode="auto">
            <a:xfrm>
              <a:off x="5305" y="1386"/>
              <a:ext cx="126" cy="248"/>
            </a:xfrm>
            <a:custGeom>
              <a:avLst/>
              <a:gdLst>
                <a:gd name="T0" fmla="*/ 797 w 883"/>
                <a:gd name="T1" fmla="*/ 3 h 1736"/>
                <a:gd name="T2" fmla="*/ 841 w 883"/>
                <a:gd name="T3" fmla="*/ 25 h 1736"/>
                <a:gd name="T4" fmla="*/ 872 w 883"/>
                <a:gd name="T5" fmla="*/ 62 h 1736"/>
                <a:gd name="T6" fmla="*/ 883 w 883"/>
                <a:gd name="T7" fmla="*/ 111 h 1736"/>
                <a:gd name="T8" fmla="*/ 880 w 883"/>
                <a:gd name="T9" fmla="*/ 1131 h 1736"/>
                <a:gd name="T10" fmla="*/ 862 w 883"/>
                <a:gd name="T11" fmla="*/ 1173 h 1736"/>
                <a:gd name="T12" fmla="*/ 828 w 883"/>
                <a:gd name="T13" fmla="*/ 1204 h 1736"/>
                <a:gd name="T14" fmla="*/ 853 w 883"/>
                <a:gd name="T15" fmla="*/ 1264 h 1736"/>
                <a:gd name="T16" fmla="*/ 862 w 883"/>
                <a:gd name="T17" fmla="*/ 1331 h 1736"/>
                <a:gd name="T18" fmla="*/ 858 w 883"/>
                <a:gd name="T19" fmla="*/ 1667 h 1736"/>
                <a:gd name="T20" fmla="*/ 834 w 883"/>
                <a:gd name="T21" fmla="*/ 1709 h 1736"/>
                <a:gd name="T22" fmla="*/ 793 w 883"/>
                <a:gd name="T23" fmla="*/ 1733 h 1736"/>
                <a:gd name="T24" fmla="*/ 744 w 883"/>
                <a:gd name="T25" fmla="*/ 1733 h 1736"/>
                <a:gd name="T26" fmla="*/ 702 w 883"/>
                <a:gd name="T27" fmla="*/ 1709 h 1736"/>
                <a:gd name="T28" fmla="*/ 678 w 883"/>
                <a:gd name="T29" fmla="*/ 1667 h 1736"/>
                <a:gd name="T30" fmla="*/ 675 w 883"/>
                <a:gd name="T31" fmla="*/ 1331 h 1736"/>
                <a:gd name="T32" fmla="*/ 665 w 883"/>
                <a:gd name="T33" fmla="*/ 1292 h 1736"/>
                <a:gd name="T34" fmla="*/ 637 w 883"/>
                <a:gd name="T35" fmla="*/ 1265 h 1736"/>
                <a:gd name="T36" fmla="*/ 599 w 883"/>
                <a:gd name="T37" fmla="*/ 1255 h 1736"/>
                <a:gd name="T38" fmla="*/ 268 w 883"/>
                <a:gd name="T39" fmla="*/ 1257 h 1736"/>
                <a:gd name="T40" fmla="*/ 234 w 883"/>
                <a:gd name="T41" fmla="*/ 1278 h 1736"/>
                <a:gd name="T42" fmla="*/ 215 w 883"/>
                <a:gd name="T43" fmla="*/ 1310 h 1736"/>
                <a:gd name="T44" fmla="*/ 211 w 883"/>
                <a:gd name="T45" fmla="*/ 1643 h 1736"/>
                <a:gd name="T46" fmla="*/ 199 w 883"/>
                <a:gd name="T47" fmla="*/ 1690 h 1736"/>
                <a:gd name="T48" fmla="*/ 166 w 883"/>
                <a:gd name="T49" fmla="*/ 1724 h 1736"/>
                <a:gd name="T50" fmla="*/ 119 w 883"/>
                <a:gd name="T51" fmla="*/ 1736 h 1736"/>
                <a:gd name="T52" fmla="*/ 72 w 883"/>
                <a:gd name="T53" fmla="*/ 1724 h 1736"/>
                <a:gd name="T54" fmla="*/ 38 w 883"/>
                <a:gd name="T55" fmla="*/ 1690 h 1736"/>
                <a:gd name="T56" fmla="*/ 26 w 883"/>
                <a:gd name="T57" fmla="*/ 1643 h 1736"/>
                <a:gd name="T58" fmla="*/ 28 w 883"/>
                <a:gd name="T59" fmla="*/ 1297 h 1736"/>
                <a:gd name="T60" fmla="*/ 44 w 883"/>
                <a:gd name="T61" fmla="*/ 1234 h 1736"/>
                <a:gd name="T62" fmla="*/ 38 w 883"/>
                <a:gd name="T63" fmla="*/ 1191 h 1736"/>
                <a:gd name="T64" fmla="*/ 10 w 883"/>
                <a:gd name="T65" fmla="*/ 1155 h 1736"/>
                <a:gd name="T66" fmla="*/ 0 w 883"/>
                <a:gd name="T67" fmla="*/ 1107 h 1736"/>
                <a:gd name="T68" fmla="*/ 11 w 883"/>
                <a:gd name="T69" fmla="*/ 1058 h 1736"/>
                <a:gd name="T70" fmla="*/ 42 w 883"/>
                <a:gd name="T71" fmla="*/ 1021 h 1736"/>
                <a:gd name="T72" fmla="*/ 86 w 883"/>
                <a:gd name="T73" fmla="*/ 999 h 1736"/>
                <a:gd name="T74" fmla="*/ 660 w 883"/>
                <a:gd name="T75" fmla="*/ 996 h 1736"/>
                <a:gd name="T76" fmla="*/ 663 w 883"/>
                <a:gd name="T77" fmla="*/ 86 h 1736"/>
                <a:gd name="T78" fmla="*/ 685 w 883"/>
                <a:gd name="T79" fmla="*/ 42 h 1736"/>
                <a:gd name="T80" fmla="*/ 722 w 883"/>
                <a:gd name="T81" fmla="*/ 11 h 1736"/>
                <a:gd name="T82" fmla="*/ 771 w 883"/>
                <a:gd name="T83"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3" h="1736">
                  <a:moveTo>
                    <a:pt x="771" y="0"/>
                  </a:moveTo>
                  <a:lnTo>
                    <a:pt x="797" y="3"/>
                  </a:lnTo>
                  <a:lnTo>
                    <a:pt x="821" y="11"/>
                  </a:lnTo>
                  <a:lnTo>
                    <a:pt x="841" y="25"/>
                  </a:lnTo>
                  <a:lnTo>
                    <a:pt x="858" y="42"/>
                  </a:lnTo>
                  <a:lnTo>
                    <a:pt x="872" y="62"/>
                  </a:lnTo>
                  <a:lnTo>
                    <a:pt x="880" y="86"/>
                  </a:lnTo>
                  <a:lnTo>
                    <a:pt x="883" y="111"/>
                  </a:lnTo>
                  <a:lnTo>
                    <a:pt x="883" y="1107"/>
                  </a:lnTo>
                  <a:lnTo>
                    <a:pt x="880" y="1131"/>
                  </a:lnTo>
                  <a:lnTo>
                    <a:pt x="873" y="1153"/>
                  </a:lnTo>
                  <a:lnTo>
                    <a:pt x="862" y="1173"/>
                  </a:lnTo>
                  <a:lnTo>
                    <a:pt x="846" y="1190"/>
                  </a:lnTo>
                  <a:lnTo>
                    <a:pt x="828" y="1204"/>
                  </a:lnTo>
                  <a:lnTo>
                    <a:pt x="842" y="1232"/>
                  </a:lnTo>
                  <a:lnTo>
                    <a:pt x="853" y="1264"/>
                  </a:lnTo>
                  <a:lnTo>
                    <a:pt x="859" y="1297"/>
                  </a:lnTo>
                  <a:lnTo>
                    <a:pt x="862" y="1331"/>
                  </a:lnTo>
                  <a:lnTo>
                    <a:pt x="862" y="1643"/>
                  </a:lnTo>
                  <a:lnTo>
                    <a:pt x="858" y="1667"/>
                  </a:lnTo>
                  <a:lnTo>
                    <a:pt x="849" y="1690"/>
                  </a:lnTo>
                  <a:lnTo>
                    <a:pt x="834" y="1709"/>
                  </a:lnTo>
                  <a:lnTo>
                    <a:pt x="815" y="1724"/>
                  </a:lnTo>
                  <a:lnTo>
                    <a:pt x="793" y="1733"/>
                  </a:lnTo>
                  <a:lnTo>
                    <a:pt x="769" y="1736"/>
                  </a:lnTo>
                  <a:lnTo>
                    <a:pt x="744" y="1733"/>
                  </a:lnTo>
                  <a:lnTo>
                    <a:pt x="721" y="1724"/>
                  </a:lnTo>
                  <a:lnTo>
                    <a:pt x="702" y="1709"/>
                  </a:lnTo>
                  <a:lnTo>
                    <a:pt x="688" y="1690"/>
                  </a:lnTo>
                  <a:lnTo>
                    <a:pt x="678" y="1667"/>
                  </a:lnTo>
                  <a:lnTo>
                    <a:pt x="675" y="1643"/>
                  </a:lnTo>
                  <a:lnTo>
                    <a:pt x="675" y="1331"/>
                  </a:lnTo>
                  <a:lnTo>
                    <a:pt x="672" y="1310"/>
                  </a:lnTo>
                  <a:lnTo>
                    <a:pt x="665" y="1292"/>
                  </a:lnTo>
                  <a:lnTo>
                    <a:pt x="653" y="1278"/>
                  </a:lnTo>
                  <a:lnTo>
                    <a:pt x="637" y="1265"/>
                  </a:lnTo>
                  <a:lnTo>
                    <a:pt x="619" y="1257"/>
                  </a:lnTo>
                  <a:lnTo>
                    <a:pt x="599" y="1255"/>
                  </a:lnTo>
                  <a:lnTo>
                    <a:pt x="288" y="1255"/>
                  </a:lnTo>
                  <a:lnTo>
                    <a:pt x="268" y="1257"/>
                  </a:lnTo>
                  <a:lnTo>
                    <a:pt x="250" y="1265"/>
                  </a:lnTo>
                  <a:lnTo>
                    <a:pt x="234" y="1278"/>
                  </a:lnTo>
                  <a:lnTo>
                    <a:pt x="223" y="1292"/>
                  </a:lnTo>
                  <a:lnTo>
                    <a:pt x="215" y="1310"/>
                  </a:lnTo>
                  <a:lnTo>
                    <a:pt x="211" y="1331"/>
                  </a:lnTo>
                  <a:lnTo>
                    <a:pt x="211" y="1643"/>
                  </a:lnTo>
                  <a:lnTo>
                    <a:pt x="209" y="1667"/>
                  </a:lnTo>
                  <a:lnTo>
                    <a:pt x="199" y="1690"/>
                  </a:lnTo>
                  <a:lnTo>
                    <a:pt x="184" y="1709"/>
                  </a:lnTo>
                  <a:lnTo>
                    <a:pt x="166" y="1724"/>
                  </a:lnTo>
                  <a:lnTo>
                    <a:pt x="143" y="1733"/>
                  </a:lnTo>
                  <a:lnTo>
                    <a:pt x="119" y="1736"/>
                  </a:lnTo>
                  <a:lnTo>
                    <a:pt x="94" y="1733"/>
                  </a:lnTo>
                  <a:lnTo>
                    <a:pt x="72" y="1724"/>
                  </a:lnTo>
                  <a:lnTo>
                    <a:pt x="53" y="1709"/>
                  </a:lnTo>
                  <a:lnTo>
                    <a:pt x="38" y="1690"/>
                  </a:lnTo>
                  <a:lnTo>
                    <a:pt x="29" y="1667"/>
                  </a:lnTo>
                  <a:lnTo>
                    <a:pt x="26" y="1643"/>
                  </a:lnTo>
                  <a:lnTo>
                    <a:pt x="26" y="1331"/>
                  </a:lnTo>
                  <a:lnTo>
                    <a:pt x="28" y="1297"/>
                  </a:lnTo>
                  <a:lnTo>
                    <a:pt x="34" y="1265"/>
                  </a:lnTo>
                  <a:lnTo>
                    <a:pt x="44" y="1234"/>
                  </a:lnTo>
                  <a:lnTo>
                    <a:pt x="57" y="1205"/>
                  </a:lnTo>
                  <a:lnTo>
                    <a:pt x="38" y="1191"/>
                  </a:lnTo>
                  <a:lnTo>
                    <a:pt x="22" y="1174"/>
                  </a:lnTo>
                  <a:lnTo>
                    <a:pt x="10" y="1155"/>
                  </a:lnTo>
                  <a:lnTo>
                    <a:pt x="3" y="1132"/>
                  </a:lnTo>
                  <a:lnTo>
                    <a:pt x="0" y="1107"/>
                  </a:lnTo>
                  <a:lnTo>
                    <a:pt x="3" y="1082"/>
                  </a:lnTo>
                  <a:lnTo>
                    <a:pt x="11" y="1058"/>
                  </a:lnTo>
                  <a:lnTo>
                    <a:pt x="25" y="1038"/>
                  </a:lnTo>
                  <a:lnTo>
                    <a:pt x="42" y="1021"/>
                  </a:lnTo>
                  <a:lnTo>
                    <a:pt x="62" y="1007"/>
                  </a:lnTo>
                  <a:lnTo>
                    <a:pt x="86" y="999"/>
                  </a:lnTo>
                  <a:lnTo>
                    <a:pt x="111" y="996"/>
                  </a:lnTo>
                  <a:lnTo>
                    <a:pt x="660" y="996"/>
                  </a:lnTo>
                  <a:lnTo>
                    <a:pt x="660" y="111"/>
                  </a:lnTo>
                  <a:lnTo>
                    <a:pt x="663" y="86"/>
                  </a:lnTo>
                  <a:lnTo>
                    <a:pt x="671" y="62"/>
                  </a:lnTo>
                  <a:lnTo>
                    <a:pt x="685" y="42"/>
                  </a:lnTo>
                  <a:lnTo>
                    <a:pt x="702" y="25"/>
                  </a:lnTo>
                  <a:lnTo>
                    <a:pt x="722" y="11"/>
                  </a:lnTo>
                  <a:lnTo>
                    <a:pt x="746" y="3"/>
                  </a:lnTo>
                  <a:lnTo>
                    <a:pt x="771"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3" name="Freeform 12"/>
            <p:cNvSpPr/>
            <p:nvPr/>
          </p:nvSpPr>
          <p:spPr bwMode="auto">
            <a:xfrm>
              <a:off x="5060" y="1460"/>
              <a:ext cx="207" cy="166"/>
            </a:xfrm>
            <a:custGeom>
              <a:avLst/>
              <a:gdLst>
                <a:gd name="T0" fmla="*/ 106 w 1448"/>
                <a:gd name="T1" fmla="*/ 0 h 1162"/>
                <a:gd name="T2" fmla="*/ 1341 w 1448"/>
                <a:gd name="T3" fmla="*/ 0 h 1162"/>
                <a:gd name="T4" fmla="*/ 1366 w 1448"/>
                <a:gd name="T5" fmla="*/ 4 h 1162"/>
                <a:gd name="T6" fmla="*/ 1388 w 1448"/>
                <a:gd name="T7" fmla="*/ 12 h 1162"/>
                <a:gd name="T8" fmla="*/ 1408 w 1448"/>
                <a:gd name="T9" fmla="*/ 24 h 1162"/>
                <a:gd name="T10" fmla="*/ 1425 w 1448"/>
                <a:gd name="T11" fmla="*/ 40 h 1162"/>
                <a:gd name="T12" fmla="*/ 1437 w 1448"/>
                <a:gd name="T13" fmla="*/ 60 h 1162"/>
                <a:gd name="T14" fmla="*/ 1445 w 1448"/>
                <a:gd name="T15" fmla="*/ 83 h 1162"/>
                <a:gd name="T16" fmla="*/ 1448 w 1448"/>
                <a:gd name="T17" fmla="*/ 107 h 1162"/>
                <a:gd name="T18" fmla="*/ 1445 w 1448"/>
                <a:gd name="T19" fmla="*/ 132 h 1162"/>
                <a:gd name="T20" fmla="*/ 1437 w 1448"/>
                <a:gd name="T21" fmla="*/ 154 h 1162"/>
                <a:gd name="T22" fmla="*/ 1425 w 1448"/>
                <a:gd name="T23" fmla="*/ 174 h 1162"/>
                <a:gd name="T24" fmla="*/ 1408 w 1448"/>
                <a:gd name="T25" fmla="*/ 190 h 1162"/>
                <a:gd name="T26" fmla="*/ 1388 w 1448"/>
                <a:gd name="T27" fmla="*/ 203 h 1162"/>
                <a:gd name="T28" fmla="*/ 1366 w 1448"/>
                <a:gd name="T29" fmla="*/ 211 h 1162"/>
                <a:gd name="T30" fmla="*/ 1341 w 1448"/>
                <a:gd name="T31" fmla="*/ 214 h 1162"/>
                <a:gd name="T32" fmla="*/ 1195 w 1448"/>
                <a:gd name="T33" fmla="*/ 214 h 1162"/>
                <a:gd name="T34" fmla="*/ 1195 w 1448"/>
                <a:gd name="T35" fmla="*/ 1162 h 1162"/>
                <a:gd name="T36" fmla="*/ 252 w 1448"/>
                <a:gd name="T37" fmla="*/ 1162 h 1162"/>
                <a:gd name="T38" fmla="*/ 252 w 1448"/>
                <a:gd name="T39" fmla="*/ 214 h 1162"/>
                <a:gd name="T40" fmla="*/ 106 w 1448"/>
                <a:gd name="T41" fmla="*/ 214 h 1162"/>
                <a:gd name="T42" fmla="*/ 81 w 1448"/>
                <a:gd name="T43" fmla="*/ 211 h 1162"/>
                <a:gd name="T44" fmla="*/ 58 w 1448"/>
                <a:gd name="T45" fmla="*/ 203 h 1162"/>
                <a:gd name="T46" fmla="*/ 39 w 1448"/>
                <a:gd name="T47" fmla="*/ 190 h 1162"/>
                <a:gd name="T48" fmla="*/ 22 w 1448"/>
                <a:gd name="T49" fmla="*/ 174 h 1162"/>
                <a:gd name="T50" fmla="*/ 10 w 1448"/>
                <a:gd name="T51" fmla="*/ 154 h 1162"/>
                <a:gd name="T52" fmla="*/ 2 w 1448"/>
                <a:gd name="T53" fmla="*/ 132 h 1162"/>
                <a:gd name="T54" fmla="*/ 0 w 1448"/>
                <a:gd name="T55" fmla="*/ 107 h 1162"/>
                <a:gd name="T56" fmla="*/ 2 w 1448"/>
                <a:gd name="T57" fmla="*/ 83 h 1162"/>
                <a:gd name="T58" fmla="*/ 10 w 1448"/>
                <a:gd name="T59" fmla="*/ 60 h 1162"/>
                <a:gd name="T60" fmla="*/ 22 w 1448"/>
                <a:gd name="T61" fmla="*/ 40 h 1162"/>
                <a:gd name="T62" fmla="*/ 39 w 1448"/>
                <a:gd name="T63" fmla="*/ 24 h 1162"/>
                <a:gd name="T64" fmla="*/ 58 w 1448"/>
                <a:gd name="T65" fmla="*/ 12 h 1162"/>
                <a:gd name="T66" fmla="*/ 81 w 1448"/>
                <a:gd name="T67" fmla="*/ 4 h 1162"/>
                <a:gd name="T68" fmla="*/ 106 w 1448"/>
                <a:gd name="T6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162">
                  <a:moveTo>
                    <a:pt x="106" y="0"/>
                  </a:moveTo>
                  <a:lnTo>
                    <a:pt x="1341" y="0"/>
                  </a:lnTo>
                  <a:lnTo>
                    <a:pt x="1366" y="4"/>
                  </a:lnTo>
                  <a:lnTo>
                    <a:pt x="1388" y="12"/>
                  </a:lnTo>
                  <a:lnTo>
                    <a:pt x="1408" y="24"/>
                  </a:lnTo>
                  <a:lnTo>
                    <a:pt x="1425" y="40"/>
                  </a:lnTo>
                  <a:lnTo>
                    <a:pt x="1437" y="60"/>
                  </a:lnTo>
                  <a:lnTo>
                    <a:pt x="1445" y="83"/>
                  </a:lnTo>
                  <a:lnTo>
                    <a:pt x="1448" y="107"/>
                  </a:lnTo>
                  <a:lnTo>
                    <a:pt x="1445" y="132"/>
                  </a:lnTo>
                  <a:lnTo>
                    <a:pt x="1437" y="154"/>
                  </a:lnTo>
                  <a:lnTo>
                    <a:pt x="1425" y="174"/>
                  </a:lnTo>
                  <a:lnTo>
                    <a:pt x="1408" y="190"/>
                  </a:lnTo>
                  <a:lnTo>
                    <a:pt x="1388" y="203"/>
                  </a:lnTo>
                  <a:lnTo>
                    <a:pt x="1366" y="211"/>
                  </a:lnTo>
                  <a:lnTo>
                    <a:pt x="1341" y="214"/>
                  </a:lnTo>
                  <a:lnTo>
                    <a:pt x="1195" y="214"/>
                  </a:lnTo>
                  <a:lnTo>
                    <a:pt x="1195" y="1162"/>
                  </a:lnTo>
                  <a:lnTo>
                    <a:pt x="252" y="1162"/>
                  </a:lnTo>
                  <a:lnTo>
                    <a:pt x="252" y="214"/>
                  </a:lnTo>
                  <a:lnTo>
                    <a:pt x="106" y="214"/>
                  </a:lnTo>
                  <a:lnTo>
                    <a:pt x="81" y="211"/>
                  </a:lnTo>
                  <a:lnTo>
                    <a:pt x="58" y="203"/>
                  </a:lnTo>
                  <a:lnTo>
                    <a:pt x="39" y="190"/>
                  </a:lnTo>
                  <a:lnTo>
                    <a:pt x="22" y="174"/>
                  </a:lnTo>
                  <a:lnTo>
                    <a:pt x="10" y="154"/>
                  </a:lnTo>
                  <a:lnTo>
                    <a:pt x="2" y="132"/>
                  </a:lnTo>
                  <a:lnTo>
                    <a:pt x="0" y="107"/>
                  </a:lnTo>
                  <a:lnTo>
                    <a:pt x="2" y="83"/>
                  </a:lnTo>
                  <a:lnTo>
                    <a:pt x="10" y="60"/>
                  </a:lnTo>
                  <a:lnTo>
                    <a:pt x="22" y="40"/>
                  </a:lnTo>
                  <a:lnTo>
                    <a:pt x="39" y="24"/>
                  </a:lnTo>
                  <a:lnTo>
                    <a:pt x="58" y="12"/>
                  </a:lnTo>
                  <a:lnTo>
                    <a:pt x="81" y="4"/>
                  </a:lnTo>
                  <a:lnTo>
                    <a:pt x="10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4" name="Freeform 13"/>
            <p:cNvSpPr>
              <a:spLocks noEditPoints="1"/>
            </p:cNvSpPr>
            <p:nvPr/>
          </p:nvSpPr>
          <p:spPr bwMode="auto">
            <a:xfrm>
              <a:off x="5047" y="1198"/>
              <a:ext cx="171" cy="128"/>
            </a:xfrm>
            <a:custGeom>
              <a:avLst/>
              <a:gdLst>
                <a:gd name="T0" fmla="*/ 826 w 1198"/>
                <a:gd name="T1" fmla="*/ 265 h 899"/>
                <a:gd name="T2" fmla="*/ 792 w 1198"/>
                <a:gd name="T3" fmla="*/ 285 h 899"/>
                <a:gd name="T4" fmla="*/ 771 w 1198"/>
                <a:gd name="T5" fmla="*/ 319 h 899"/>
                <a:gd name="T6" fmla="*/ 771 w 1198"/>
                <a:gd name="T7" fmla="*/ 360 h 899"/>
                <a:gd name="T8" fmla="*/ 792 w 1198"/>
                <a:gd name="T9" fmla="*/ 395 h 899"/>
                <a:gd name="T10" fmla="*/ 826 w 1198"/>
                <a:gd name="T11" fmla="*/ 414 h 899"/>
                <a:gd name="T12" fmla="*/ 866 w 1198"/>
                <a:gd name="T13" fmla="*/ 414 h 899"/>
                <a:gd name="T14" fmla="*/ 902 w 1198"/>
                <a:gd name="T15" fmla="*/ 395 h 899"/>
                <a:gd name="T16" fmla="*/ 921 w 1198"/>
                <a:gd name="T17" fmla="*/ 360 h 899"/>
                <a:gd name="T18" fmla="*/ 921 w 1198"/>
                <a:gd name="T19" fmla="*/ 319 h 899"/>
                <a:gd name="T20" fmla="*/ 902 w 1198"/>
                <a:gd name="T21" fmla="*/ 285 h 899"/>
                <a:gd name="T22" fmla="*/ 866 w 1198"/>
                <a:gd name="T23" fmla="*/ 265 h 899"/>
                <a:gd name="T24" fmla="*/ 604 w 1198"/>
                <a:gd name="T25" fmla="*/ 262 h 899"/>
                <a:gd name="T26" fmla="*/ 564 w 1198"/>
                <a:gd name="T27" fmla="*/ 273 h 899"/>
                <a:gd name="T28" fmla="*/ 537 w 1198"/>
                <a:gd name="T29" fmla="*/ 301 h 899"/>
                <a:gd name="T30" fmla="*/ 526 w 1198"/>
                <a:gd name="T31" fmla="*/ 340 h 899"/>
                <a:gd name="T32" fmla="*/ 537 w 1198"/>
                <a:gd name="T33" fmla="*/ 379 h 899"/>
                <a:gd name="T34" fmla="*/ 564 w 1198"/>
                <a:gd name="T35" fmla="*/ 407 h 899"/>
                <a:gd name="T36" fmla="*/ 604 w 1198"/>
                <a:gd name="T37" fmla="*/ 418 h 899"/>
                <a:gd name="T38" fmla="*/ 642 w 1198"/>
                <a:gd name="T39" fmla="*/ 407 h 899"/>
                <a:gd name="T40" fmla="*/ 670 w 1198"/>
                <a:gd name="T41" fmla="*/ 379 h 899"/>
                <a:gd name="T42" fmla="*/ 681 w 1198"/>
                <a:gd name="T43" fmla="*/ 340 h 899"/>
                <a:gd name="T44" fmla="*/ 670 w 1198"/>
                <a:gd name="T45" fmla="*/ 301 h 899"/>
                <a:gd name="T46" fmla="*/ 642 w 1198"/>
                <a:gd name="T47" fmla="*/ 273 h 899"/>
                <a:gd name="T48" fmla="*/ 604 w 1198"/>
                <a:gd name="T49" fmla="*/ 262 h 899"/>
                <a:gd name="T50" fmla="*/ 332 w 1198"/>
                <a:gd name="T51" fmla="*/ 265 h 899"/>
                <a:gd name="T52" fmla="*/ 297 w 1198"/>
                <a:gd name="T53" fmla="*/ 285 h 899"/>
                <a:gd name="T54" fmla="*/ 277 w 1198"/>
                <a:gd name="T55" fmla="*/ 319 h 899"/>
                <a:gd name="T56" fmla="*/ 277 w 1198"/>
                <a:gd name="T57" fmla="*/ 360 h 899"/>
                <a:gd name="T58" fmla="*/ 297 w 1198"/>
                <a:gd name="T59" fmla="*/ 395 h 899"/>
                <a:gd name="T60" fmla="*/ 332 w 1198"/>
                <a:gd name="T61" fmla="*/ 414 h 899"/>
                <a:gd name="T62" fmla="*/ 373 w 1198"/>
                <a:gd name="T63" fmla="*/ 414 h 899"/>
                <a:gd name="T64" fmla="*/ 407 w 1198"/>
                <a:gd name="T65" fmla="*/ 395 h 899"/>
                <a:gd name="T66" fmla="*/ 427 w 1198"/>
                <a:gd name="T67" fmla="*/ 360 h 899"/>
                <a:gd name="T68" fmla="*/ 427 w 1198"/>
                <a:gd name="T69" fmla="*/ 319 h 899"/>
                <a:gd name="T70" fmla="*/ 407 w 1198"/>
                <a:gd name="T71" fmla="*/ 285 h 899"/>
                <a:gd name="T72" fmla="*/ 373 w 1198"/>
                <a:gd name="T73" fmla="*/ 265 h 899"/>
                <a:gd name="T74" fmla="*/ 80 w 1198"/>
                <a:gd name="T75" fmla="*/ 0 h 899"/>
                <a:gd name="T76" fmla="*/ 1139 w 1198"/>
                <a:gd name="T77" fmla="*/ 2 h 899"/>
                <a:gd name="T78" fmla="*/ 1175 w 1198"/>
                <a:gd name="T79" fmla="*/ 24 h 899"/>
                <a:gd name="T80" fmla="*/ 1195 w 1198"/>
                <a:gd name="T81" fmla="*/ 59 h 899"/>
                <a:gd name="T82" fmla="*/ 1198 w 1198"/>
                <a:gd name="T83" fmla="*/ 589 h 899"/>
                <a:gd name="T84" fmla="*/ 460 w 1198"/>
                <a:gd name="T85" fmla="*/ 592 h 899"/>
                <a:gd name="T86" fmla="*/ 425 w 1198"/>
                <a:gd name="T87" fmla="*/ 613 h 899"/>
                <a:gd name="T88" fmla="*/ 403 w 1198"/>
                <a:gd name="T89" fmla="*/ 648 h 899"/>
                <a:gd name="T90" fmla="*/ 401 w 1198"/>
                <a:gd name="T91" fmla="*/ 745 h 899"/>
                <a:gd name="T92" fmla="*/ 43 w 1198"/>
                <a:gd name="T93" fmla="*/ 899 h 899"/>
                <a:gd name="T94" fmla="*/ 80 w 1198"/>
                <a:gd name="T95" fmla="*/ 745 h 899"/>
                <a:gd name="T96" fmla="*/ 40 w 1198"/>
                <a:gd name="T97" fmla="*/ 735 h 899"/>
                <a:gd name="T98" fmla="*/ 11 w 1198"/>
                <a:gd name="T99" fmla="*/ 705 h 899"/>
                <a:gd name="T100" fmla="*/ 0 w 1198"/>
                <a:gd name="T101" fmla="*/ 664 h 899"/>
                <a:gd name="T102" fmla="*/ 3 w 1198"/>
                <a:gd name="T103" fmla="*/ 59 h 899"/>
                <a:gd name="T104" fmla="*/ 24 w 1198"/>
                <a:gd name="T105" fmla="*/ 24 h 899"/>
                <a:gd name="T106" fmla="*/ 59 w 1198"/>
                <a:gd name="T107" fmla="*/ 2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8" h="899">
                  <a:moveTo>
                    <a:pt x="846" y="262"/>
                  </a:moveTo>
                  <a:lnTo>
                    <a:pt x="826" y="265"/>
                  </a:lnTo>
                  <a:lnTo>
                    <a:pt x="806" y="273"/>
                  </a:lnTo>
                  <a:lnTo>
                    <a:pt x="792" y="285"/>
                  </a:lnTo>
                  <a:lnTo>
                    <a:pt x="779" y="301"/>
                  </a:lnTo>
                  <a:lnTo>
                    <a:pt x="771" y="319"/>
                  </a:lnTo>
                  <a:lnTo>
                    <a:pt x="769" y="340"/>
                  </a:lnTo>
                  <a:lnTo>
                    <a:pt x="771" y="360"/>
                  </a:lnTo>
                  <a:lnTo>
                    <a:pt x="779" y="379"/>
                  </a:lnTo>
                  <a:lnTo>
                    <a:pt x="792" y="395"/>
                  </a:lnTo>
                  <a:lnTo>
                    <a:pt x="806" y="407"/>
                  </a:lnTo>
                  <a:lnTo>
                    <a:pt x="826" y="414"/>
                  </a:lnTo>
                  <a:lnTo>
                    <a:pt x="846" y="418"/>
                  </a:lnTo>
                  <a:lnTo>
                    <a:pt x="866" y="414"/>
                  </a:lnTo>
                  <a:lnTo>
                    <a:pt x="886" y="407"/>
                  </a:lnTo>
                  <a:lnTo>
                    <a:pt x="902" y="395"/>
                  </a:lnTo>
                  <a:lnTo>
                    <a:pt x="913" y="379"/>
                  </a:lnTo>
                  <a:lnTo>
                    <a:pt x="921" y="360"/>
                  </a:lnTo>
                  <a:lnTo>
                    <a:pt x="924" y="340"/>
                  </a:lnTo>
                  <a:lnTo>
                    <a:pt x="921" y="319"/>
                  </a:lnTo>
                  <a:lnTo>
                    <a:pt x="913" y="301"/>
                  </a:lnTo>
                  <a:lnTo>
                    <a:pt x="902" y="285"/>
                  </a:lnTo>
                  <a:lnTo>
                    <a:pt x="886" y="273"/>
                  </a:lnTo>
                  <a:lnTo>
                    <a:pt x="866" y="265"/>
                  </a:lnTo>
                  <a:lnTo>
                    <a:pt x="846" y="262"/>
                  </a:lnTo>
                  <a:close/>
                  <a:moveTo>
                    <a:pt x="604" y="262"/>
                  </a:moveTo>
                  <a:lnTo>
                    <a:pt x="583" y="265"/>
                  </a:lnTo>
                  <a:lnTo>
                    <a:pt x="564" y="273"/>
                  </a:lnTo>
                  <a:lnTo>
                    <a:pt x="548" y="285"/>
                  </a:lnTo>
                  <a:lnTo>
                    <a:pt x="537" y="301"/>
                  </a:lnTo>
                  <a:lnTo>
                    <a:pt x="529" y="319"/>
                  </a:lnTo>
                  <a:lnTo>
                    <a:pt x="526" y="340"/>
                  </a:lnTo>
                  <a:lnTo>
                    <a:pt x="529" y="360"/>
                  </a:lnTo>
                  <a:lnTo>
                    <a:pt x="537" y="379"/>
                  </a:lnTo>
                  <a:lnTo>
                    <a:pt x="548" y="395"/>
                  </a:lnTo>
                  <a:lnTo>
                    <a:pt x="564" y="407"/>
                  </a:lnTo>
                  <a:lnTo>
                    <a:pt x="583" y="414"/>
                  </a:lnTo>
                  <a:lnTo>
                    <a:pt x="604" y="418"/>
                  </a:lnTo>
                  <a:lnTo>
                    <a:pt x="624" y="414"/>
                  </a:lnTo>
                  <a:lnTo>
                    <a:pt x="642" y="407"/>
                  </a:lnTo>
                  <a:lnTo>
                    <a:pt x="658" y="395"/>
                  </a:lnTo>
                  <a:lnTo>
                    <a:pt x="670" y="379"/>
                  </a:lnTo>
                  <a:lnTo>
                    <a:pt x="678" y="360"/>
                  </a:lnTo>
                  <a:lnTo>
                    <a:pt x="681" y="340"/>
                  </a:lnTo>
                  <a:lnTo>
                    <a:pt x="678" y="319"/>
                  </a:lnTo>
                  <a:lnTo>
                    <a:pt x="670" y="301"/>
                  </a:lnTo>
                  <a:lnTo>
                    <a:pt x="658" y="285"/>
                  </a:lnTo>
                  <a:lnTo>
                    <a:pt x="642" y="273"/>
                  </a:lnTo>
                  <a:lnTo>
                    <a:pt x="624" y="265"/>
                  </a:lnTo>
                  <a:lnTo>
                    <a:pt x="604" y="262"/>
                  </a:lnTo>
                  <a:close/>
                  <a:moveTo>
                    <a:pt x="352" y="262"/>
                  </a:moveTo>
                  <a:lnTo>
                    <a:pt x="332" y="265"/>
                  </a:lnTo>
                  <a:lnTo>
                    <a:pt x="313" y="273"/>
                  </a:lnTo>
                  <a:lnTo>
                    <a:pt x="297" y="285"/>
                  </a:lnTo>
                  <a:lnTo>
                    <a:pt x="285" y="301"/>
                  </a:lnTo>
                  <a:lnTo>
                    <a:pt x="277" y="319"/>
                  </a:lnTo>
                  <a:lnTo>
                    <a:pt x="274" y="340"/>
                  </a:lnTo>
                  <a:lnTo>
                    <a:pt x="277" y="360"/>
                  </a:lnTo>
                  <a:lnTo>
                    <a:pt x="285" y="379"/>
                  </a:lnTo>
                  <a:lnTo>
                    <a:pt x="297" y="395"/>
                  </a:lnTo>
                  <a:lnTo>
                    <a:pt x="313" y="407"/>
                  </a:lnTo>
                  <a:lnTo>
                    <a:pt x="332" y="414"/>
                  </a:lnTo>
                  <a:lnTo>
                    <a:pt x="352" y="418"/>
                  </a:lnTo>
                  <a:lnTo>
                    <a:pt x="373" y="414"/>
                  </a:lnTo>
                  <a:lnTo>
                    <a:pt x="392" y="407"/>
                  </a:lnTo>
                  <a:lnTo>
                    <a:pt x="407" y="395"/>
                  </a:lnTo>
                  <a:lnTo>
                    <a:pt x="419" y="379"/>
                  </a:lnTo>
                  <a:lnTo>
                    <a:pt x="427" y="360"/>
                  </a:lnTo>
                  <a:lnTo>
                    <a:pt x="430" y="340"/>
                  </a:lnTo>
                  <a:lnTo>
                    <a:pt x="427" y="319"/>
                  </a:lnTo>
                  <a:lnTo>
                    <a:pt x="419" y="301"/>
                  </a:lnTo>
                  <a:lnTo>
                    <a:pt x="407" y="285"/>
                  </a:lnTo>
                  <a:lnTo>
                    <a:pt x="392" y="273"/>
                  </a:lnTo>
                  <a:lnTo>
                    <a:pt x="373" y="265"/>
                  </a:lnTo>
                  <a:lnTo>
                    <a:pt x="352" y="262"/>
                  </a:lnTo>
                  <a:close/>
                  <a:moveTo>
                    <a:pt x="80" y="0"/>
                  </a:moveTo>
                  <a:lnTo>
                    <a:pt x="1118" y="0"/>
                  </a:lnTo>
                  <a:lnTo>
                    <a:pt x="1139" y="2"/>
                  </a:lnTo>
                  <a:lnTo>
                    <a:pt x="1159" y="10"/>
                  </a:lnTo>
                  <a:lnTo>
                    <a:pt x="1175" y="24"/>
                  </a:lnTo>
                  <a:lnTo>
                    <a:pt x="1187" y="40"/>
                  </a:lnTo>
                  <a:lnTo>
                    <a:pt x="1195" y="59"/>
                  </a:lnTo>
                  <a:lnTo>
                    <a:pt x="1198" y="81"/>
                  </a:lnTo>
                  <a:lnTo>
                    <a:pt x="1198" y="589"/>
                  </a:lnTo>
                  <a:lnTo>
                    <a:pt x="481" y="589"/>
                  </a:lnTo>
                  <a:lnTo>
                    <a:pt x="460" y="592"/>
                  </a:lnTo>
                  <a:lnTo>
                    <a:pt x="441" y="600"/>
                  </a:lnTo>
                  <a:lnTo>
                    <a:pt x="425" y="613"/>
                  </a:lnTo>
                  <a:lnTo>
                    <a:pt x="411" y="629"/>
                  </a:lnTo>
                  <a:lnTo>
                    <a:pt x="403" y="648"/>
                  </a:lnTo>
                  <a:lnTo>
                    <a:pt x="401" y="670"/>
                  </a:lnTo>
                  <a:lnTo>
                    <a:pt x="401" y="745"/>
                  </a:lnTo>
                  <a:lnTo>
                    <a:pt x="223" y="745"/>
                  </a:lnTo>
                  <a:lnTo>
                    <a:pt x="43" y="899"/>
                  </a:lnTo>
                  <a:lnTo>
                    <a:pt x="106" y="745"/>
                  </a:lnTo>
                  <a:lnTo>
                    <a:pt x="80" y="745"/>
                  </a:lnTo>
                  <a:lnTo>
                    <a:pt x="59" y="743"/>
                  </a:lnTo>
                  <a:lnTo>
                    <a:pt x="40" y="735"/>
                  </a:lnTo>
                  <a:lnTo>
                    <a:pt x="24" y="722"/>
                  </a:lnTo>
                  <a:lnTo>
                    <a:pt x="11" y="705"/>
                  </a:lnTo>
                  <a:lnTo>
                    <a:pt x="3" y="686"/>
                  </a:lnTo>
                  <a:lnTo>
                    <a:pt x="0" y="664"/>
                  </a:lnTo>
                  <a:lnTo>
                    <a:pt x="0" y="81"/>
                  </a:lnTo>
                  <a:lnTo>
                    <a:pt x="3" y="59"/>
                  </a:lnTo>
                  <a:lnTo>
                    <a:pt x="11" y="40"/>
                  </a:lnTo>
                  <a:lnTo>
                    <a:pt x="24" y="24"/>
                  </a:lnTo>
                  <a:lnTo>
                    <a:pt x="40" y="10"/>
                  </a:lnTo>
                  <a:lnTo>
                    <a:pt x="59" y="2"/>
                  </a:lnTo>
                  <a:lnTo>
                    <a:pt x="8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5" name="Freeform 14"/>
            <p:cNvSpPr>
              <a:spLocks noEditPoints="1"/>
            </p:cNvSpPr>
            <p:nvPr/>
          </p:nvSpPr>
          <p:spPr bwMode="auto">
            <a:xfrm>
              <a:off x="5113" y="1291"/>
              <a:ext cx="171" cy="128"/>
            </a:xfrm>
            <a:custGeom>
              <a:avLst/>
              <a:gdLst>
                <a:gd name="T0" fmla="*/ 826 w 1198"/>
                <a:gd name="T1" fmla="*/ 279 h 899"/>
                <a:gd name="T2" fmla="*/ 791 w 1198"/>
                <a:gd name="T3" fmla="*/ 299 h 899"/>
                <a:gd name="T4" fmla="*/ 771 w 1198"/>
                <a:gd name="T5" fmla="*/ 333 h 899"/>
                <a:gd name="T6" fmla="*/ 771 w 1198"/>
                <a:gd name="T7" fmla="*/ 376 h 899"/>
                <a:gd name="T8" fmla="*/ 791 w 1198"/>
                <a:gd name="T9" fmla="*/ 410 h 899"/>
                <a:gd name="T10" fmla="*/ 826 w 1198"/>
                <a:gd name="T11" fmla="*/ 429 h 899"/>
                <a:gd name="T12" fmla="*/ 866 w 1198"/>
                <a:gd name="T13" fmla="*/ 429 h 899"/>
                <a:gd name="T14" fmla="*/ 900 w 1198"/>
                <a:gd name="T15" fmla="*/ 410 h 899"/>
                <a:gd name="T16" fmla="*/ 921 w 1198"/>
                <a:gd name="T17" fmla="*/ 376 h 899"/>
                <a:gd name="T18" fmla="*/ 921 w 1198"/>
                <a:gd name="T19" fmla="*/ 333 h 899"/>
                <a:gd name="T20" fmla="*/ 900 w 1198"/>
                <a:gd name="T21" fmla="*/ 299 h 899"/>
                <a:gd name="T22" fmla="*/ 866 w 1198"/>
                <a:gd name="T23" fmla="*/ 279 h 899"/>
                <a:gd name="T24" fmla="*/ 604 w 1198"/>
                <a:gd name="T25" fmla="*/ 277 h 899"/>
                <a:gd name="T26" fmla="*/ 564 w 1198"/>
                <a:gd name="T27" fmla="*/ 287 h 899"/>
                <a:gd name="T28" fmla="*/ 536 w 1198"/>
                <a:gd name="T29" fmla="*/ 315 h 899"/>
                <a:gd name="T30" fmla="*/ 526 w 1198"/>
                <a:gd name="T31" fmla="*/ 354 h 899"/>
                <a:gd name="T32" fmla="*/ 536 w 1198"/>
                <a:gd name="T33" fmla="*/ 394 h 899"/>
                <a:gd name="T34" fmla="*/ 564 w 1198"/>
                <a:gd name="T35" fmla="*/ 422 h 899"/>
                <a:gd name="T36" fmla="*/ 604 w 1198"/>
                <a:gd name="T37" fmla="*/ 432 h 899"/>
                <a:gd name="T38" fmla="*/ 642 w 1198"/>
                <a:gd name="T39" fmla="*/ 422 h 899"/>
                <a:gd name="T40" fmla="*/ 671 w 1198"/>
                <a:gd name="T41" fmla="*/ 394 h 899"/>
                <a:gd name="T42" fmla="*/ 681 w 1198"/>
                <a:gd name="T43" fmla="*/ 354 h 899"/>
                <a:gd name="T44" fmla="*/ 671 w 1198"/>
                <a:gd name="T45" fmla="*/ 315 h 899"/>
                <a:gd name="T46" fmla="*/ 642 w 1198"/>
                <a:gd name="T47" fmla="*/ 287 h 899"/>
                <a:gd name="T48" fmla="*/ 604 w 1198"/>
                <a:gd name="T49" fmla="*/ 277 h 899"/>
                <a:gd name="T50" fmla="*/ 332 w 1198"/>
                <a:gd name="T51" fmla="*/ 279 h 899"/>
                <a:gd name="T52" fmla="*/ 297 w 1198"/>
                <a:gd name="T53" fmla="*/ 299 h 899"/>
                <a:gd name="T54" fmla="*/ 277 w 1198"/>
                <a:gd name="T55" fmla="*/ 333 h 899"/>
                <a:gd name="T56" fmla="*/ 277 w 1198"/>
                <a:gd name="T57" fmla="*/ 376 h 899"/>
                <a:gd name="T58" fmla="*/ 297 w 1198"/>
                <a:gd name="T59" fmla="*/ 410 h 899"/>
                <a:gd name="T60" fmla="*/ 332 w 1198"/>
                <a:gd name="T61" fmla="*/ 429 h 899"/>
                <a:gd name="T62" fmla="*/ 373 w 1198"/>
                <a:gd name="T63" fmla="*/ 429 h 899"/>
                <a:gd name="T64" fmla="*/ 407 w 1198"/>
                <a:gd name="T65" fmla="*/ 410 h 899"/>
                <a:gd name="T66" fmla="*/ 427 w 1198"/>
                <a:gd name="T67" fmla="*/ 376 h 899"/>
                <a:gd name="T68" fmla="*/ 427 w 1198"/>
                <a:gd name="T69" fmla="*/ 333 h 899"/>
                <a:gd name="T70" fmla="*/ 407 w 1198"/>
                <a:gd name="T71" fmla="*/ 299 h 899"/>
                <a:gd name="T72" fmla="*/ 373 w 1198"/>
                <a:gd name="T73" fmla="*/ 279 h 899"/>
                <a:gd name="T74" fmla="*/ 80 w 1198"/>
                <a:gd name="T75" fmla="*/ 0 h 899"/>
                <a:gd name="T76" fmla="*/ 1139 w 1198"/>
                <a:gd name="T77" fmla="*/ 2 h 899"/>
                <a:gd name="T78" fmla="*/ 1175 w 1198"/>
                <a:gd name="T79" fmla="*/ 23 h 899"/>
                <a:gd name="T80" fmla="*/ 1195 w 1198"/>
                <a:gd name="T81" fmla="*/ 59 h 899"/>
                <a:gd name="T82" fmla="*/ 1198 w 1198"/>
                <a:gd name="T83" fmla="*/ 664 h 899"/>
                <a:gd name="T84" fmla="*/ 1187 w 1198"/>
                <a:gd name="T85" fmla="*/ 705 h 899"/>
                <a:gd name="T86" fmla="*/ 1159 w 1198"/>
                <a:gd name="T87" fmla="*/ 734 h 899"/>
                <a:gd name="T88" fmla="*/ 1118 w 1198"/>
                <a:gd name="T89" fmla="*/ 745 h 899"/>
                <a:gd name="T90" fmla="*/ 1155 w 1198"/>
                <a:gd name="T91" fmla="*/ 899 h 899"/>
                <a:gd name="T92" fmla="*/ 80 w 1198"/>
                <a:gd name="T93" fmla="*/ 745 h 899"/>
                <a:gd name="T94" fmla="*/ 40 w 1198"/>
                <a:gd name="T95" fmla="*/ 734 h 899"/>
                <a:gd name="T96" fmla="*/ 11 w 1198"/>
                <a:gd name="T97" fmla="*/ 705 h 899"/>
                <a:gd name="T98" fmla="*/ 0 w 1198"/>
                <a:gd name="T99" fmla="*/ 664 h 899"/>
                <a:gd name="T100" fmla="*/ 2 w 1198"/>
                <a:gd name="T101" fmla="*/ 59 h 899"/>
                <a:gd name="T102" fmla="*/ 24 w 1198"/>
                <a:gd name="T103" fmla="*/ 23 h 899"/>
                <a:gd name="T104" fmla="*/ 59 w 1198"/>
                <a:gd name="T105" fmla="*/ 2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8" h="899">
                  <a:moveTo>
                    <a:pt x="846" y="277"/>
                  </a:moveTo>
                  <a:lnTo>
                    <a:pt x="826" y="279"/>
                  </a:lnTo>
                  <a:lnTo>
                    <a:pt x="806" y="287"/>
                  </a:lnTo>
                  <a:lnTo>
                    <a:pt x="791" y="299"/>
                  </a:lnTo>
                  <a:lnTo>
                    <a:pt x="779" y="315"/>
                  </a:lnTo>
                  <a:lnTo>
                    <a:pt x="771" y="333"/>
                  </a:lnTo>
                  <a:lnTo>
                    <a:pt x="768" y="354"/>
                  </a:lnTo>
                  <a:lnTo>
                    <a:pt x="771" y="376"/>
                  </a:lnTo>
                  <a:lnTo>
                    <a:pt x="779" y="394"/>
                  </a:lnTo>
                  <a:lnTo>
                    <a:pt x="791" y="410"/>
                  </a:lnTo>
                  <a:lnTo>
                    <a:pt x="806" y="422"/>
                  </a:lnTo>
                  <a:lnTo>
                    <a:pt x="826" y="429"/>
                  </a:lnTo>
                  <a:lnTo>
                    <a:pt x="846" y="432"/>
                  </a:lnTo>
                  <a:lnTo>
                    <a:pt x="866" y="429"/>
                  </a:lnTo>
                  <a:lnTo>
                    <a:pt x="885" y="422"/>
                  </a:lnTo>
                  <a:lnTo>
                    <a:pt x="900" y="410"/>
                  </a:lnTo>
                  <a:lnTo>
                    <a:pt x="913" y="394"/>
                  </a:lnTo>
                  <a:lnTo>
                    <a:pt x="921" y="376"/>
                  </a:lnTo>
                  <a:lnTo>
                    <a:pt x="923" y="354"/>
                  </a:lnTo>
                  <a:lnTo>
                    <a:pt x="921" y="333"/>
                  </a:lnTo>
                  <a:lnTo>
                    <a:pt x="913" y="315"/>
                  </a:lnTo>
                  <a:lnTo>
                    <a:pt x="900" y="299"/>
                  </a:lnTo>
                  <a:lnTo>
                    <a:pt x="885" y="287"/>
                  </a:lnTo>
                  <a:lnTo>
                    <a:pt x="866" y="279"/>
                  </a:lnTo>
                  <a:lnTo>
                    <a:pt x="846" y="277"/>
                  </a:lnTo>
                  <a:close/>
                  <a:moveTo>
                    <a:pt x="604" y="277"/>
                  </a:moveTo>
                  <a:lnTo>
                    <a:pt x="582" y="279"/>
                  </a:lnTo>
                  <a:lnTo>
                    <a:pt x="564" y="287"/>
                  </a:lnTo>
                  <a:lnTo>
                    <a:pt x="548" y="299"/>
                  </a:lnTo>
                  <a:lnTo>
                    <a:pt x="536" y="315"/>
                  </a:lnTo>
                  <a:lnTo>
                    <a:pt x="529" y="333"/>
                  </a:lnTo>
                  <a:lnTo>
                    <a:pt x="526" y="354"/>
                  </a:lnTo>
                  <a:lnTo>
                    <a:pt x="529" y="376"/>
                  </a:lnTo>
                  <a:lnTo>
                    <a:pt x="536" y="394"/>
                  </a:lnTo>
                  <a:lnTo>
                    <a:pt x="548" y="410"/>
                  </a:lnTo>
                  <a:lnTo>
                    <a:pt x="564" y="422"/>
                  </a:lnTo>
                  <a:lnTo>
                    <a:pt x="582" y="429"/>
                  </a:lnTo>
                  <a:lnTo>
                    <a:pt x="604" y="432"/>
                  </a:lnTo>
                  <a:lnTo>
                    <a:pt x="624" y="429"/>
                  </a:lnTo>
                  <a:lnTo>
                    <a:pt x="642" y="422"/>
                  </a:lnTo>
                  <a:lnTo>
                    <a:pt x="658" y="410"/>
                  </a:lnTo>
                  <a:lnTo>
                    <a:pt x="671" y="394"/>
                  </a:lnTo>
                  <a:lnTo>
                    <a:pt x="678" y="376"/>
                  </a:lnTo>
                  <a:lnTo>
                    <a:pt x="681" y="354"/>
                  </a:lnTo>
                  <a:lnTo>
                    <a:pt x="678" y="333"/>
                  </a:lnTo>
                  <a:lnTo>
                    <a:pt x="671" y="315"/>
                  </a:lnTo>
                  <a:lnTo>
                    <a:pt x="658" y="299"/>
                  </a:lnTo>
                  <a:lnTo>
                    <a:pt x="642" y="287"/>
                  </a:lnTo>
                  <a:lnTo>
                    <a:pt x="624" y="279"/>
                  </a:lnTo>
                  <a:lnTo>
                    <a:pt x="604" y="277"/>
                  </a:lnTo>
                  <a:close/>
                  <a:moveTo>
                    <a:pt x="352" y="277"/>
                  </a:moveTo>
                  <a:lnTo>
                    <a:pt x="332" y="279"/>
                  </a:lnTo>
                  <a:lnTo>
                    <a:pt x="313" y="287"/>
                  </a:lnTo>
                  <a:lnTo>
                    <a:pt x="297" y="299"/>
                  </a:lnTo>
                  <a:lnTo>
                    <a:pt x="285" y="315"/>
                  </a:lnTo>
                  <a:lnTo>
                    <a:pt x="277" y="333"/>
                  </a:lnTo>
                  <a:lnTo>
                    <a:pt x="274" y="354"/>
                  </a:lnTo>
                  <a:lnTo>
                    <a:pt x="277" y="376"/>
                  </a:lnTo>
                  <a:lnTo>
                    <a:pt x="285" y="394"/>
                  </a:lnTo>
                  <a:lnTo>
                    <a:pt x="297" y="410"/>
                  </a:lnTo>
                  <a:lnTo>
                    <a:pt x="313" y="422"/>
                  </a:lnTo>
                  <a:lnTo>
                    <a:pt x="332" y="429"/>
                  </a:lnTo>
                  <a:lnTo>
                    <a:pt x="352" y="432"/>
                  </a:lnTo>
                  <a:lnTo>
                    <a:pt x="373" y="429"/>
                  </a:lnTo>
                  <a:lnTo>
                    <a:pt x="391" y="422"/>
                  </a:lnTo>
                  <a:lnTo>
                    <a:pt x="407" y="410"/>
                  </a:lnTo>
                  <a:lnTo>
                    <a:pt x="419" y="394"/>
                  </a:lnTo>
                  <a:lnTo>
                    <a:pt x="427" y="376"/>
                  </a:lnTo>
                  <a:lnTo>
                    <a:pt x="429" y="354"/>
                  </a:lnTo>
                  <a:lnTo>
                    <a:pt x="427" y="333"/>
                  </a:lnTo>
                  <a:lnTo>
                    <a:pt x="419" y="315"/>
                  </a:lnTo>
                  <a:lnTo>
                    <a:pt x="407" y="299"/>
                  </a:lnTo>
                  <a:lnTo>
                    <a:pt x="391" y="287"/>
                  </a:lnTo>
                  <a:lnTo>
                    <a:pt x="373" y="279"/>
                  </a:lnTo>
                  <a:lnTo>
                    <a:pt x="352" y="277"/>
                  </a:lnTo>
                  <a:close/>
                  <a:moveTo>
                    <a:pt x="80" y="0"/>
                  </a:moveTo>
                  <a:lnTo>
                    <a:pt x="1118" y="0"/>
                  </a:lnTo>
                  <a:lnTo>
                    <a:pt x="1139" y="2"/>
                  </a:lnTo>
                  <a:lnTo>
                    <a:pt x="1159" y="11"/>
                  </a:lnTo>
                  <a:lnTo>
                    <a:pt x="1175" y="23"/>
                  </a:lnTo>
                  <a:lnTo>
                    <a:pt x="1187" y="39"/>
                  </a:lnTo>
                  <a:lnTo>
                    <a:pt x="1195" y="59"/>
                  </a:lnTo>
                  <a:lnTo>
                    <a:pt x="1198" y="80"/>
                  </a:lnTo>
                  <a:lnTo>
                    <a:pt x="1198" y="664"/>
                  </a:lnTo>
                  <a:lnTo>
                    <a:pt x="1195" y="686"/>
                  </a:lnTo>
                  <a:lnTo>
                    <a:pt x="1187" y="705"/>
                  </a:lnTo>
                  <a:lnTo>
                    <a:pt x="1175" y="722"/>
                  </a:lnTo>
                  <a:lnTo>
                    <a:pt x="1159" y="734"/>
                  </a:lnTo>
                  <a:lnTo>
                    <a:pt x="1139" y="742"/>
                  </a:lnTo>
                  <a:lnTo>
                    <a:pt x="1118" y="745"/>
                  </a:lnTo>
                  <a:lnTo>
                    <a:pt x="1092" y="745"/>
                  </a:lnTo>
                  <a:lnTo>
                    <a:pt x="1155" y="899"/>
                  </a:lnTo>
                  <a:lnTo>
                    <a:pt x="974" y="745"/>
                  </a:lnTo>
                  <a:lnTo>
                    <a:pt x="80" y="745"/>
                  </a:lnTo>
                  <a:lnTo>
                    <a:pt x="59" y="742"/>
                  </a:lnTo>
                  <a:lnTo>
                    <a:pt x="40" y="734"/>
                  </a:lnTo>
                  <a:lnTo>
                    <a:pt x="24" y="722"/>
                  </a:lnTo>
                  <a:lnTo>
                    <a:pt x="11" y="705"/>
                  </a:lnTo>
                  <a:lnTo>
                    <a:pt x="2" y="686"/>
                  </a:lnTo>
                  <a:lnTo>
                    <a:pt x="0" y="664"/>
                  </a:lnTo>
                  <a:lnTo>
                    <a:pt x="0" y="80"/>
                  </a:lnTo>
                  <a:lnTo>
                    <a:pt x="2" y="59"/>
                  </a:lnTo>
                  <a:lnTo>
                    <a:pt x="11" y="39"/>
                  </a:lnTo>
                  <a:lnTo>
                    <a:pt x="24" y="23"/>
                  </a:lnTo>
                  <a:lnTo>
                    <a:pt x="40" y="11"/>
                  </a:lnTo>
                  <a:lnTo>
                    <a:pt x="59" y="2"/>
                  </a:lnTo>
                  <a:lnTo>
                    <a:pt x="8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nvGrpSpPr>
          <p:cNvPr id="116" name="Group 17"/>
          <p:cNvGrpSpPr>
            <a:grpSpLocks noChangeAspect="1"/>
          </p:cNvGrpSpPr>
          <p:nvPr/>
        </p:nvGrpSpPr>
        <p:grpSpPr bwMode="auto">
          <a:xfrm>
            <a:off x="2774157" y="2230042"/>
            <a:ext cx="451247" cy="500063"/>
            <a:chOff x="2330" y="1153"/>
            <a:chExt cx="379" cy="420"/>
          </a:xfrm>
          <a:solidFill>
            <a:srgbClr val="E69127"/>
          </a:solidFill>
        </p:grpSpPr>
        <p:sp>
          <p:nvSpPr>
            <p:cNvPr id="117" name="Freeform 19"/>
            <p:cNvSpPr>
              <a:spLocks noEditPoints="1"/>
            </p:cNvSpPr>
            <p:nvPr/>
          </p:nvSpPr>
          <p:spPr bwMode="auto">
            <a:xfrm>
              <a:off x="2573" y="1153"/>
              <a:ext cx="136" cy="390"/>
            </a:xfrm>
            <a:custGeom>
              <a:avLst/>
              <a:gdLst>
                <a:gd name="T0" fmla="*/ 353 w 1084"/>
                <a:gd name="T1" fmla="*/ 1040 h 3118"/>
                <a:gd name="T2" fmla="*/ 415 w 1084"/>
                <a:gd name="T3" fmla="*/ 1129 h 3118"/>
                <a:gd name="T4" fmla="*/ 441 w 1084"/>
                <a:gd name="T5" fmla="*/ 1129 h 3118"/>
                <a:gd name="T6" fmla="*/ 458 w 1084"/>
                <a:gd name="T7" fmla="*/ 1002 h 3118"/>
                <a:gd name="T8" fmla="*/ 446 w 1084"/>
                <a:gd name="T9" fmla="*/ 941 h 3118"/>
                <a:gd name="T10" fmla="*/ 383 w 1084"/>
                <a:gd name="T11" fmla="*/ 905 h 3118"/>
                <a:gd name="T12" fmla="*/ 584 w 1084"/>
                <a:gd name="T13" fmla="*/ 922 h 3118"/>
                <a:gd name="T14" fmla="*/ 563 w 1084"/>
                <a:gd name="T15" fmla="*/ 992 h 3118"/>
                <a:gd name="T16" fmla="*/ 555 w 1084"/>
                <a:gd name="T17" fmla="*/ 1010 h 3118"/>
                <a:gd name="T18" fmla="*/ 586 w 1084"/>
                <a:gd name="T19" fmla="*/ 1133 h 3118"/>
                <a:gd name="T20" fmla="*/ 656 w 1084"/>
                <a:gd name="T21" fmla="*/ 1052 h 3118"/>
                <a:gd name="T22" fmla="*/ 658 w 1084"/>
                <a:gd name="T23" fmla="*/ 912 h 3118"/>
                <a:gd name="T24" fmla="*/ 358 w 1084"/>
                <a:gd name="T25" fmla="*/ 381 h 3118"/>
                <a:gd name="T26" fmla="*/ 271 w 1084"/>
                <a:gd name="T27" fmla="*/ 415 h 3118"/>
                <a:gd name="T28" fmla="*/ 247 w 1084"/>
                <a:gd name="T29" fmla="*/ 466 h 3118"/>
                <a:gd name="T30" fmla="*/ 246 w 1084"/>
                <a:gd name="T31" fmla="*/ 533 h 3118"/>
                <a:gd name="T32" fmla="*/ 290 w 1084"/>
                <a:gd name="T33" fmla="*/ 632 h 3118"/>
                <a:gd name="T34" fmla="*/ 378 w 1084"/>
                <a:gd name="T35" fmla="*/ 767 h 3118"/>
                <a:gd name="T36" fmla="*/ 454 w 1084"/>
                <a:gd name="T37" fmla="*/ 818 h 3118"/>
                <a:gd name="T38" fmla="*/ 617 w 1084"/>
                <a:gd name="T39" fmla="*/ 786 h 3118"/>
                <a:gd name="T40" fmla="*/ 710 w 1084"/>
                <a:gd name="T41" fmla="*/ 659 h 3118"/>
                <a:gd name="T42" fmla="*/ 749 w 1084"/>
                <a:gd name="T43" fmla="*/ 545 h 3118"/>
                <a:gd name="T44" fmla="*/ 773 w 1084"/>
                <a:gd name="T45" fmla="*/ 474 h 3118"/>
                <a:gd name="T46" fmla="*/ 740 w 1084"/>
                <a:gd name="T47" fmla="*/ 457 h 3118"/>
                <a:gd name="T48" fmla="*/ 643 w 1084"/>
                <a:gd name="T49" fmla="*/ 474 h 3118"/>
                <a:gd name="T50" fmla="*/ 522 w 1084"/>
                <a:gd name="T51" fmla="*/ 419 h 3118"/>
                <a:gd name="T52" fmla="*/ 412 w 1084"/>
                <a:gd name="T53" fmla="*/ 375 h 3118"/>
                <a:gd name="T54" fmla="*/ 676 w 1084"/>
                <a:gd name="T55" fmla="*/ 25 h 3118"/>
                <a:gd name="T56" fmla="*/ 822 w 1084"/>
                <a:gd name="T57" fmla="*/ 153 h 3118"/>
                <a:gd name="T58" fmla="*/ 864 w 1084"/>
                <a:gd name="T59" fmla="*/ 404 h 3118"/>
                <a:gd name="T60" fmla="*/ 879 w 1084"/>
                <a:gd name="T61" fmla="*/ 549 h 3118"/>
                <a:gd name="T62" fmla="*/ 828 w 1084"/>
                <a:gd name="T63" fmla="*/ 653 h 3118"/>
                <a:gd name="T64" fmla="*/ 734 w 1084"/>
                <a:gd name="T65" fmla="*/ 815 h 3118"/>
                <a:gd name="T66" fmla="*/ 1008 w 1084"/>
                <a:gd name="T67" fmla="*/ 918 h 3118"/>
                <a:gd name="T68" fmla="*/ 1081 w 1084"/>
                <a:gd name="T69" fmla="*/ 1007 h 3118"/>
                <a:gd name="T70" fmla="*/ 1073 w 1084"/>
                <a:gd name="T71" fmla="*/ 1987 h 3118"/>
                <a:gd name="T72" fmla="*/ 1011 w 1084"/>
                <a:gd name="T73" fmla="*/ 2086 h 3118"/>
                <a:gd name="T74" fmla="*/ 903 w 1084"/>
                <a:gd name="T75" fmla="*/ 2079 h 3118"/>
                <a:gd name="T76" fmla="*/ 857 w 1084"/>
                <a:gd name="T77" fmla="*/ 3048 h 3118"/>
                <a:gd name="T78" fmla="*/ 706 w 1084"/>
                <a:gd name="T79" fmla="*/ 3118 h 3118"/>
                <a:gd name="T80" fmla="*/ 555 w 1084"/>
                <a:gd name="T81" fmla="*/ 3048 h 3118"/>
                <a:gd name="T82" fmla="*/ 506 w 1084"/>
                <a:gd name="T83" fmla="*/ 2956 h 3118"/>
                <a:gd name="T84" fmla="*/ 411 w 1084"/>
                <a:gd name="T85" fmla="*/ 3090 h 3118"/>
                <a:gd name="T86" fmla="*/ 243 w 1084"/>
                <a:gd name="T87" fmla="*/ 3106 h 3118"/>
                <a:gd name="T88" fmla="*/ 127 w 1084"/>
                <a:gd name="T89" fmla="*/ 2989 h 3118"/>
                <a:gd name="T90" fmla="*/ 179 w 1084"/>
                <a:gd name="T91" fmla="*/ 2423 h 3118"/>
                <a:gd name="T92" fmla="*/ 272 w 1084"/>
                <a:gd name="T93" fmla="*/ 2264 h 3118"/>
                <a:gd name="T94" fmla="*/ 286 w 1084"/>
                <a:gd name="T95" fmla="*/ 1271 h 3118"/>
                <a:gd name="T96" fmla="*/ 225 w 1084"/>
                <a:gd name="T97" fmla="*/ 1099 h 3118"/>
                <a:gd name="T98" fmla="*/ 70 w 1084"/>
                <a:gd name="T99" fmla="*/ 1006 h 3118"/>
                <a:gd name="T100" fmla="*/ 255 w 1084"/>
                <a:gd name="T101" fmla="*/ 865 h 3118"/>
                <a:gd name="T102" fmla="*/ 252 w 1084"/>
                <a:gd name="T103" fmla="*/ 778 h 3118"/>
                <a:gd name="T104" fmla="*/ 166 w 1084"/>
                <a:gd name="T105" fmla="*/ 601 h 3118"/>
                <a:gd name="T106" fmla="*/ 132 w 1084"/>
                <a:gd name="T107" fmla="*/ 459 h 3118"/>
                <a:gd name="T108" fmla="*/ 152 w 1084"/>
                <a:gd name="T109" fmla="*/ 266 h 3118"/>
                <a:gd name="T110" fmla="*/ 240 w 1084"/>
                <a:gd name="T111" fmla="*/ 90 h 3118"/>
                <a:gd name="T112" fmla="*/ 415 w 1084"/>
                <a:gd name="T113" fmla="*/ 3 h 3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4" h="3118">
                  <a:moveTo>
                    <a:pt x="373" y="902"/>
                  </a:moveTo>
                  <a:lnTo>
                    <a:pt x="363" y="905"/>
                  </a:lnTo>
                  <a:lnTo>
                    <a:pt x="356" y="912"/>
                  </a:lnTo>
                  <a:lnTo>
                    <a:pt x="353" y="923"/>
                  </a:lnTo>
                  <a:lnTo>
                    <a:pt x="353" y="1040"/>
                  </a:lnTo>
                  <a:lnTo>
                    <a:pt x="354" y="1044"/>
                  </a:lnTo>
                  <a:lnTo>
                    <a:pt x="355" y="1048"/>
                  </a:lnTo>
                  <a:lnTo>
                    <a:pt x="357" y="1052"/>
                  </a:lnTo>
                  <a:lnTo>
                    <a:pt x="412" y="1126"/>
                  </a:lnTo>
                  <a:lnTo>
                    <a:pt x="415" y="1129"/>
                  </a:lnTo>
                  <a:lnTo>
                    <a:pt x="420" y="1131"/>
                  </a:lnTo>
                  <a:lnTo>
                    <a:pt x="424" y="1133"/>
                  </a:lnTo>
                  <a:lnTo>
                    <a:pt x="429" y="1133"/>
                  </a:lnTo>
                  <a:lnTo>
                    <a:pt x="434" y="1133"/>
                  </a:lnTo>
                  <a:lnTo>
                    <a:pt x="441" y="1129"/>
                  </a:lnTo>
                  <a:lnTo>
                    <a:pt x="446" y="1123"/>
                  </a:lnTo>
                  <a:lnTo>
                    <a:pt x="448" y="1116"/>
                  </a:lnTo>
                  <a:lnTo>
                    <a:pt x="459" y="1010"/>
                  </a:lnTo>
                  <a:lnTo>
                    <a:pt x="459" y="1006"/>
                  </a:lnTo>
                  <a:lnTo>
                    <a:pt x="458" y="1002"/>
                  </a:lnTo>
                  <a:lnTo>
                    <a:pt x="456" y="999"/>
                  </a:lnTo>
                  <a:lnTo>
                    <a:pt x="454" y="995"/>
                  </a:lnTo>
                  <a:lnTo>
                    <a:pt x="450" y="992"/>
                  </a:lnTo>
                  <a:lnTo>
                    <a:pt x="446" y="990"/>
                  </a:lnTo>
                  <a:lnTo>
                    <a:pt x="446" y="941"/>
                  </a:lnTo>
                  <a:lnTo>
                    <a:pt x="444" y="933"/>
                  </a:lnTo>
                  <a:lnTo>
                    <a:pt x="439" y="926"/>
                  </a:lnTo>
                  <a:lnTo>
                    <a:pt x="430" y="922"/>
                  </a:lnTo>
                  <a:lnTo>
                    <a:pt x="406" y="916"/>
                  </a:lnTo>
                  <a:lnTo>
                    <a:pt x="383" y="905"/>
                  </a:lnTo>
                  <a:lnTo>
                    <a:pt x="373" y="902"/>
                  </a:lnTo>
                  <a:close/>
                  <a:moveTo>
                    <a:pt x="642" y="902"/>
                  </a:moveTo>
                  <a:lnTo>
                    <a:pt x="631" y="905"/>
                  </a:lnTo>
                  <a:lnTo>
                    <a:pt x="607" y="916"/>
                  </a:lnTo>
                  <a:lnTo>
                    <a:pt x="584" y="922"/>
                  </a:lnTo>
                  <a:lnTo>
                    <a:pt x="575" y="926"/>
                  </a:lnTo>
                  <a:lnTo>
                    <a:pt x="569" y="932"/>
                  </a:lnTo>
                  <a:lnTo>
                    <a:pt x="567" y="941"/>
                  </a:lnTo>
                  <a:lnTo>
                    <a:pt x="567" y="990"/>
                  </a:lnTo>
                  <a:lnTo>
                    <a:pt x="563" y="992"/>
                  </a:lnTo>
                  <a:lnTo>
                    <a:pt x="560" y="995"/>
                  </a:lnTo>
                  <a:lnTo>
                    <a:pt x="558" y="999"/>
                  </a:lnTo>
                  <a:lnTo>
                    <a:pt x="556" y="1002"/>
                  </a:lnTo>
                  <a:lnTo>
                    <a:pt x="555" y="1006"/>
                  </a:lnTo>
                  <a:lnTo>
                    <a:pt x="555" y="1010"/>
                  </a:lnTo>
                  <a:lnTo>
                    <a:pt x="566" y="1116"/>
                  </a:lnTo>
                  <a:lnTo>
                    <a:pt x="568" y="1123"/>
                  </a:lnTo>
                  <a:lnTo>
                    <a:pt x="573" y="1129"/>
                  </a:lnTo>
                  <a:lnTo>
                    <a:pt x="581" y="1133"/>
                  </a:lnTo>
                  <a:lnTo>
                    <a:pt x="586" y="1133"/>
                  </a:lnTo>
                  <a:lnTo>
                    <a:pt x="590" y="1133"/>
                  </a:lnTo>
                  <a:lnTo>
                    <a:pt x="594" y="1131"/>
                  </a:lnTo>
                  <a:lnTo>
                    <a:pt x="598" y="1129"/>
                  </a:lnTo>
                  <a:lnTo>
                    <a:pt x="601" y="1126"/>
                  </a:lnTo>
                  <a:lnTo>
                    <a:pt x="656" y="1052"/>
                  </a:lnTo>
                  <a:lnTo>
                    <a:pt x="659" y="1048"/>
                  </a:lnTo>
                  <a:lnTo>
                    <a:pt x="660" y="1044"/>
                  </a:lnTo>
                  <a:lnTo>
                    <a:pt x="660" y="1040"/>
                  </a:lnTo>
                  <a:lnTo>
                    <a:pt x="660" y="923"/>
                  </a:lnTo>
                  <a:lnTo>
                    <a:pt x="658" y="912"/>
                  </a:lnTo>
                  <a:lnTo>
                    <a:pt x="651" y="905"/>
                  </a:lnTo>
                  <a:lnTo>
                    <a:pt x="642" y="902"/>
                  </a:lnTo>
                  <a:close/>
                  <a:moveTo>
                    <a:pt x="412" y="375"/>
                  </a:moveTo>
                  <a:lnTo>
                    <a:pt x="385" y="377"/>
                  </a:lnTo>
                  <a:lnTo>
                    <a:pt x="358" y="381"/>
                  </a:lnTo>
                  <a:lnTo>
                    <a:pt x="334" y="388"/>
                  </a:lnTo>
                  <a:lnTo>
                    <a:pt x="311" y="395"/>
                  </a:lnTo>
                  <a:lnTo>
                    <a:pt x="292" y="403"/>
                  </a:lnTo>
                  <a:lnTo>
                    <a:pt x="276" y="410"/>
                  </a:lnTo>
                  <a:lnTo>
                    <a:pt x="271" y="415"/>
                  </a:lnTo>
                  <a:lnTo>
                    <a:pt x="267" y="422"/>
                  </a:lnTo>
                  <a:lnTo>
                    <a:pt x="266" y="429"/>
                  </a:lnTo>
                  <a:lnTo>
                    <a:pt x="266" y="463"/>
                  </a:lnTo>
                  <a:lnTo>
                    <a:pt x="257" y="463"/>
                  </a:lnTo>
                  <a:lnTo>
                    <a:pt x="247" y="466"/>
                  </a:lnTo>
                  <a:lnTo>
                    <a:pt x="240" y="474"/>
                  </a:lnTo>
                  <a:lnTo>
                    <a:pt x="238" y="484"/>
                  </a:lnTo>
                  <a:lnTo>
                    <a:pt x="238" y="515"/>
                  </a:lnTo>
                  <a:lnTo>
                    <a:pt x="240" y="526"/>
                  </a:lnTo>
                  <a:lnTo>
                    <a:pt x="246" y="533"/>
                  </a:lnTo>
                  <a:lnTo>
                    <a:pt x="266" y="545"/>
                  </a:lnTo>
                  <a:lnTo>
                    <a:pt x="267" y="553"/>
                  </a:lnTo>
                  <a:lnTo>
                    <a:pt x="272" y="578"/>
                  </a:lnTo>
                  <a:lnTo>
                    <a:pt x="280" y="604"/>
                  </a:lnTo>
                  <a:lnTo>
                    <a:pt x="290" y="632"/>
                  </a:lnTo>
                  <a:lnTo>
                    <a:pt x="303" y="660"/>
                  </a:lnTo>
                  <a:lnTo>
                    <a:pt x="320" y="688"/>
                  </a:lnTo>
                  <a:lnTo>
                    <a:pt x="337" y="717"/>
                  </a:lnTo>
                  <a:lnTo>
                    <a:pt x="357" y="744"/>
                  </a:lnTo>
                  <a:lnTo>
                    <a:pt x="378" y="767"/>
                  </a:lnTo>
                  <a:lnTo>
                    <a:pt x="396" y="786"/>
                  </a:lnTo>
                  <a:lnTo>
                    <a:pt x="413" y="800"/>
                  </a:lnTo>
                  <a:lnTo>
                    <a:pt x="429" y="809"/>
                  </a:lnTo>
                  <a:lnTo>
                    <a:pt x="443" y="816"/>
                  </a:lnTo>
                  <a:lnTo>
                    <a:pt x="454" y="818"/>
                  </a:lnTo>
                  <a:lnTo>
                    <a:pt x="560" y="818"/>
                  </a:lnTo>
                  <a:lnTo>
                    <a:pt x="571" y="816"/>
                  </a:lnTo>
                  <a:lnTo>
                    <a:pt x="585" y="809"/>
                  </a:lnTo>
                  <a:lnTo>
                    <a:pt x="600" y="800"/>
                  </a:lnTo>
                  <a:lnTo>
                    <a:pt x="617" y="786"/>
                  </a:lnTo>
                  <a:lnTo>
                    <a:pt x="637" y="767"/>
                  </a:lnTo>
                  <a:lnTo>
                    <a:pt x="656" y="744"/>
                  </a:lnTo>
                  <a:lnTo>
                    <a:pt x="676" y="717"/>
                  </a:lnTo>
                  <a:lnTo>
                    <a:pt x="695" y="688"/>
                  </a:lnTo>
                  <a:lnTo>
                    <a:pt x="710" y="659"/>
                  </a:lnTo>
                  <a:lnTo>
                    <a:pt x="723" y="632"/>
                  </a:lnTo>
                  <a:lnTo>
                    <a:pt x="734" y="604"/>
                  </a:lnTo>
                  <a:lnTo>
                    <a:pt x="743" y="578"/>
                  </a:lnTo>
                  <a:lnTo>
                    <a:pt x="747" y="553"/>
                  </a:lnTo>
                  <a:lnTo>
                    <a:pt x="749" y="545"/>
                  </a:lnTo>
                  <a:lnTo>
                    <a:pt x="767" y="533"/>
                  </a:lnTo>
                  <a:lnTo>
                    <a:pt x="774" y="526"/>
                  </a:lnTo>
                  <a:lnTo>
                    <a:pt x="776" y="515"/>
                  </a:lnTo>
                  <a:lnTo>
                    <a:pt x="776" y="484"/>
                  </a:lnTo>
                  <a:lnTo>
                    <a:pt x="773" y="474"/>
                  </a:lnTo>
                  <a:lnTo>
                    <a:pt x="766" y="466"/>
                  </a:lnTo>
                  <a:lnTo>
                    <a:pt x="757" y="463"/>
                  </a:lnTo>
                  <a:lnTo>
                    <a:pt x="746" y="463"/>
                  </a:lnTo>
                  <a:lnTo>
                    <a:pt x="743" y="460"/>
                  </a:lnTo>
                  <a:lnTo>
                    <a:pt x="740" y="457"/>
                  </a:lnTo>
                  <a:lnTo>
                    <a:pt x="730" y="454"/>
                  </a:lnTo>
                  <a:lnTo>
                    <a:pt x="721" y="455"/>
                  </a:lnTo>
                  <a:lnTo>
                    <a:pt x="695" y="465"/>
                  </a:lnTo>
                  <a:lnTo>
                    <a:pt x="668" y="472"/>
                  </a:lnTo>
                  <a:lnTo>
                    <a:pt x="643" y="474"/>
                  </a:lnTo>
                  <a:lnTo>
                    <a:pt x="616" y="472"/>
                  </a:lnTo>
                  <a:lnTo>
                    <a:pt x="591" y="464"/>
                  </a:lnTo>
                  <a:lnTo>
                    <a:pt x="567" y="453"/>
                  </a:lnTo>
                  <a:lnTo>
                    <a:pt x="544" y="438"/>
                  </a:lnTo>
                  <a:lnTo>
                    <a:pt x="522" y="419"/>
                  </a:lnTo>
                  <a:lnTo>
                    <a:pt x="504" y="403"/>
                  </a:lnTo>
                  <a:lnTo>
                    <a:pt x="485" y="390"/>
                  </a:lnTo>
                  <a:lnTo>
                    <a:pt x="462" y="382"/>
                  </a:lnTo>
                  <a:lnTo>
                    <a:pt x="439" y="377"/>
                  </a:lnTo>
                  <a:lnTo>
                    <a:pt x="412" y="375"/>
                  </a:lnTo>
                  <a:close/>
                  <a:moveTo>
                    <a:pt x="457" y="0"/>
                  </a:moveTo>
                  <a:lnTo>
                    <a:pt x="557" y="0"/>
                  </a:lnTo>
                  <a:lnTo>
                    <a:pt x="598" y="3"/>
                  </a:lnTo>
                  <a:lnTo>
                    <a:pt x="639" y="11"/>
                  </a:lnTo>
                  <a:lnTo>
                    <a:pt x="676" y="25"/>
                  </a:lnTo>
                  <a:lnTo>
                    <a:pt x="712" y="42"/>
                  </a:lnTo>
                  <a:lnTo>
                    <a:pt x="745" y="64"/>
                  </a:lnTo>
                  <a:lnTo>
                    <a:pt x="774" y="90"/>
                  </a:lnTo>
                  <a:lnTo>
                    <a:pt x="800" y="119"/>
                  </a:lnTo>
                  <a:lnTo>
                    <a:pt x="822" y="153"/>
                  </a:lnTo>
                  <a:lnTo>
                    <a:pt x="839" y="188"/>
                  </a:lnTo>
                  <a:lnTo>
                    <a:pt x="853" y="226"/>
                  </a:lnTo>
                  <a:lnTo>
                    <a:pt x="861" y="266"/>
                  </a:lnTo>
                  <a:lnTo>
                    <a:pt x="864" y="308"/>
                  </a:lnTo>
                  <a:lnTo>
                    <a:pt x="864" y="404"/>
                  </a:lnTo>
                  <a:lnTo>
                    <a:pt x="874" y="422"/>
                  </a:lnTo>
                  <a:lnTo>
                    <a:pt x="879" y="440"/>
                  </a:lnTo>
                  <a:lnTo>
                    <a:pt x="881" y="459"/>
                  </a:lnTo>
                  <a:lnTo>
                    <a:pt x="881" y="528"/>
                  </a:lnTo>
                  <a:lnTo>
                    <a:pt x="879" y="549"/>
                  </a:lnTo>
                  <a:lnTo>
                    <a:pt x="873" y="569"/>
                  </a:lnTo>
                  <a:lnTo>
                    <a:pt x="862" y="586"/>
                  </a:lnTo>
                  <a:lnTo>
                    <a:pt x="848" y="601"/>
                  </a:lnTo>
                  <a:lnTo>
                    <a:pt x="838" y="627"/>
                  </a:lnTo>
                  <a:lnTo>
                    <a:pt x="828" y="653"/>
                  </a:lnTo>
                  <a:lnTo>
                    <a:pt x="810" y="695"/>
                  </a:lnTo>
                  <a:lnTo>
                    <a:pt x="787" y="737"/>
                  </a:lnTo>
                  <a:lnTo>
                    <a:pt x="762" y="778"/>
                  </a:lnTo>
                  <a:lnTo>
                    <a:pt x="749" y="795"/>
                  </a:lnTo>
                  <a:lnTo>
                    <a:pt x="734" y="815"/>
                  </a:lnTo>
                  <a:lnTo>
                    <a:pt x="717" y="834"/>
                  </a:lnTo>
                  <a:lnTo>
                    <a:pt x="740" y="847"/>
                  </a:lnTo>
                  <a:lnTo>
                    <a:pt x="759" y="865"/>
                  </a:lnTo>
                  <a:lnTo>
                    <a:pt x="983" y="909"/>
                  </a:lnTo>
                  <a:lnTo>
                    <a:pt x="1008" y="918"/>
                  </a:lnTo>
                  <a:lnTo>
                    <a:pt x="1029" y="929"/>
                  </a:lnTo>
                  <a:lnTo>
                    <a:pt x="1047" y="944"/>
                  </a:lnTo>
                  <a:lnTo>
                    <a:pt x="1063" y="962"/>
                  </a:lnTo>
                  <a:lnTo>
                    <a:pt x="1074" y="984"/>
                  </a:lnTo>
                  <a:lnTo>
                    <a:pt x="1081" y="1007"/>
                  </a:lnTo>
                  <a:lnTo>
                    <a:pt x="1084" y="1033"/>
                  </a:lnTo>
                  <a:lnTo>
                    <a:pt x="1084" y="1845"/>
                  </a:lnTo>
                  <a:lnTo>
                    <a:pt x="1081" y="1873"/>
                  </a:lnTo>
                  <a:lnTo>
                    <a:pt x="1073" y="1898"/>
                  </a:lnTo>
                  <a:lnTo>
                    <a:pt x="1073" y="1987"/>
                  </a:lnTo>
                  <a:lnTo>
                    <a:pt x="1070" y="2013"/>
                  </a:lnTo>
                  <a:lnTo>
                    <a:pt x="1062" y="2035"/>
                  </a:lnTo>
                  <a:lnTo>
                    <a:pt x="1048" y="2056"/>
                  </a:lnTo>
                  <a:lnTo>
                    <a:pt x="1031" y="2073"/>
                  </a:lnTo>
                  <a:lnTo>
                    <a:pt x="1011" y="2086"/>
                  </a:lnTo>
                  <a:lnTo>
                    <a:pt x="988" y="2094"/>
                  </a:lnTo>
                  <a:lnTo>
                    <a:pt x="963" y="2097"/>
                  </a:lnTo>
                  <a:lnTo>
                    <a:pt x="941" y="2095"/>
                  </a:lnTo>
                  <a:lnTo>
                    <a:pt x="921" y="2089"/>
                  </a:lnTo>
                  <a:lnTo>
                    <a:pt x="903" y="2079"/>
                  </a:lnTo>
                  <a:lnTo>
                    <a:pt x="903" y="2921"/>
                  </a:lnTo>
                  <a:lnTo>
                    <a:pt x="900" y="2956"/>
                  </a:lnTo>
                  <a:lnTo>
                    <a:pt x="890" y="2989"/>
                  </a:lnTo>
                  <a:lnTo>
                    <a:pt x="876" y="3020"/>
                  </a:lnTo>
                  <a:lnTo>
                    <a:pt x="857" y="3048"/>
                  </a:lnTo>
                  <a:lnTo>
                    <a:pt x="832" y="3071"/>
                  </a:lnTo>
                  <a:lnTo>
                    <a:pt x="805" y="3090"/>
                  </a:lnTo>
                  <a:lnTo>
                    <a:pt x="774" y="3106"/>
                  </a:lnTo>
                  <a:lnTo>
                    <a:pt x="742" y="3115"/>
                  </a:lnTo>
                  <a:lnTo>
                    <a:pt x="706" y="3118"/>
                  </a:lnTo>
                  <a:lnTo>
                    <a:pt x="670" y="3115"/>
                  </a:lnTo>
                  <a:lnTo>
                    <a:pt x="638" y="3106"/>
                  </a:lnTo>
                  <a:lnTo>
                    <a:pt x="606" y="3090"/>
                  </a:lnTo>
                  <a:lnTo>
                    <a:pt x="578" y="3071"/>
                  </a:lnTo>
                  <a:lnTo>
                    <a:pt x="555" y="3048"/>
                  </a:lnTo>
                  <a:lnTo>
                    <a:pt x="536" y="3020"/>
                  </a:lnTo>
                  <a:lnTo>
                    <a:pt x="521" y="2989"/>
                  </a:lnTo>
                  <a:lnTo>
                    <a:pt x="512" y="2956"/>
                  </a:lnTo>
                  <a:lnTo>
                    <a:pt x="509" y="2921"/>
                  </a:lnTo>
                  <a:lnTo>
                    <a:pt x="506" y="2956"/>
                  </a:lnTo>
                  <a:lnTo>
                    <a:pt x="497" y="2989"/>
                  </a:lnTo>
                  <a:lnTo>
                    <a:pt x="482" y="3020"/>
                  </a:lnTo>
                  <a:lnTo>
                    <a:pt x="462" y="3048"/>
                  </a:lnTo>
                  <a:lnTo>
                    <a:pt x="439" y="3071"/>
                  </a:lnTo>
                  <a:lnTo>
                    <a:pt x="411" y="3090"/>
                  </a:lnTo>
                  <a:lnTo>
                    <a:pt x="381" y="3106"/>
                  </a:lnTo>
                  <a:lnTo>
                    <a:pt x="347" y="3115"/>
                  </a:lnTo>
                  <a:lnTo>
                    <a:pt x="312" y="3118"/>
                  </a:lnTo>
                  <a:lnTo>
                    <a:pt x="277" y="3115"/>
                  </a:lnTo>
                  <a:lnTo>
                    <a:pt x="243" y="3106"/>
                  </a:lnTo>
                  <a:lnTo>
                    <a:pt x="213" y="3090"/>
                  </a:lnTo>
                  <a:lnTo>
                    <a:pt x="185" y="3071"/>
                  </a:lnTo>
                  <a:lnTo>
                    <a:pt x="162" y="3048"/>
                  </a:lnTo>
                  <a:lnTo>
                    <a:pt x="142" y="3020"/>
                  </a:lnTo>
                  <a:lnTo>
                    <a:pt x="127" y="2989"/>
                  </a:lnTo>
                  <a:lnTo>
                    <a:pt x="118" y="2956"/>
                  </a:lnTo>
                  <a:lnTo>
                    <a:pt x="115" y="2921"/>
                  </a:lnTo>
                  <a:lnTo>
                    <a:pt x="115" y="2461"/>
                  </a:lnTo>
                  <a:lnTo>
                    <a:pt x="148" y="2444"/>
                  </a:lnTo>
                  <a:lnTo>
                    <a:pt x="179" y="2423"/>
                  </a:lnTo>
                  <a:lnTo>
                    <a:pt x="207" y="2397"/>
                  </a:lnTo>
                  <a:lnTo>
                    <a:pt x="230" y="2369"/>
                  </a:lnTo>
                  <a:lnTo>
                    <a:pt x="248" y="2336"/>
                  </a:lnTo>
                  <a:lnTo>
                    <a:pt x="263" y="2302"/>
                  </a:lnTo>
                  <a:lnTo>
                    <a:pt x="272" y="2264"/>
                  </a:lnTo>
                  <a:lnTo>
                    <a:pt x="275" y="2225"/>
                  </a:lnTo>
                  <a:lnTo>
                    <a:pt x="275" y="2162"/>
                  </a:lnTo>
                  <a:lnTo>
                    <a:pt x="283" y="2123"/>
                  </a:lnTo>
                  <a:lnTo>
                    <a:pt x="286" y="2083"/>
                  </a:lnTo>
                  <a:lnTo>
                    <a:pt x="286" y="1271"/>
                  </a:lnTo>
                  <a:lnTo>
                    <a:pt x="284" y="1233"/>
                  </a:lnTo>
                  <a:lnTo>
                    <a:pt x="276" y="1196"/>
                  </a:lnTo>
                  <a:lnTo>
                    <a:pt x="264" y="1162"/>
                  </a:lnTo>
                  <a:lnTo>
                    <a:pt x="246" y="1129"/>
                  </a:lnTo>
                  <a:lnTo>
                    <a:pt x="225" y="1099"/>
                  </a:lnTo>
                  <a:lnTo>
                    <a:pt x="200" y="1073"/>
                  </a:lnTo>
                  <a:lnTo>
                    <a:pt x="172" y="1050"/>
                  </a:lnTo>
                  <a:lnTo>
                    <a:pt x="140" y="1031"/>
                  </a:lnTo>
                  <a:lnTo>
                    <a:pt x="107" y="1017"/>
                  </a:lnTo>
                  <a:lnTo>
                    <a:pt x="70" y="1006"/>
                  </a:lnTo>
                  <a:lnTo>
                    <a:pt x="0" y="992"/>
                  </a:lnTo>
                  <a:lnTo>
                    <a:pt x="19" y="946"/>
                  </a:lnTo>
                  <a:lnTo>
                    <a:pt x="32" y="915"/>
                  </a:lnTo>
                  <a:lnTo>
                    <a:pt x="35" y="909"/>
                  </a:lnTo>
                  <a:lnTo>
                    <a:pt x="255" y="865"/>
                  </a:lnTo>
                  <a:lnTo>
                    <a:pt x="275" y="847"/>
                  </a:lnTo>
                  <a:lnTo>
                    <a:pt x="296" y="834"/>
                  </a:lnTo>
                  <a:lnTo>
                    <a:pt x="280" y="815"/>
                  </a:lnTo>
                  <a:lnTo>
                    <a:pt x="265" y="795"/>
                  </a:lnTo>
                  <a:lnTo>
                    <a:pt x="252" y="778"/>
                  </a:lnTo>
                  <a:lnTo>
                    <a:pt x="227" y="737"/>
                  </a:lnTo>
                  <a:lnTo>
                    <a:pt x="204" y="695"/>
                  </a:lnTo>
                  <a:lnTo>
                    <a:pt x="186" y="653"/>
                  </a:lnTo>
                  <a:lnTo>
                    <a:pt x="175" y="627"/>
                  </a:lnTo>
                  <a:lnTo>
                    <a:pt x="166" y="601"/>
                  </a:lnTo>
                  <a:lnTo>
                    <a:pt x="151" y="586"/>
                  </a:lnTo>
                  <a:lnTo>
                    <a:pt x="141" y="569"/>
                  </a:lnTo>
                  <a:lnTo>
                    <a:pt x="134" y="549"/>
                  </a:lnTo>
                  <a:lnTo>
                    <a:pt x="132" y="528"/>
                  </a:lnTo>
                  <a:lnTo>
                    <a:pt x="132" y="459"/>
                  </a:lnTo>
                  <a:lnTo>
                    <a:pt x="134" y="440"/>
                  </a:lnTo>
                  <a:lnTo>
                    <a:pt x="140" y="422"/>
                  </a:lnTo>
                  <a:lnTo>
                    <a:pt x="149" y="404"/>
                  </a:lnTo>
                  <a:lnTo>
                    <a:pt x="149" y="308"/>
                  </a:lnTo>
                  <a:lnTo>
                    <a:pt x="152" y="266"/>
                  </a:lnTo>
                  <a:lnTo>
                    <a:pt x="161" y="226"/>
                  </a:lnTo>
                  <a:lnTo>
                    <a:pt x="174" y="188"/>
                  </a:lnTo>
                  <a:lnTo>
                    <a:pt x="192" y="153"/>
                  </a:lnTo>
                  <a:lnTo>
                    <a:pt x="214" y="119"/>
                  </a:lnTo>
                  <a:lnTo>
                    <a:pt x="240" y="90"/>
                  </a:lnTo>
                  <a:lnTo>
                    <a:pt x="270" y="64"/>
                  </a:lnTo>
                  <a:lnTo>
                    <a:pt x="302" y="42"/>
                  </a:lnTo>
                  <a:lnTo>
                    <a:pt x="338" y="25"/>
                  </a:lnTo>
                  <a:lnTo>
                    <a:pt x="376" y="11"/>
                  </a:lnTo>
                  <a:lnTo>
                    <a:pt x="415" y="3"/>
                  </a:lnTo>
                  <a:lnTo>
                    <a:pt x="45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8" name="Freeform 20"/>
            <p:cNvSpPr>
              <a:spLocks noEditPoints="1"/>
            </p:cNvSpPr>
            <p:nvPr/>
          </p:nvSpPr>
          <p:spPr bwMode="auto">
            <a:xfrm>
              <a:off x="2330" y="1153"/>
              <a:ext cx="135" cy="390"/>
            </a:xfrm>
            <a:custGeom>
              <a:avLst/>
              <a:gdLst>
                <a:gd name="T0" fmla="*/ 420 w 1081"/>
                <a:gd name="T1" fmla="*/ 1040 h 3118"/>
                <a:gd name="T2" fmla="*/ 482 w 1081"/>
                <a:gd name="T3" fmla="*/ 1129 h 3118"/>
                <a:gd name="T4" fmla="*/ 507 w 1081"/>
                <a:gd name="T5" fmla="*/ 1129 h 3118"/>
                <a:gd name="T6" fmla="*/ 524 w 1081"/>
                <a:gd name="T7" fmla="*/ 1002 h 3118"/>
                <a:gd name="T8" fmla="*/ 513 w 1081"/>
                <a:gd name="T9" fmla="*/ 941 h 3118"/>
                <a:gd name="T10" fmla="*/ 448 w 1081"/>
                <a:gd name="T11" fmla="*/ 905 h 3118"/>
                <a:gd name="T12" fmla="*/ 650 w 1081"/>
                <a:gd name="T13" fmla="*/ 922 h 3118"/>
                <a:gd name="T14" fmla="*/ 630 w 1081"/>
                <a:gd name="T15" fmla="*/ 992 h 3118"/>
                <a:gd name="T16" fmla="*/ 622 w 1081"/>
                <a:gd name="T17" fmla="*/ 1010 h 3118"/>
                <a:gd name="T18" fmla="*/ 651 w 1081"/>
                <a:gd name="T19" fmla="*/ 1133 h 3118"/>
                <a:gd name="T20" fmla="*/ 723 w 1081"/>
                <a:gd name="T21" fmla="*/ 1052 h 3118"/>
                <a:gd name="T22" fmla="*/ 724 w 1081"/>
                <a:gd name="T23" fmla="*/ 912 h 3118"/>
                <a:gd name="T24" fmla="*/ 425 w 1081"/>
                <a:gd name="T25" fmla="*/ 381 h 3118"/>
                <a:gd name="T26" fmla="*/ 336 w 1081"/>
                <a:gd name="T27" fmla="*/ 415 h 3118"/>
                <a:gd name="T28" fmla="*/ 314 w 1081"/>
                <a:gd name="T29" fmla="*/ 466 h 3118"/>
                <a:gd name="T30" fmla="*/ 313 w 1081"/>
                <a:gd name="T31" fmla="*/ 533 h 3118"/>
                <a:gd name="T32" fmla="*/ 357 w 1081"/>
                <a:gd name="T33" fmla="*/ 632 h 3118"/>
                <a:gd name="T34" fmla="*/ 443 w 1081"/>
                <a:gd name="T35" fmla="*/ 767 h 3118"/>
                <a:gd name="T36" fmla="*/ 520 w 1081"/>
                <a:gd name="T37" fmla="*/ 818 h 3118"/>
                <a:gd name="T38" fmla="*/ 684 w 1081"/>
                <a:gd name="T39" fmla="*/ 786 h 3118"/>
                <a:gd name="T40" fmla="*/ 777 w 1081"/>
                <a:gd name="T41" fmla="*/ 659 h 3118"/>
                <a:gd name="T42" fmla="*/ 814 w 1081"/>
                <a:gd name="T43" fmla="*/ 545 h 3118"/>
                <a:gd name="T44" fmla="*/ 840 w 1081"/>
                <a:gd name="T45" fmla="*/ 474 h 3118"/>
                <a:gd name="T46" fmla="*/ 806 w 1081"/>
                <a:gd name="T47" fmla="*/ 457 h 3118"/>
                <a:gd name="T48" fmla="*/ 709 w 1081"/>
                <a:gd name="T49" fmla="*/ 474 h 3118"/>
                <a:gd name="T50" fmla="*/ 588 w 1081"/>
                <a:gd name="T51" fmla="*/ 419 h 3118"/>
                <a:gd name="T52" fmla="*/ 479 w 1081"/>
                <a:gd name="T53" fmla="*/ 375 h 3118"/>
                <a:gd name="T54" fmla="*/ 742 w 1081"/>
                <a:gd name="T55" fmla="*/ 25 h 3118"/>
                <a:gd name="T56" fmla="*/ 888 w 1081"/>
                <a:gd name="T57" fmla="*/ 153 h 3118"/>
                <a:gd name="T58" fmla="*/ 930 w 1081"/>
                <a:gd name="T59" fmla="*/ 404 h 3118"/>
                <a:gd name="T60" fmla="*/ 946 w 1081"/>
                <a:gd name="T61" fmla="*/ 549 h 3118"/>
                <a:gd name="T62" fmla="*/ 894 w 1081"/>
                <a:gd name="T63" fmla="*/ 653 h 3118"/>
                <a:gd name="T64" fmla="*/ 800 w 1081"/>
                <a:gd name="T65" fmla="*/ 815 h 3118"/>
                <a:gd name="T66" fmla="*/ 1048 w 1081"/>
                <a:gd name="T67" fmla="*/ 915 h 3118"/>
                <a:gd name="T68" fmla="*/ 943 w 1081"/>
                <a:gd name="T69" fmla="*/ 1031 h 3118"/>
                <a:gd name="T70" fmla="*/ 820 w 1081"/>
                <a:gd name="T71" fmla="*/ 1162 h 3118"/>
                <a:gd name="T72" fmla="*/ 801 w 1081"/>
                <a:gd name="T73" fmla="*/ 2123 h 3118"/>
                <a:gd name="T74" fmla="*/ 836 w 1081"/>
                <a:gd name="T75" fmla="*/ 2336 h 3118"/>
                <a:gd name="T76" fmla="*/ 969 w 1081"/>
                <a:gd name="T77" fmla="*/ 2461 h 3118"/>
                <a:gd name="T78" fmla="*/ 922 w 1081"/>
                <a:gd name="T79" fmla="*/ 3048 h 3118"/>
                <a:gd name="T80" fmla="*/ 773 w 1081"/>
                <a:gd name="T81" fmla="*/ 3118 h 3118"/>
                <a:gd name="T82" fmla="*/ 622 w 1081"/>
                <a:gd name="T83" fmla="*/ 3048 h 3118"/>
                <a:gd name="T84" fmla="*/ 572 w 1081"/>
                <a:gd name="T85" fmla="*/ 2956 h 3118"/>
                <a:gd name="T86" fmla="*/ 478 w 1081"/>
                <a:gd name="T87" fmla="*/ 3090 h 3118"/>
                <a:gd name="T88" fmla="*/ 310 w 1081"/>
                <a:gd name="T89" fmla="*/ 3106 h 3118"/>
                <a:gd name="T90" fmla="*/ 194 w 1081"/>
                <a:gd name="T91" fmla="*/ 2989 h 3118"/>
                <a:gd name="T92" fmla="*/ 143 w 1081"/>
                <a:gd name="T93" fmla="*/ 2095 h 3118"/>
                <a:gd name="T94" fmla="*/ 36 w 1081"/>
                <a:gd name="T95" fmla="*/ 2056 h 3118"/>
                <a:gd name="T96" fmla="*/ 3 w 1081"/>
                <a:gd name="T97" fmla="*/ 1873 h 3118"/>
                <a:gd name="T98" fmla="*/ 21 w 1081"/>
                <a:gd name="T99" fmla="*/ 962 h 3118"/>
                <a:gd name="T100" fmla="*/ 322 w 1081"/>
                <a:gd name="T101" fmla="*/ 865 h 3118"/>
                <a:gd name="T102" fmla="*/ 318 w 1081"/>
                <a:gd name="T103" fmla="*/ 778 h 3118"/>
                <a:gd name="T104" fmla="*/ 232 w 1081"/>
                <a:gd name="T105" fmla="*/ 601 h 3118"/>
                <a:gd name="T106" fmla="*/ 199 w 1081"/>
                <a:gd name="T107" fmla="*/ 459 h 3118"/>
                <a:gd name="T108" fmla="*/ 219 w 1081"/>
                <a:gd name="T109" fmla="*/ 266 h 3118"/>
                <a:gd name="T110" fmla="*/ 306 w 1081"/>
                <a:gd name="T111" fmla="*/ 90 h 3118"/>
                <a:gd name="T112" fmla="*/ 482 w 1081"/>
                <a:gd name="T113" fmla="*/ 3 h 3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1" h="3118">
                  <a:moveTo>
                    <a:pt x="439" y="902"/>
                  </a:moveTo>
                  <a:lnTo>
                    <a:pt x="429" y="905"/>
                  </a:lnTo>
                  <a:lnTo>
                    <a:pt x="422" y="912"/>
                  </a:lnTo>
                  <a:lnTo>
                    <a:pt x="420" y="923"/>
                  </a:lnTo>
                  <a:lnTo>
                    <a:pt x="420" y="1040"/>
                  </a:lnTo>
                  <a:lnTo>
                    <a:pt x="420" y="1044"/>
                  </a:lnTo>
                  <a:lnTo>
                    <a:pt x="421" y="1048"/>
                  </a:lnTo>
                  <a:lnTo>
                    <a:pt x="424" y="1052"/>
                  </a:lnTo>
                  <a:lnTo>
                    <a:pt x="479" y="1126"/>
                  </a:lnTo>
                  <a:lnTo>
                    <a:pt x="482" y="1129"/>
                  </a:lnTo>
                  <a:lnTo>
                    <a:pt x="486" y="1131"/>
                  </a:lnTo>
                  <a:lnTo>
                    <a:pt x="490" y="1133"/>
                  </a:lnTo>
                  <a:lnTo>
                    <a:pt x="494" y="1133"/>
                  </a:lnTo>
                  <a:lnTo>
                    <a:pt x="499" y="1133"/>
                  </a:lnTo>
                  <a:lnTo>
                    <a:pt x="507" y="1129"/>
                  </a:lnTo>
                  <a:lnTo>
                    <a:pt x="512" y="1123"/>
                  </a:lnTo>
                  <a:lnTo>
                    <a:pt x="515" y="1116"/>
                  </a:lnTo>
                  <a:lnTo>
                    <a:pt x="525" y="1010"/>
                  </a:lnTo>
                  <a:lnTo>
                    <a:pt x="525" y="1006"/>
                  </a:lnTo>
                  <a:lnTo>
                    <a:pt x="524" y="1002"/>
                  </a:lnTo>
                  <a:lnTo>
                    <a:pt x="523" y="999"/>
                  </a:lnTo>
                  <a:lnTo>
                    <a:pt x="520" y="995"/>
                  </a:lnTo>
                  <a:lnTo>
                    <a:pt x="517" y="992"/>
                  </a:lnTo>
                  <a:lnTo>
                    <a:pt x="513" y="990"/>
                  </a:lnTo>
                  <a:lnTo>
                    <a:pt x="513" y="941"/>
                  </a:lnTo>
                  <a:lnTo>
                    <a:pt x="511" y="933"/>
                  </a:lnTo>
                  <a:lnTo>
                    <a:pt x="504" y="926"/>
                  </a:lnTo>
                  <a:lnTo>
                    <a:pt x="496" y="922"/>
                  </a:lnTo>
                  <a:lnTo>
                    <a:pt x="473" y="916"/>
                  </a:lnTo>
                  <a:lnTo>
                    <a:pt x="448" y="905"/>
                  </a:lnTo>
                  <a:lnTo>
                    <a:pt x="439" y="902"/>
                  </a:lnTo>
                  <a:close/>
                  <a:moveTo>
                    <a:pt x="707" y="902"/>
                  </a:moveTo>
                  <a:lnTo>
                    <a:pt x="698" y="905"/>
                  </a:lnTo>
                  <a:lnTo>
                    <a:pt x="674" y="916"/>
                  </a:lnTo>
                  <a:lnTo>
                    <a:pt x="650" y="922"/>
                  </a:lnTo>
                  <a:lnTo>
                    <a:pt x="641" y="926"/>
                  </a:lnTo>
                  <a:lnTo>
                    <a:pt x="636" y="932"/>
                  </a:lnTo>
                  <a:lnTo>
                    <a:pt x="634" y="941"/>
                  </a:lnTo>
                  <a:lnTo>
                    <a:pt x="634" y="990"/>
                  </a:lnTo>
                  <a:lnTo>
                    <a:pt x="630" y="992"/>
                  </a:lnTo>
                  <a:lnTo>
                    <a:pt x="626" y="995"/>
                  </a:lnTo>
                  <a:lnTo>
                    <a:pt x="624" y="999"/>
                  </a:lnTo>
                  <a:lnTo>
                    <a:pt x="622" y="1002"/>
                  </a:lnTo>
                  <a:lnTo>
                    <a:pt x="622" y="1006"/>
                  </a:lnTo>
                  <a:lnTo>
                    <a:pt x="622" y="1010"/>
                  </a:lnTo>
                  <a:lnTo>
                    <a:pt x="632" y="1116"/>
                  </a:lnTo>
                  <a:lnTo>
                    <a:pt x="634" y="1123"/>
                  </a:lnTo>
                  <a:lnTo>
                    <a:pt x="639" y="1129"/>
                  </a:lnTo>
                  <a:lnTo>
                    <a:pt x="646" y="1133"/>
                  </a:lnTo>
                  <a:lnTo>
                    <a:pt x="651" y="1133"/>
                  </a:lnTo>
                  <a:lnTo>
                    <a:pt x="656" y="1133"/>
                  </a:lnTo>
                  <a:lnTo>
                    <a:pt x="660" y="1131"/>
                  </a:lnTo>
                  <a:lnTo>
                    <a:pt x="664" y="1129"/>
                  </a:lnTo>
                  <a:lnTo>
                    <a:pt x="668" y="1126"/>
                  </a:lnTo>
                  <a:lnTo>
                    <a:pt x="723" y="1052"/>
                  </a:lnTo>
                  <a:lnTo>
                    <a:pt x="725" y="1048"/>
                  </a:lnTo>
                  <a:lnTo>
                    <a:pt x="726" y="1044"/>
                  </a:lnTo>
                  <a:lnTo>
                    <a:pt x="727" y="1040"/>
                  </a:lnTo>
                  <a:lnTo>
                    <a:pt x="727" y="923"/>
                  </a:lnTo>
                  <a:lnTo>
                    <a:pt x="724" y="912"/>
                  </a:lnTo>
                  <a:lnTo>
                    <a:pt x="717" y="905"/>
                  </a:lnTo>
                  <a:lnTo>
                    <a:pt x="707" y="902"/>
                  </a:lnTo>
                  <a:close/>
                  <a:moveTo>
                    <a:pt x="479" y="375"/>
                  </a:moveTo>
                  <a:lnTo>
                    <a:pt x="451" y="377"/>
                  </a:lnTo>
                  <a:lnTo>
                    <a:pt x="425" y="381"/>
                  </a:lnTo>
                  <a:lnTo>
                    <a:pt x="399" y="388"/>
                  </a:lnTo>
                  <a:lnTo>
                    <a:pt x="377" y="395"/>
                  </a:lnTo>
                  <a:lnTo>
                    <a:pt x="358" y="403"/>
                  </a:lnTo>
                  <a:lnTo>
                    <a:pt x="342" y="410"/>
                  </a:lnTo>
                  <a:lnTo>
                    <a:pt x="336" y="415"/>
                  </a:lnTo>
                  <a:lnTo>
                    <a:pt x="333" y="422"/>
                  </a:lnTo>
                  <a:lnTo>
                    <a:pt x="331" y="429"/>
                  </a:lnTo>
                  <a:lnTo>
                    <a:pt x="331" y="463"/>
                  </a:lnTo>
                  <a:lnTo>
                    <a:pt x="323" y="463"/>
                  </a:lnTo>
                  <a:lnTo>
                    <a:pt x="314" y="466"/>
                  </a:lnTo>
                  <a:lnTo>
                    <a:pt x="307" y="474"/>
                  </a:lnTo>
                  <a:lnTo>
                    <a:pt x="304" y="484"/>
                  </a:lnTo>
                  <a:lnTo>
                    <a:pt x="304" y="515"/>
                  </a:lnTo>
                  <a:lnTo>
                    <a:pt x="306" y="526"/>
                  </a:lnTo>
                  <a:lnTo>
                    <a:pt x="313" y="533"/>
                  </a:lnTo>
                  <a:lnTo>
                    <a:pt x="332" y="545"/>
                  </a:lnTo>
                  <a:lnTo>
                    <a:pt x="333" y="553"/>
                  </a:lnTo>
                  <a:lnTo>
                    <a:pt x="337" y="578"/>
                  </a:lnTo>
                  <a:lnTo>
                    <a:pt x="345" y="604"/>
                  </a:lnTo>
                  <a:lnTo>
                    <a:pt x="357" y="632"/>
                  </a:lnTo>
                  <a:lnTo>
                    <a:pt x="370" y="660"/>
                  </a:lnTo>
                  <a:lnTo>
                    <a:pt x="385" y="688"/>
                  </a:lnTo>
                  <a:lnTo>
                    <a:pt x="404" y="717"/>
                  </a:lnTo>
                  <a:lnTo>
                    <a:pt x="424" y="744"/>
                  </a:lnTo>
                  <a:lnTo>
                    <a:pt x="443" y="767"/>
                  </a:lnTo>
                  <a:lnTo>
                    <a:pt x="463" y="786"/>
                  </a:lnTo>
                  <a:lnTo>
                    <a:pt x="480" y="800"/>
                  </a:lnTo>
                  <a:lnTo>
                    <a:pt x="495" y="809"/>
                  </a:lnTo>
                  <a:lnTo>
                    <a:pt x="509" y="816"/>
                  </a:lnTo>
                  <a:lnTo>
                    <a:pt x="520" y="818"/>
                  </a:lnTo>
                  <a:lnTo>
                    <a:pt x="626" y="818"/>
                  </a:lnTo>
                  <a:lnTo>
                    <a:pt x="637" y="816"/>
                  </a:lnTo>
                  <a:lnTo>
                    <a:pt x="651" y="809"/>
                  </a:lnTo>
                  <a:lnTo>
                    <a:pt x="667" y="800"/>
                  </a:lnTo>
                  <a:lnTo>
                    <a:pt x="684" y="786"/>
                  </a:lnTo>
                  <a:lnTo>
                    <a:pt x="702" y="767"/>
                  </a:lnTo>
                  <a:lnTo>
                    <a:pt x="723" y="744"/>
                  </a:lnTo>
                  <a:lnTo>
                    <a:pt x="743" y="717"/>
                  </a:lnTo>
                  <a:lnTo>
                    <a:pt x="760" y="688"/>
                  </a:lnTo>
                  <a:lnTo>
                    <a:pt x="777" y="659"/>
                  </a:lnTo>
                  <a:lnTo>
                    <a:pt x="790" y="632"/>
                  </a:lnTo>
                  <a:lnTo>
                    <a:pt x="801" y="604"/>
                  </a:lnTo>
                  <a:lnTo>
                    <a:pt x="808" y="578"/>
                  </a:lnTo>
                  <a:lnTo>
                    <a:pt x="813" y="553"/>
                  </a:lnTo>
                  <a:lnTo>
                    <a:pt x="814" y="545"/>
                  </a:lnTo>
                  <a:lnTo>
                    <a:pt x="834" y="533"/>
                  </a:lnTo>
                  <a:lnTo>
                    <a:pt x="840" y="526"/>
                  </a:lnTo>
                  <a:lnTo>
                    <a:pt x="843" y="515"/>
                  </a:lnTo>
                  <a:lnTo>
                    <a:pt x="843" y="484"/>
                  </a:lnTo>
                  <a:lnTo>
                    <a:pt x="840" y="474"/>
                  </a:lnTo>
                  <a:lnTo>
                    <a:pt x="833" y="466"/>
                  </a:lnTo>
                  <a:lnTo>
                    <a:pt x="822" y="463"/>
                  </a:lnTo>
                  <a:lnTo>
                    <a:pt x="812" y="463"/>
                  </a:lnTo>
                  <a:lnTo>
                    <a:pt x="809" y="460"/>
                  </a:lnTo>
                  <a:lnTo>
                    <a:pt x="806" y="457"/>
                  </a:lnTo>
                  <a:lnTo>
                    <a:pt x="797" y="454"/>
                  </a:lnTo>
                  <a:lnTo>
                    <a:pt x="787" y="455"/>
                  </a:lnTo>
                  <a:lnTo>
                    <a:pt x="760" y="465"/>
                  </a:lnTo>
                  <a:lnTo>
                    <a:pt x="735" y="472"/>
                  </a:lnTo>
                  <a:lnTo>
                    <a:pt x="709" y="474"/>
                  </a:lnTo>
                  <a:lnTo>
                    <a:pt x="683" y="472"/>
                  </a:lnTo>
                  <a:lnTo>
                    <a:pt x="657" y="464"/>
                  </a:lnTo>
                  <a:lnTo>
                    <a:pt x="633" y="453"/>
                  </a:lnTo>
                  <a:lnTo>
                    <a:pt x="610" y="438"/>
                  </a:lnTo>
                  <a:lnTo>
                    <a:pt x="588" y="419"/>
                  </a:lnTo>
                  <a:lnTo>
                    <a:pt x="571" y="403"/>
                  </a:lnTo>
                  <a:lnTo>
                    <a:pt x="550" y="390"/>
                  </a:lnTo>
                  <a:lnTo>
                    <a:pt x="529" y="382"/>
                  </a:lnTo>
                  <a:lnTo>
                    <a:pt x="504" y="377"/>
                  </a:lnTo>
                  <a:lnTo>
                    <a:pt x="479" y="375"/>
                  </a:lnTo>
                  <a:close/>
                  <a:moveTo>
                    <a:pt x="523" y="0"/>
                  </a:moveTo>
                  <a:lnTo>
                    <a:pt x="623" y="0"/>
                  </a:lnTo>
                  <a:lnTo>
                    <a:pt x="664" y="3"/>
                  </a:lnTo>
                  <a:lnTo>
                    <a:pt x="704" y="11"/>
                  </a:lnTo>
                  <a:lnTo>
                    <a:pt x="742" y="25"/>
                  </a:lnTo>
                  <a:lnTo>
                    <a:pt x="778" y="42"/>
                  </a:lnTo>
                  <a:lnTo>
                    <a:pt x="810" y="64"/>
                  </a:lnTo>
                  <a:lnTo>
                    <a:pt x="840" y="90"/>
                  </a:lnTo>
                  <a:lnTo>
                    <a:pt x="866" y="119"/>
                  </a:lnTo>
                  <a:lnTo>
                    <a:pt x="888" y="153"/>
                  </a:lnTo>
                  <a:lnTo>
                    <a:pt x="906" y="188"/>
                  </a:lnTo>
                  <a:lnTo>
                    <a:pt x="919" y="226"/>
                  </a:lnTo>
                  <a:lnTo>
                    <a:pt x="927" y="266"/>
                  </a:lnTo>
                  <a:lnTo>
                    <a:pt x="930" y="308"/>
                  </a:lnTo>
                  <a:lnTo>
                    <a:pt x="930" y="404"/>
                  </a:lnTo>
                  <a:lnTo>
                    <a:pt x="940" y="422"/>
                  </a:lnTo>
                  <a:lnTo>
                    <a:pt x="946" y="440"/>
                  </a:lnTo>
                  <a:lnTo>
                    <a:pt x="948" y="459"/>
                  </a:lnTo>
                  <a:lnTo>
                    <a:pt x="948" y="528"/>
                  </a:lnTo>
                  <a:lnTo>
                    <a:pt x="946" y="549"/>
                  </a:lnTo>
                  <a:lnTo>
                    <a:pt x="939" y="569"/>
                  </a:lnTo>
                  <a:lnTo>
                    <a:pt x="928" y="586"/>
                  </a:lnTo>
                  <a:lnTo>
                    <a:pt x="914" y="601"/>
                  </a:lnTo>
                  <a:lnTo>
                    <a:pt x="905" y="627"/>
                  </a:lnTo>
                  <a:lnTo>
                    <a:pt x="894" y="653"/>
                  </a:lnTo>
                  <a:lnTo>
                    <a:pt x="875" y="695"/>
                  </a:lnTo>
                  <a:lnTo>
                    <a:pt x="854" y="737"/>
                  </a:lnTo>
                  <a:lnTo>
                    <a:pt x="828" y="778"/>
                  </a:lnTo>
                  <a:lnTo>
                    <a:pt x="815" y="795"/>
                  </a:lnTo>
                  <a:lnTo>
                    <a:pt x="800" y="815"/>
                  </a:lnTo>
                  <a:lnTo>
                    <a:pt x="784" y="834"/>
                  </a:lnTo>
                  <a:lnTo>
                    <a:pt x="806" y="847"/>
                  </a:lnTo>
                  <a:lnTo>
                    <a:pt x="824" y="865"/>
                  </a:lnTo>
                  <a:lnTo>
                    <a:pt x="1044" y="908"/>
                  </a:lnTo>
                  <a:lnTo>
                    <a:pt x="1048" y="915"/>
                  </a:lnTo>
                  <a:lnTo>
                    <a:pt x="1061" y="946"/>
                  </a:lnTo>
                  <a:lnTo>
                    <a:pt x="1081" y="992"/>
                  </a:lnTo>
                  <a:lnTo>
                    <a:pt x="1013" y="1006"/>
                  </a:lnTo>
                  <a:lnTo>
                    <a:pt x="977" y="1017"/>
                  </a:lnTo>
                  <a:lnTo>
                    <a:pt x="943" y="1031"/>
                  </a:lnTo>
                  <a:lnTo>
                    <a:pt x="912" y="1050"/>
                  </a:lnTo>
                  <a:lnTo>
                    <a:pt x="884" y="1073"/>
                  </a:lnTo>
                  <a:lnTo>
                    <a:pt x="859" y="1100"/>
                  </a:lnTo>
                  <a:lnTo>
                    <a:pt x="838" y="1130"/>
                  </a:lnTo>
                  <a:lnTo>
                    <a:pt x="820" y="1162"/>
                  </a:lnTo>
                  <a:lnTo>
                    <a:pt x="808" y="1196"/>
                  </a:lnTo>
                  <a:lnTo>
                    <a:pt x="800" y="1233"/>
                  </a:lnTo>
                  <a:lnTo>
                    <a:pt x="798" y="1271"/>
                  </a:lnTo>
                  <a:lnTo>
                    <a:pt x="798" y="2083"/>
                  </a:lnTo>
                  <a:lnTo>
                    <a:pt x="801" y="2123"/>
                  </a:lnTo>
                  <a:lnTo>
                    <a:pt x="809" y="2162"/>
                  </a:lnTo>
                  <a:lnTo>
                    <a:pt x="809" y="2225"/>
                  </a:lnTo>
                  <a:lnTo>
                    <a:pt x="812" y="2264"/>
                  </a:lnTo>
                  <a:lnTo>
                    <a:pt x="821" y="2302"/>
                  </a:lnTo>
                  <a:lnTo>
                    <a:pt x="836" y="2336"/>
                  </a:lnTo>
                  <a:lnTo>
                    <a:pt x="854" y="2369"/>
                  </a:lnTo>
                  <a:lnTo>
                    <a:pt x="877" y="2397"/>
                  </a:lnTo>
                  <a:lnTo>
                    <a:pt x="905" y="2423"/>
                  </a:lnTo>
                  <a:lnTo>
                    <a:pt x="936" y="2444"/>
                  </a:lnTo>
                  <a:lnTo>
                    <a:pt x="969" y="2461"/>
                  </a:lnTo>
                  <a:lnTo>
                    <a:pt x="969" y="2921"/>
                  </a:lnTo>
                  <a:lnTo>
                    <a:pt x="966" y="2956"/>
                  </a:lnTo>
                  <a:lnTo>
                    <a:pt x="957" y="2989"/>
                  </a:lnTo>
                  <a:lnTo>
                    <a:pt x="942" y="3020"/>
                  </a:lnTo>
                  <a:lnTo>
                    <a:pt x="922" y="3048"/>
                  </a:lnTo>
                  <a:lnTo>
                    <a:pt x="899" y="3071"/>
                  </a:lnTo>
                  <a:lnTo>
                    <a:pt x="871" y="3090"/>
                  </a:lnTo>
                  <a:lnTo>
                    <a:pt x="841" y="3106"/>
                  </a:lnTo>
                  <a:lnTo>
                    <a:pt x="807" y="3115"/>
                  </a:lnTo>
                  <a:lnTo>
                    <a:pt x="773" y="3118"/>
                  </a:lnTo>
                  <a:lnTo>
                    <a:pt x="737" y="3115"/>
                  </a:lnTo>
                  <a:lnTo>
                    <a:pt x="703" y="3106"/>
                  </a:lnTo>
                  <a:lnTo>
                    <a:pt x="673" y="3090"/>
                  </a:lnTo>
                  <a:lnTo>
                    <a:pt x="645" y="3071"/>
                  </a:lnTo>
                  <a:lnTo>
                    <a:pt x="622" y="3048"/>
                  </a:lnTo>
                  <a:lnTo>
                    <a:pt x="602" y="3020"/>
                  </a:lnTo>
                  <a:lnTo>
                    <a:pt x="587" y="2989"/>
                  </a:lnTo>
                  <a:lnTo>
                    <a:pt x="578" y="2956"/>
                  </a:lnTo>
                  <a:lnTo>
                    <a:pt x="575" y="2921"/>
                  </a:lnTo>
                  <a:lnTo>
                    <a:pt x="572" y="2956"/>
                  </a:lnTo>
                  <a:lnTo>
                    <a:pt x="563" y="2989"/>
                  </a:lnTo>
                  <a:lnTo>
                    <a:pt x="548" y="3020"/>
                  </a:lnTo>
                  <a:lnTo>
                    <a:pt x="529" y="3048"/>
                  </a:lnTo>
                  <a:lnTo>
                    <a:pt x="505" y="3071"/>
                  </a:lnTo>
                  <a:lnTo>
                    <a:pt x="478" y="3090"/>
                  </a:lnTo>
                  <a:lnTo>
                    <a:pt x="446" y="3106"/>
                  </a:lnTo>
                  <a:lnTo>
                    <a:pt x="414" y="3115"/>
                  </a:lnTo>
                  <a:lnTo>
                    <a:pt x="378" y="3118"/>
                  </a:lnTo>
                  <a:lnTo>
                    <a:pt x="342" y="3115"/>
                  </a:lnTo>
                  <a:lnTo>
                    <a:pt x="310" y="3106"/>
                  </a:lnTo>
                  <a:lnTo>
                    <a:pt x="279" y="3090"/>
                  </a:lnTo>
                  <a:lnTo>
                    <a:pt x="252" y="3071"/>
                  </a:lnTo>
                  <a:lnTo>
                    <a:pt x="227" y="3048"/>
                  </a:lnTo>
                  <a:lnTo>
                    <a:pt x="208" y="3020"/>
                  </a:lnTo>
                  <a:lnTo>
                    <a:pt x="194" y="2989"/>
                  </a:lnTo>
                  <a:lnTo>
                    <a:pt x="184" y="2956"/>
                  </a:lnTo>
                  <a:lnTo>
                    <a:pt x="181" y="2921"/>
                  </a:lnTo>
                  <a:lnTo>
                    <a:pt x="181" y="2079"/>
                  </a:lnTo>
                  <a:lnTo>
                    <a:pt x="163" y="2089"/>
                  </a:lnTo>
                  <a:lnTo>
                    <a:pt x="143" y="2095"/>
                  </a:lnTo>
                  <a:lnTo>
                    <a:pt x="121" y="2097"/>
                  </a:lnTo>
                  <a:lnTo>
                    <a:pt x="96" y="2094"/>
                  </a:lnTo>
                  <a:lnTo>
                    <a:pt x="73" y="2086"/>
                  </a:lnTo>
                  <a:lnTo>
                    <a:pt x="53" y="2073"/>
                  </a:lnTo>
                  <a:lnTo>
                    <a:pt x="36" y="2056"/>
                  </a:lnTo>
                  <a:lnTo>
                    <a:pt x="22" y="2035"/>
                  </a:lnTo>
                  <a:lnTo>
                    <a:pt x="14" y="2013"/>
                  </a:lnTo>
                  <a:lnTo>
                    <a:pt x="11" y="1987"/>
                  </a:lnTo>
                  <a:lnTo>
                    <a:pt x="11" y="1898"/>
                  </a:lnTo>
                  <a:lnTo>
                    <a:pt x="3" y="1873"/>
                  </a:lnTo>
                  <a:lnTo>
                    <a:pt x="0" y="1845"/>
                  </a:lnTo>
                  <a:lnTo>
                    <a:pt x="0" y="1033"/>
                  </a:lnTo>
                  <a:lnTo>
                    <a:pt x="3" y="1007"/>
                  </a:lnTo>
                  <a:lnTo>
                    <a:pt x="10" y="984"/>
                  </a:lnTo>
                  <a:lnTo>
                    <a:pt x="21" y="962"/>
                  </a:lnTo>
                  <a:lnTo>
                    <a:pt x="37" y="944"/>
                  </a:lnTo>
                  <a:lnTo>
                    <a:pt x="55" y="929"/>
                  </a:lnTo>
                  <a:lnTo>
                    <a:pt x="76" y="918"/>
                  </a:lnTo>
                  <a:lnTo>
                    <a:pt x="101" y="909"/>
                  </a:lnTo>
                  <a:lnTo>
                    <a:pt x="322" y="865"/>
                  </a:lnTo>
                  <a:lnTo>
                    <a:pt x="340" y="847"/>
                  </a:lnTo>
                  <a:lnTo>
                    <a:pt x="363" y="834"/>
                  </a:lnTo>
                  <a:lnTo>
                    <a:pt x="345" y="815"/>
                  </a:lnTo>
                  <a:lnTo>
                    <a:pt x="331" y="795"/>
                  </a:lnTo>
                  <a:lnTo>
                    <a:pt x="318" y="778"/>
                  </a:lnTo>
                  <a:lnTo>
                    <a:pt x="292" y="737"/>
                  </a:lnTo>
                  <a:lnTo>
                    <a:pt x="270" y="695"/>
                  </a:lnTo>
                  <a:lnTo>
                    <a:pt x="253" y="653"/>
                  </a:lnTo>
                  <a:lnTo>
                    <a:pt x="242" y="627"/>
                  </a:lnTo>
                  <a:lnTo>
                    <a:pt x="232" y="601"/>
                  </a:lnTo>
                  <a:lnTo>
                    <a:pt x="218" y="586"/>
                  </a:lnTo>
                  <a:lnTo>
                    <a:pt x="208" y="569"/>
                  </a:lnTo>
                  <a:lnTo>
                    <a:pt x="201" y="549"/>
                  </a:lnTo>
                  <a:lnTo>
                    <a:pt x="199" y="528"/>
                  </a:lnTo>
                  <a:lnTo>
                    <a:pt x="199" y="459"/>
                  </a:lnTo>
                  <a:lnTo>
                    <a:pt x="201" y="440"/>
                  </a:lnTo>
                  <a:lnTo>
                    <a:pt x="207" y="422"/>
                  </a:lnTo>
                  <a:lnTo>
                    <a:pt x="216" y="404"/>
                  </a:lnTo>
                  <a:lnTo>
                    <a:pt x="216" y="308"/>
                  </a:lnTo>
                  <a:lnTo>
                    <a:pt x="219" y="266"/>
                  </a:lnTo>
                  <a:lnTo>
                    <a:pt x="227" y="226"/>
                  </a:lnTo>
                  <a:lnTo>
                    <a:pt x="241" y="188"/>
                  </a:lnTo>
                  <a:lnTo>
                    <a:pt x="258" y="153"/>
                  </a:lnTo>
                  <a:lnTo>
                    <a:pt x="280" y="119"/>
                  </a:lnTo>
                  <a:lnTo>
                    <a:pt x="306" y="90"/>
                  </a:lnTo>
                  <a:lnTo>
                    <a:pt x="335" y="64"/>
                  </a:lnTo>
                  <a:lnTo>
                    <a:pt x="368" y="42"/>
                  </a:lnTo>
                  <a:lnTo>
                    <a:pt x="404" y="25"/>
                  </a:lnTo>
                  <a:lnTo>
                    <a:pt x="441" y="11"/>
                  </a:lnTo>
                  <a:lnTo>
                    <a:pt x="482" y="3"/>
                  </a:lnTo>
                  <a:lnTo>
                    <a:pt x="523"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9" name="Freeform 21"/>
            <p:cNvSpPr>
              <a:spLocks noEditPoints="1"/>
            </p:cNvSpPr>
            <p:nvPr/>
          </p:nvSpPr>
          <p:spPr bwMode="auto">
            <a:xfrm>
              <a:off x="2448" y="1183"/>
              <a:ext cx="143" cy="390"/>
            </a:xfrm>
            <a:custGeom>
              <a:avLst/>
              <a:gdLst>
                <a:gd name="T0" fmla="*/ 641 w 1149"/>
                <a:gd name="T1" fmla="*/ 925 h 3117"/>
                <a:gd name="T2" fmla="*/ 625 w 1149"/>
                <a:gd name="T3" fmla="*/ 995 h 3117"/>
                <a:gd name="T4" fmla="*/ 632 w 1149"/>
                <a:gd name="T5" fmla="*/ 1115 h 3117"/>
                <a:gd name="T6" fmla="*/ 656 w 1149"/>
                <a:gd name="T7" fmla="*/ 1133 h 3117"/>
                <a:gd name="T8" fmla="*/ 724 w 1149"/>
                <a:gd name="T9" fmla="*/ 1048 h 3117"/>
                <a:gd name="T10" fmla="*/ 716 w 1149"/>
                <a:gd name="T11" fmla="*/ 905 h 3117"/>
                <a:gd name="T12" fmla="*/ 419 w 1149"/>
                <a:gd name="T13" fmla="*/ 921 h 3117"/>
                <a:gd name="T14" fmla="*/ 479 w 1149"/>
                <a:gd name="T15" fmla="*/ 1125 h 3117"/>
                <a:gd name="T16" fmla="*/ 499 w 1149"/>
                <a:gd name="T17" fmla="*/ 1132 h 3117"/>
                <a:gd name="T18" fmla="*/ 525 w 1149"/>
                <a:gd name="T19" fmla="*/ 1006 h 3117"/>
                <a:gd name="T20" fmla="*/ 512 w 1149"/>
                <a:gd name="T21" fmla="*/ 990 h 3117"/>
                <a:gd name="T22" fmla="*/ 472 w 1149"/>
                <a:gd name="T23" fmla="*/ 915 h 3117"/>
                <a:gd name="T24" fmla="*/ 425 w 1149"/>
                <a:gd name="T25" fmla="*/ 381 h 3117"/>
                <a:gd name="T26" fmla="*/ 336 w 1149"/>
                <a:gd name="T27" fmla="*/ 414 h 3117"/>
                <a:gd name="T28" fmla="*/ 313 w 1149"/>
                <a:gd name="T29" fmla="*/ 466 h 3117"/>
                <a:gd name="T30" fmla="*/ 313 w 1149"/>
                <a:gd name="T31" fmla="*/ 532 h 3117"/>
                <a:gd name="T32" fmla="*/ 355 w 1149"/>
                <a:gd name="T33" fmla="*/ 631 h 3117"/>
                <a:gd name="T34" fmla="*/ 443 w 1149"/>
                <a:gd name="T35" fmla="*/ 766 h 3117"/>
                <a:gd name="T36" fmla="*/ 519 w 1149"/>
                <a:gd name="T37" fmla="*/ 817 h 3117"/>
                <a:gd name="T38" fmla="*/ 684 w 1149"/>
                <a:gd name="T39" fmla="*/ 785 h 3117"/>
                <a:gd name="T40" fmla="*/ 776 w 1149"/>
                <a:gd name="T41" fmla="*/ 659 h 3117"/>
                <a:gd name="T42" fmla="*/ 814 w 1149"/>
                <a:gd name="T43" fmla="*/ 544 h 3117"/>
                <a:gd name="T44" fmla="*/ 839 w 1149"/>
                <a:gd name="T45" fmla="*/ 472 h 3117"/>
                <a:gd name="T46" fmla="*/ 805 w 1149"/>
                <a:gd name="T47" fmla="*/ 456 h 3117"/>
                <a:gd name="T48" fmla="*/ 708 w 1149"/>
                <a:gd name="T49" fmla="*/ 472 h 3117"/>
                <a:gd name="T50" fmla="*/ 588 w 1149"/>
                <a:gd name="T51" fmla="*/ 418 h 3117"/>
                <a:gd name="T52" fmla="*/ 479 w 1149"/>
                <a:gd name="T53" fmla="*/ 374 h 3117"/>
                <a:gd name="T54" fmla="*/ 742 w 1149"/>
                <a:gd name="T55" fmla="*/ 24 h 3117"/>
                <a:gd name="T56" fmla="*/ 887 w 1149"/>
                <a:gd name="T57" fmla="*/ 152 h 3117"/>
                <a:gd name="T58" fmla="*/ 929 w 1149"/>
                <a:gd name="T59" fmla="*/ 404 h 3117"/>
                <a:gd name="T60" fmla="*/ 944 w 1149"/>
                <a:gd name="T61" fmla="*/ 548 h 3117"/>
                <a:gd name="T62" fmla="*/ 893 w 1149"/>
                <a:gd name="T63" fmla="*/ 653 h 3117"/>
                <a:gd name="T64" fmla="*/ 800 w 1149"/>
                <a:gd name="T65" fmla="*/ 813 h 3117"/>
                <a:gd name="T66" fmla="*/ 1073 w 1149"/>
                <a:gd name="T67" fmla="*/ 916 h 3117"/>
                <a:gd name="T68" fmla="*/ 1147 w 1149"/>
                <a:gd name="T69" fmla="*/ 1007 h 3117"/>
                <a:gd name="T70" fmla="*/ 1138 w 1149"/>
                <a:gd name="T71" fmla="*/ 1987 h 3117"/>
                <a:gd name="T72" fmla="*/ 1076 w 1149"/>
                <a:gd name="T73" fmla="*/ 2085 h 3117"/>
                <a:gd name="T74" fmla="*/ 968 w 1149"/>
                <a:gd name="T75" fmla="*/ 2079 h 3117"/>
                <a:gd name="T76" fmla="*/ 922 w 1149"/>
                <a:gd name="T77" fmla="*/ 3047 h 3117"/>
                <a:gd name="T78" fmla="*/ 771 w 1149"/>
                <a:gd name="T79" fmla="*/ 3117 h 3117"/>
                <a:gd name="T80" fmla="*/ 620 w 1149"/>
                <a:gd name="T81" fmla="*/ 3047 h 3117"/>
                <a:gd name="T82" fmla="*/ 571 w 1149"/>
                <a:gd name="T83" fmla="*/ 2956 h 3117"/>
                <a:gd name="T84" fmla="*/ 477 w 1149"/>
                <a:gd name="T85" fmla="*/ 3090 h 3117"/>
                <a:gd name="T86" fmla="*/ 308 w 1149"/>
                <a:gd name="T87" fmla="*/ 3105 h 3117"/>
                <a:gd name="T88" fmla="*/ 193 w 1149"/>
                <a:gd name="T89" fmla="*/ 2989 h 3117"/>
                <a:gd name="T90" fmla="*/ 142 w 1149"/>
                <a:gd name="T91" fmla="*/ 2094 h 3117"/>
                <a:gd name="T92" fmla="*/ 35 w 1149"/>
                <a:gd name="T93" fmla="*/ 2055 h 3117"/>
                <a:gd name="T94" fmla="*/ 3 w 1149"/>
                <a:gd name="T95" fmla="*/ 1873 h 3117"/>
                <a:gd name="T96" fmla="*/ 21 w 1149"/>
                <a:gd name="T97" fmla="*/ 962 h 3117"/>
                <a:gd name="T98" fmla="*/ 322 w 1149"/>
                <a:gd name="T99" fmla="*/ 864 h 3117"/>
                <a:gd name="T100" fmla="*/ 318 w 1149"/>
                <a:gd name="T101" fmla="*/ 777 h 3117"/>
                <a:gd name="T102" fmla="*/ 232 w 1149"/>
                <a:gd name="T103" fmla="*/ 600 h 3117"/>
                <a:gd name="T104" fmla="*/ 198 w 1149"/>
                <a:gd name="T105" fmla="*/ 459 h 3117"/>
                <a:gd name="T106" fmla="*/ 219 w 1149"/>
                <a:gd name="T107" fmla="*/ 265 h 3117"/>
                <a:gd name="T108" fmla="*/ 305 w 1149"/>
                <a:gd name="T109" fmla="*/ 90 h 3117"/>
                <a:gd name="T110" fmla="*/ 481 w 1149"/>
                <a:gd name="T111" fmla="*/ 3 h 3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9" h="3117">
                  <a:moveTo>
                    <a:pt x="707" y="902"/>
                  </a:moveTo>
                  <a:lnTo>
                    <a:pt x="697" y="904"/>
                  </a:lnTo>
                  <a:lnTo>
                    <a:pt x="673" y="915"/>
                  </a:lnTo>
                  <a:lnTo>
                    <a:pt x="649" y="921"/>
                  </a:lnTo>
                  <a:lnTo>
                    <a:pt x="641" y="925"/>
                  </a:lnTo>
                  <a:lnTo>
                    <a:pt x="636" y="932"/>
                  </a:lnTo>
                  <a:lnTo>
                    <a:pt x="633" y="941"/>
                  </a:lnTo>
                  <a:lnTo>
                    <a:pt x="633" y="990"/>
                  </a:lnTo>
                  <a:lnTo>
                    <a:pt x="630" y="992"/>
                  </a:lnTo>
                  <a:lnTo>
                    <a:pt x="625" y="995"/>
                  </a:lnTo>
                  <a:lnTo>
                    <a:pt x="623" y="998"/>
                  </a:lnTo>
                  <a:lnTo>
                    <a:pt x="621" y="1002"/>
                  </a:lnTo>
                  <a:lnTo>
                    <a:pt x="620" y="1006"/>
                  </a:lnTo>
                  <a:lnTo>
                    <a:pt x="620" y="1010"/>
                  </a:lnTo>
                  <a:lnTo>
                    <a:pt x="632" y="1115"/>
                  </a:lnTo>
                  <a:lnTo>
                    <a:pt x="634" y="1123"/>
                  </a:lnTo>
                  <a:lnTo>
                    <a:pt x="639" y="1129"/>
                  </a:lnTo>
                  <a:lnTo>
                    <a:pt x="646" y="1132"/>
                  </a:lnTo>
                  <a:lnTo>
                    <a:pt x="651" y="1133"/>
                  </a:lnTo>
                  <a:lnTo>
                    <a:pt x="656" y="1133"/>
                  </a:lnTo>
                  <a:lnTo>
                    <a:pt x="660" y="1131"/>
                  </a:lnTo>
                  <a:lnTo>
                    <a:pt x="663" y="1129"/>
                  </a:lnTo>
                  <a:lnTo>
                    <a:pt x="667" y="1125"/>
                  </a:lnTo>
                  <a:lnTo>
                    <a:pt x="722" y="1051"/>
                  </a:lnTo>
                  <a:lnTo>
                    <a:pt x="724" y="1048"/>
                  </a:lnTo>
                  <a:lnTo>
                    <a:pt x="725" y="1044"/>
                  </a:lnTo>
                  <a:lnTo>
                    <a:pt x="726" y="1040"/>
                  </a:lnTo>
                  <a:lnTo>
                    <a:pt x="726" y="921"/>
                  </a:lnTo>
                  <a:lnTo>
                    <a:pt x="723" y="912"/>
                  </a:lnTo>
                  <a:lnTo>
                    <a:pt x="716" y="905"/>
                  </a:lnTo>
                  <a:lnTo>
                    <a:pt x="707" y="902"/>
                  </a:lnTo>
                  <a:close/>
                  <a:moveTo>
                    <a:pt x="438" y="902"/>
                  </a:moveTo>
                  <a:lnTo>
                    <a:pt x="429" y="905"/>
                  </a:lnTo>
                  <a:lnTo>
                    <a:pt x="422" y="912"/>
                  </a:lnTo>
                  <a:lnTo>
                    <a:pt x="419" y="921"/>
                  </a:lnTo>
                  <a:lnTo>
                    <a:pt x="419" y="1040"/>
                  </a:lnTo>
                  <a:lnTo>
                    <a:pt x="420" y="1044"/>
                  </a:lnTo>
                  <a:lnTo>
                    <a:pt x="421" y="1048"/>
                  </a:lnTo>
                  <a:lnTo>
                    <a:pt x="423" y="1051"/>
                  </a:lnTo>
                  <a:lnTo>
                    <a:pt x="479" y="1125"/>
                  </a:lnTo>
                  <a:lnTo>
                    <a:pt x="482" y="1129"/>
                  </a:lnTo>
                  <a:lnTo>
                    <a:pt x="485" y="1131"/>
                  </a:lnTo>
                  <a:lnTo>
                    <a:pt x="490" y="1133"/>
                  </a:lnTo>
                  <a:lnTo>
                    <a:pt x="494" y="1133"/>
                  </a:lnTo>
                  <a:lnTo>
                    <a:pt x="499" y="1132"/>
                  </a:lnTo>
                  <a:lnTo>
                    <a:pt x="506" y="1129"/>
                  </a:lnTo>
                  <a:lnTo>
                    <a:pt x="511" y="1123"/>
                  </a:lnTo>
                  <a:lnTo>
                    <a:pt x="513" y="1115"/>
                  </a:lnTo>
                  <a:lnTo>
                    <a:pt x="525" y="1010"/>
                  </a:lnTo>
                  <a:lnTo>
                    <a:pt x="525" y="1006"/>
                  </a:lnTo>
                  <a:lnTo>
                    <a:pt x="524" y="1002"/>
                  </a:lnTo>
                  <a:lnTo>
                    <a:pt x="521" y="998"/>
                  </a:lnTo>
                  <a:lnTo>
                    <a:pt x="519" y="995"/>
                  </a:lnTo>
                  <a:lnTo>
                    <a:pt x="516" y="992"/>
                  </a:lnTo>
                  <a:lnTo>
                    <a:pt x="512" y="990"/>
                  </a:lnTo>
                  <a:lnTo>
                    <a:pt x="512" y="941"/>
                  </a:lnTo>
                  <a:lnTo>
                    <a:pt x="510" y="932"/>
                  </a:lnTo>
                  <a:lnTo>
                    <a:pt x="504" y="925"/>
                  </a:lnTo>
                  <a:lnTo>
                    <a:pt x="496" y="921"/>
                  </a:lnTo>
                  <a:lnTo>
                    <a:pt x="472" y="915"/>
                  </a:lnTo>
                  <a:lnTo>
                    <a:pt x="448" y="904"/>
                  </a:lnTo>
                  <a:lnTo>
                    <a:pt x="438" y="902"/>
                  </a:lnTo>
                  <a:close/>
                  <a:moveTo>
                    <a:pt x="479" y="374"/>
                  </a:moveTo>
                  <a:lnTo>
                    <a:pt x="451" y="375"/>
                  </a:lnTo>
                  <a:lnTo>
                    <a:pt x="425" y="381"/>
                  </a:lnTo>
                  <a:lnTo>
                    <a:pt x="399" y="387"/>
                  </a:lnTo>
                  <a:lnTo>
                    <a:pt x="377" y="395"/>
                  </a:lnTo>
                  <a:lnTo>
                    <a:pt x="357" y="403"/>
                  </a:lnTo>
                  <a:lnTo>
                    <a:pt x="342" y="410"/>
                  </a:lnTo>
                  <a:lnTo>
                    <a:pt x="336" y="414"/>
                  </a:lnTo>
                  <a:lnTo>
                    <a:pt x="332" y="420"/>
                  </a:lnTo>
                  <a:lnTo>
                    <a:pt x="331" y="427"/>
                  </a:lnTo>
                  <a:lnTo>
                    <a:pt x="331" y="463"/>
                  </a:lnTo>
                  <a:lnTo>
                    <a:pt x="323" y="463"/>
                  </a:lnTo>
                  <a:lnTo>
                    <a:pt x="313" y="466"/>
                  </a:lnTo>
                  <a:lnTo>
                    <a:pt x="305" y="472"/>
                  </a:lnTo>
                  <a:lnTo>
                    <a:pt x="303" y="483"/>
                  </a:lnTo>
                  <a:lnTo>
                    <a:pt x="303" y="515"/>
                  </a:lnTo>
                  <a:lnTo>
                    <a:pt x="305" y="524"/>
                  </a:lnTo>
                  <a:lnTo>
                    <a:pt x="313" y="532"/>
                  </a:lnTo>
                  <a:lnTo>
                    <a:pt x="331" y="544"/>
                  </a:lnTo>
                  <a:lnTo>
                    <a:pt x="332" y="552"/>
                  </a:lnTo>
                  <a:lnTo>
                    <a:pt x="337" y="578"/>
                  </a:lnTo>
                  <a:lnTo>
                    <a:pt x="345" y="603"/>
                  </a:lnTo>
                  <a:lnTo>
                    <a:pt x="355" y="631"/>
                  </a:lnTo>
                  <a:lnTo>
                    <a:pt x="370" y="659"/>
                  </a:lnTo>
                  <a:lnTo>
                    <a:pt x="385" y="688"/>
                  </a:lnTo>
                  <a:lnTo>
                    <a:pt x="403" y="715"/>
                  </a:lnTo>
                  <a:lnTo>
                    <a:pt x="424" y="744"/>
                  </a:lnTo>
                  <a:lnTo>
                    <a:pt x="443" y="766"/>
                  </a:lnTo>
                  <a:lnTo>
                    <a:pt x="461" y="785"/>
                  </a:lnTo>
                  <a:lnTo>
                    <a:pt x="479" y="799"/>
                  </a:lnTo>
                  <a:lnTo>
                    <a:pt x="495" y="809"/>
                  </a:lnTo>
                  <a:lnTo>
                    <a:pt x="508" y="815"/>
                  </a:lnTo>
                  <a:lnTo>
                    <a:pt x="519" y="817"/>
                  </a:lnTo>
                  <a:lnTo>
                    <a:pt x="625" y="817"/>
                  </a:lnTo>
                  <a:lnTo>
                    <a:pt x="637" y="815"/>
                  </a:lnTo>
                  <a:lnTo>
                    <a:pt x="650" y="809"/>
                  </a:lnTo>
                  <a:lnTo>
                    <a:pt x="666" y="799"/>
                  </a:lnTo>
                  <a:lnTo>
                    <a:pt x="684" y="785"/>
                  </a:lnTo>
                  <a:lnTo>
                    <a:pt x="702" y="766"/>
                  </a:lnTo>
                  <a:lnTo>
                    <a:pt x="721" y="744"/>
                  </a:lnTo>
                  <a:lnTo>
                    <a:pt x="742" y="715"/>
                  </a:lnTo>
                  <a:lnTo>
                    <a:pt x="760" y="688"/>
                  </a:lnTo>
                  <a:lnTo>
                    <a:pt x="776" y="659"/>
                  </a:lnTo>
                  <a:lnTo>
                    <a:pt x="790" y="631"/>
                  </a:lnTo>
                  <a:lnTo>
                    <a:pt x="800" y="603"/>
                  </a:lnTo>
                  <a:lnTo>
                    <a:pt x="808" y="578"/>
                  </a:lnTo>
                  <a:lnTo>
                    <a:pt x="813" y="552"/>
                  </a:lnTo>
                  <a:lnTo>
                    <a:pt x="814" y="544"/>
                  </a:lnTo>
                  <a:lnTo>
                    <a:pt x="833" y="532"/>
                  </a:lnTo>
                  <a:lnTo>
                    <a:pt x="839" y="524"/>
                  </a:lnTo>
                  <a:lnTo>
                    <a:pt x="842" y="515"/>
                  </a:lnTo>
                  <a:lnTo>
                    <a:pt x="842" y="483"/>
                  </a:lnTo>
                  <a:lnTo>
                    <a:pt x="839" y="472"/>
                  </a:lnTo>
                  <a:lnTo>
                    <a:pt x="832" y="466"/>
                  </a:lnTo>
                  <a:lnTo>
                    <a:pt x="822" y="463"/>
                  </a:lnTo>
                  <a:lnTo>
                    <a:pt x="811" y="463"/>
                  </a:lnTo>
                  <a:lnTo>
                    <a:pt x="809" y="459"/>
                  </a:lnTo>
                  <a:lnTo>
                    <a:pt x="805" y="456"/>
                  </a:lnTo>
                  <a:lnTo>
                    <a:pt x="796" y="453"/>
                  </a:lnTo>
                  <a:lnTo>
                    <a:pt x="786" y="455"/>
                  </a:lnTo>
                  <a:lnTo>
                    <a:pt x="760" y="465"/>
                  </a:lnTo>
                  <a:lnTo>
                    <a:pt x="734" y="471"/>
                  </a:lnTo>
                  <a:lnTo>
                    <a:pt x="708" y="472"/>
                  </a:lnTo>
                  <a:lnTo>
                    <a:pt x="683" y="470"/>
                  </a:lnTo>
                  <a:lnTo>
                    <a:pt x="657" y="464"/>
                  </a:lnTo>
                  <a:lnTo>
                    <a:pt x="633" y="453"/>
                  </a:lnTo>
                  <a:lnTo>
                    <a:pt x="610" y="438"/>
                  </a:lnTo>
                  <a:lnTo>
                    <a:pt x="588" y="418"/>
                  </a:lnTo>
                  <a:lnTo>
                    <a:pt x="570" y="402"/>
                  </a:lnTo>
                  <a:lnTo>
                    <a:pt x="550" y="390"/>
                  </a:lnTo>
                  <a:lnTo>
                    <a:pt x="528" y="382"/>
                  </a:lnTo>
                  <a:lnTo>
                    <a:pt x="504" y="375"/>
                  </a:lnTo>
                  <a:lnTo>
                    <a:pt x="479" y="374"/>
                  </a:lnTo>
                  <a:close/>
                  <a:moveTo>
                    <a:pt x="523" y="0"/>
                  </a:moveTo>
                  <a:lnTo>
                    <a:pt x="622" y="0"/>
                  </a:lnTo>
                  <a:lnTo>
                    <a:pt x="664" y="3"/>
                  </a:lnTo>
                  <a:lnTo>
                    <a:pt x="704" y="11"/>
                  </a:lnTo>
                  <a:lnTo>
                    <a:pt x="742" y="24"/>
                  </a:lnTo>
                  <a:lnTo>
                    <a:pt x="777" y="42"/>
                  </a:lnTo>
                  <a:lnTo>
                    <a:pt x="810" y="64"/>
                  </a:lnTo>
                  <a:lnTo>
                    <a:pt x="839" y="90"/>
                  </a:lnTo>
                  <a:lnTo>
                    <a:pt x="865" y="119"/>
                  </a:lnTo>
                  <a:lnTo>
                    <a:pt x="887" y="152"/>
                  </a:lnTo>
                  <a:lnTo>
                    <a:pt x="906" y="188"/>
                  </a:lnTo>
                  <a:lnTo>
                    <a:pt x="919" y="225"/>
                  </a:lnTo>
                  <a:lnTo>
                    <a:pt x="927" y="265"/>
                  </a:lnTo>
                  <a:lnTo>
                    <a:pt x="929" y="307"/>
                  </a:lnTo>
                  <a:lnTo>
                    <a:pt x="929" y="404"/>
                  </a:lnTo>
                  <a:lnTo>
                    <a:pt x="939" y="421"/>
                  </a:lnTo>
                  <a:lnTo>
                    <a:pt x="945" y="440"/>
                  </a:lnTo>
                  <a:lnTo>
                    <a:pt x="948" y="459"/>
                  </a:lnTo>
                  <a:lnTo>
                    <a:pt x="948" y="528"/>
                  </a:lnTo>
                  <a:lnTo>
                    <a:pt x="944" y="548"/>
                  </a:lnTo>
                  <a:lnTo>
                    <a:pt x="938" y="567"/>
                  </a:lnTo>
                  <a:lnTo>
                    <a:pt x="927" y="586"/>
                  </a:lnTo>
                  <a:lnTo>
                    <a:pt x="913" y="600"/>
                  </a:lnTo>
                  <a:lnTo>
                    <a:pt x="905" y="627"/>
                  </a:lnTo>
                  <a:lnTo>
                    <a:pt x="893" y="653"/>
                  </a:lnTo>
                  <a:lnTo>
                    <a:pt x="875" y="695"/>
                  </a:lnTo>
                  <a:lnTo>
                    <a:pt x="853" y="737"/>
                  </a:lnTo>
                  <a:lnTo>
                    <a:pt x="827" y="777"/>
                  </a:lnTo>
                  <a:lnTo>
                    <a:pt x="815" y="795"/>
                  </a:lnTo>
                  <a:lnTo>
                    <a:pt x="800" y="813"/>
                  </a:lnTo>
                  <a:lnTo>
                    <a:pt x="783" y="834"/>
                  </a:lnTo>
                  <a:lnTo>
                    <a:pt x="805" y="847"/>
                  </a:lnTo>
                  <a:lnTo>
                    <a:pt x="824" y="864"/>
                  </a:lnTo>
                  <a:lnTo>
                    <a:pt x="1048" y="909"/>
                  </a:lnTo>
                  <a:lnTo>
                    <a:pt x="1073" y="916"/>
                  </a:lnTo>
                  <a:lnTo>
                    <a:pt x="1094" y="929"/>
                  </a:lnTo>
                  <a:lnTo>
                    <a:pt x="1113" y="944"/>
                  </a:lnTo>
                  <a:lnTo>
                    <a:pt x="1128" y="962"/>
                  </a:lnTo>
                  <a:lnTo>
                    <a:pt x="1140" y="984"/>
                  </a:lnTo>
                  <a:lnTo>
                    <a:pt x="1147" y="1007"/>
                  </a:lnTo>
                  <a:lnTo>
                    <a:pt x="1149" y="1033"/>
                  </a:lnTo>
                  <a:lnTo>
                    <a:pt x="1149" y="1845"/>
                  </a:lnTo>
                  <a:lnTo>
                    <a:pt x="1146" y="1873"/>
                  </a:lnTo>
                  <a:lnTo>
                    <a:pt x="1138" y="1897"/>
                  </a:lnTo>
                  <a:lnTo>
                    <a:pt x="1138" y="1987"/>
                  </a:lnTo>
                  <a:lnTo>
                    <a:pt x="1135" y="2011"/>
                  </a:lnTo>
                  <a:lnTo>
                    <a:pt x="1127" y="2035"/>
                  </a:lnTo>
                  <a:lnTo>
                    <a:pt x="1114" y="2055"/>
                  </a:lnTo>
                  <a:lnTo>
                    <a:pt x="1096" y="2073"/>
                  </a:lnTo>
                  <a:lnTo>
                    <a:pt x="1076" y="2085"/>
                  </a:lnTo>
                  <a:lnTo>
                    <a:pt x="1053" y="2094"/>
                  </a:lnTo>
                  <a:lnTo>
                    <a:pt x="1028" y="2096"/>
                  </a:lnTo>
                  <a:lnTo>
                    <a:pt x="1007" y="2094"/>
                  </a:lnTo>
                  <a:lnTo>
                    <a:pt x="986" y="2088"/>
                  </a:lnTo>
                  <a:lnTo>
                    <a:pt x="968" y="2079"/>
                  </a:lnTo>
                  <a:lnTo>
                    <a:pt x="968" y="2920"/>
                  </a:lnTo>
                  <a:lnTo>
                    <a:pt x="965" y="2956"/>
                  </a:lnTo>
                  <a:lnTo>
                    <a:pt x="956" y="2989"/>
                  </a:lnTo>
                  <a:lnTo>
                    <a:pt x="941" y="3020"/>
                  </a:lnTo>
                  <a:lnTo>
                    <a:pt x="922" y="3047"/>
                  </a:lnTo>
                  <a:lnTo>
                    <a:pt x="899" y="3071"/>
                  </a:lnTo>
                  <a:lnTo>
                    <a:pt x="871" y="3090"/>
                  </a:lnTo>
                  <a:lnTo>
                    <a:pt x="840" y="3105"/>
                  </a:lnTo>
                  <a:lnTo>
                    <a:pt x="807" y="3114"/>
                  </a:lnTo>
                  <a:lnTo>
                    <a:pt x="771" y="3117"/>
                  </a:lnTo>
                  <a:lnTo>
                    <a:pt x="736" y="3114"/>
                  </a:lnTo>
                  <a:lnTo>
                    <a:pt x="703" y="3105"/>
                  </a:lnTo>
                  <a:lnTo>
                    <a:pt x="672" y="3090"/>
                  </a:lnTo>
                  <a:lnTo>
                    <a:pt x="645" y="3071"/>
                  </a:lnTo>
                  <a:lnTo>
                    <a:pt x="620" y="3047"/>
                  </a:lnTo>
                  <a:lnTo>
                    <a:pt x="601" y="3020"/>
                  </a:lnTo>
                  <a:lnTo>
                    <a:pt x="587" y="2989"/>
                  </a:lnTo>
                  <a:lnTo>
                    <a:pt x="578" y="2956"/>
                  </a:lnTo>
                  <a:lnTo>
                    <a:pt x="574" y="2920"/>
                  </a:lnTo>
                  <a:lnTo>
                    <a:pt x="571" y="2956"/>
                  </a:lnTo>
                  <a:lnTo>
                    <a:pt x="562" y="2989"/>
                  </a:lnTo>
                  <a:lnTo>
                    <a:pt x="548" y="3020"/>
                  </a:lnTo>
                  <a:lnTo>
                    <a:pt x="529" y="3047"/>
                  </a:lnTo>
                  <a:lnTo>
                    <a:pt x="504" y="3071"/>
                  </a:lnTo>
                  <a:lnTo>
                    <a:pt x="477" y="3090"/>
                  </a:lnTo>
                  <a:lnTo>
                    <a:pt x="446" y="3105"/>
                  </a:lnTo>
                  <a:lnTo>
                    <a:pt x="413" y="3114"/>
                  </a:lnTo>
                  <a:lnTo>
                    <a:pt x="378" y="3117"/>
                  </a:lnTo>
                  <a:lnTo>
                    <a:pt x="342" y="3114"/>
                  </a:lnTo>
                  <a:lnTo>
                    <a:pt x="308" y="3105"/>
                  </a:lnTo>
                  <a:lnTo>
                    <a:pt x="278" y="3090"/>
                  </a:lnTo>
                  <a:lnTo>
                    <a:pt x="250" y="3071"/>
                  </a:lnTo>
                  <a:lnTo>
                    <a:pt x="227" y="3047"/>
                  </a:lnTo>
                  <a:lnTo>
                    <a:pt x="208" y="3020"/>
                  </a:lnTo>
                  <a:lnTo>
                    <a:pt x="193" y="2989"/>
                  </a:lnTo>
                  <a:lnTo>
                    <a:pt x="184" y="2956"/>
                  </a:lnTo>
                  <a:lnTo>
                    <a:pt x="181" y="2920"/>
                  </a:lnTo>
                  <a:lnTo>
                    <a:pt x="181" y="2079"/>
                  </a:lnTo>
                  <a:lnTo>
                    <a:pt x="163" y="2088"/>
                  </a:lnTo>
                  <a:lnTo>
                    <a:pt x="142" y="2094"/>
                  </a:lnTo>
                  <a:lnTo>
                    <a:pt x="121" y="2096"/>
                  </a:lnTo>
                  <a:lnTo>
                    <a:pt x="95" y="2094"/>
                  </a:lnTo>
                  <a:lnTo>
                    <a:pt x="72" y="2085"/>
                  </a:lnTo>
                  <a:lnTo>
                    <a:pt x="53" y="2073"/>
                  </a:lnTo>
                  <a:lnTo>
                    <a:pt x="35" y="2055"/>
                  </a:lnTo>
                  <a:lnTo>
                    <a:pt x="22" y="2035"/>
                  </a:lnTo>
                  <a:lnTo>
                    <a:pt x="14" y="2011"/>
                  </a:lnTo>
                  <a:lnTo>
                    <a:pt x="11" y="1987"/>
                  </a:lnTo>
                  <a:lnTo>
                    <a:pt x="11" y="1897"/>
                  </a:lnTo>
                  <a:lnTo>
                    <a:pt x="3" y="1873"/>
                  </a:lnTo>
                  <a:lnTo>
                    <a:pt x="0" y="1845"/>
                  </a:lnTo>
                  <a:lnTo>
                    <a:pt x="0" y="1033"/>
                  </a:lnTo>
                  <a:lnTo>
                    <a:pt x="2" y="1007"/>
                  </a:lnTo>
                  <a:lnTo>
                    <a:pt x="9" y="984"/>
                  </a:lnTo>
                  <a:lnTo>
                    <a:pt x="21" y="962"/>
                  </a:lnTo>
                  <a:lnTo>
                    <a:pt x="36" y="944"/>
                  </a:lnTo>
                  <a:lnTo>
                    <a:pt x="55" y="929"/>
                  </a:lnTo>
                  <a:lnTo>
                    <a:pt x="76" y="916"/>
                  </a:lnTo>
                  <a:lnTo>
                    <a:pt x="100" y="909"/>
                  </a:lnTo>
                  <a:lnTo>
                    <a:pt x="322" y="864"/>
                  </a:lnTo>
                  <a:lnTo>
                    <a:pt x="340" y="847"/>
                  </a:lnTo>
                  <a:lnTo>
                    <a:pt x="363" y="834"/>
                  </a:lnTo>
                  <a:lnTo>
                    <a:pt x="345" y="813"/>
                  </a:lnTo>
                  <a:lnTo>
                    <a:pt x="331" y="795"/>
                  </a:lnTo>
                  <a:lnTo>
                    <a:pt x="318" y="777"/>
                  </a:lnTo>
                  <a:lnTo>
                    <a:pt x="292" y="737"/>
                  </a:lnTo>
                  <a:lnTo>
                    <a:pt x="270" y="695"/>
                  </a:lnTo>
                  <a:lnTo>
                    <a:pt x="251" y="653"/>
                  </a:lnTo>
                  <a:lnTo>
                    <a:pt x="241" y="627"/>
                  </a:lnTo>
                  <a:lnTo>
                    <a:pt x="232" y="600"/>
                  </a:lnTo>
                  <a:lnTo>
                    <a:pt x="218" y="586"/>
                  </a:lnTo>
                  <a:lnTo>
                    <a:pt x="207" y="567"/>
                  </a:lnTo>
                  <a:lnTo>
                    <a:pt x="200" y="548"/>
                  </a:lnTo>
                  <a:lnTo>
                    <a:pt x="198" y="528"/>
                  </a:lnTo>
                  <a:lnTo>
                    <a:pt x="198" y="459"/>
                  </a:lnTo>
                  <a:lnTo>
                    <a:pt x="200" y="440"/>
                  </a:lnTo>
                  <a:lnTo>
                    <a:pt x="206" y="421"/>
                  </a:lnTo>
                  <a:lnTo>
                    <a:pt x="216" y="404"/>
                  </a:lnTo>
                  <a:lnTo>
                    <a:pt x="216" y="307"/>
                  </a:lnTo>
                  <a:lnTo>
                    <a:pt x="219" y="265"/>
                  </a:lnTo>
                  <a:lnTo>
                    <a:pt x="227" y="225"/>
                  </a:lnTo>
                  <a:lnTo>
                    <a:pt x="240" y="188"/>
                  </a:lnTo>
                  <a:lnTo>
                    <a:pt x="258" y="152"/>
                  </a:lnTo>
                  <a:lnTo>
                    <a:pt x="280" y="119"/>
                  </a:lnTo>
                  <a:lnTo>
                    <a:pt x="305" y="90"/>
                  </a:lnTo>
                  <a:lnTo>
                    <a:pt x="335" y="64"/>
                  </a:lnTo>
                  <a:lnTo>
                    <a:pt x="368" y="42"/>
                  </a:lnTo>
                  <a:lnTo>
                    <a:pt x="403" y="24"/>
                  </a:lnTo>
                  <a:lnTo>
                    <a:pt x="441" y="11"/>
                  </a:lnTo>
                  <a:lnTo>
                    <a:pt x="481" y="3"/>
                  </a:lnTo>
                  <a:lnTo>
                    <a:pt x="523"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nvGrpSpPr>
          <p:cNvPr id="120" name="Group 119"/>
          <p:cNvGrpSpPr/>
          <p:nvPr/>
        </p:nvGrpSpPr>
        <p:grpSpPr>
          <a:xfrm>
            <a:off x="3226861" y="5249698"/>
            <a:ext cx="2690282" cy="453195"/>
            <a:chOff x="4879716" y="5856597"/>
            <a:chExt cx="3587042" cy="604260"/>
          </a:xfrm>
        </p:grpSpPr>
        <p:sp>
          <p:nvSpPr>
            <p:cNvPr id="121" name="TextBox 120"/>
            <p:cNvSpPr txBox="1"/>
            <p:nvPr/>
          </p:nvSpPr>
          <p:spPr>
            <a:xfrm>
              <a:off x="5659511" y="5856597"/>
              <a:ext cx="2807247" cy="400109"/>
            </a:xfrm>
            <a:prstGeom prst="rect">
              <a:avLst/>
            </a:prstGeom>
            <a:noFill/>
          </p:spPr>
          <p:txBody>
            <a:bodyPr wrap="square" rtlCol="0">
              <a:spAutoFit/>
            </a:bodyPr>
            <a:lstStyle/>
            <a:p>
              <a:pPr defTabSz="685800">
                <a:defRPr/>
              </a:pPr>
              <a:endParaRPr lang="en-US" sz="1350" kern="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122" name="Group 24"/>
            <p:cNvGrpSpPr>
              <a:grpSpLocks noChangeAspect="1"/>
            </p:cNvGrpSpPr>
            <p:nvPr/>
          </p:nvGrpSpPr>
          <p:grpSpPr bwMode="auto">
            <a:xfrm>
              <a:off x="4879716" y="5898668"/>
              <a:ext cx="469552" cy="562189"/>
              <a:chOff x="694" y="350"/>
              <a:chExt cx="664" cy="795"/>
            </a:xfrm>
            <a:solidFill>
              <a:srgbClr val="038C9F"/>
            </a:solidFill>
          </p:grpSpPr>
          <p:sp>
            <p:nvSpPr>
              <p:cNvPr id="123" name="Freeform 26"/>
              <p:cNvSpPr/>
              <p:nvPr/>
            </p:nvSpPr>
            <p:spPr bwMode="auto">
              <a:xfrm>
                <a:off x="825" y="350"/>
                <a:ext cx="163" cy="163"/>
              </a:xfrm>
              <a:custGeom>
                <a:avLst/>
                <a:gdLst>
                  <a:gd name="T0" fmla="*/ 408 w 815"/>
                  <a:gd name="T1" fmla="*/ 0 h 814"/>
                  <a:gd name="T2" fmla="*/ 408 w 815"/>
                  <a:gd name="T3" fmla="*/ 0 h 814"/>
                  <a:gd name="T4" fmla="*/ 463 w 815"/>
                  <a:gd name="T5" fmla="*/ 4 h 814"/>
                  <a:gd name="T6" fmla="*/ 516 w 815"/>
                  <a:gd name="T7" fmla="*/ 15 h 814"/>
                  <a:gd name="T8" fmla="*/ 566 w 815"/>
                  <a:gd name="T9" fmla="*/ 32 h 814"/>
                  <a:gd name="T10" fmla="*/ 613 w 815"/>
                  <a:gd name="T11" fmla="*/ 56 h 814"/>
                  <a:gd name="T12" fmla="*/ 656 w 815"/>
                  <a:gd name="T13" fmla="*/ 85 h 814"/>
                  <a:gd name="T14" fmla="*/ 695 w 815"/>
                  <a:gd name="T15" fmla="*/ 119 h 814"/>
                  <a:gd name="T16" fmla="*/ 730 w 815"/>
                  <a:gd name="T17" fmla="*/ 158 h 814"/>
                  <a:gd name="T18" fmla="*/ 759 w 815"/>
                  <a:gd name="T19" fmla="*/ 201 h 814"/>
                  <a:gd name="T20" fmla="*/ 783 w 815"/>
                  <a:gd name="T21" fmla="*/ 249 h 814"/>
                  <a:gd name="T22" fmla="*/ 801 w 815"/>
                  <a:gd name="T23" fmla="*/ 299 h 814"/>
                  <a:gd name="T24" fmla="*/ 811 w 815"/>
                  <a:gd name="T25" fmla="*/ 352 h 814"/>
                  <a:gd name="T26" fmla="*/ 815 w 815"/>
                  <a:gd name="T27" fmla="*/ 407 h 814"/>
                  <a:gd name="T28" fmla="*/ 811 w 815"/>
                  <a:gd name="T29" fmla="*/ 463 h 814"/>
                  <a:gd name="T30" fmla="*/ 801 w 815"/>
                  <a:gd name="T31" fmla="*/ 515 h 814"/>
                  <a:gd name="T32" fmla="*/ 783 w 815"/>
                  <a:gd name="T33" fmla="*/ 566 h 814"/>
                  <a:gd name="T34" fmla="*/ 759 w 815"/>
                  <a:gd name="T35" fmla="*/ 612 h 814"/>
                  <a:gd name="T36" fmla="*/ 730 w 815"/>
                  <a:gd name="T37" fmla="*/ 655 h 814"/>
                  <a:gd name="T38" fmla="*/ 695 w 815"/>
                  <a:gd name="T39" fmla="*/ 694 h 814"/>
                  <a:gd name="T40" fmla="*/ 656 w 815"/>
                  <a:gd name="T41" fmla="*/ 729 h 814"/>
                  <a:gd name="T42" fmla="*/ 613 w 815"/>
                  <a:gd name="T43" fmla="*/ 758 h 814"/>
                  <a:gd name="T44" fmla="*/ 566 w 815"/>
                  <a:gd name="T45" fmla="*/ 782 h 814"/>
                  <a:gd name="T46" fmla="*/ 516 w 815"/>
                  <a:gd name="T47" fmla="*/ 799 h 814"/>
                  <a:gd name="T48" fmla="*/ 463 w 815"/>
                  <a:gd name="T49" fmla="*/ 810 h 814"/>
                  <a:gd name="T50" fmla="*/ 408 w 815"/>
                  <a:gd name="T51" fmla="*/ 814 h 814"/>
                  <a:gd name="T52" fmla="*/ 353 w 815"/>
                  <a:gd name="T53" fmla="*/ 810 h 814"/>
                  <a:gd name="T54" fmla="*/ 300 w 815"/>
                  <a:gd name="T55" fmla="*/ 799 h 814"/>
                  <a:gd name="T56" fmla="*/ 250 w 815"/>
                  <a:gd name="T57" fmla="*/ 782 h 814"/>
                  <a:gd name="T58" fmla="*/ 203 w 815"/>
                  <a:gd name="T59" fmla="*/ 758 h 814"/>
                  <a:gd name="T60" fmla="*/ 159 w 815"/>
                  <a:gd name="T61" fmla="*/ 729 h 814"/>
                  <a:gd name="T62" fmla="*/ 121 w 815"/>
                  <a:gd name="T63" fmla="*/ 694 h 814"/>
                  <a:gd name="T64" fmla="*/ 86 w 815"/>
                  <a:gd name="T65" fmla="*/ 655 h 814"/>
                  <a:gd name="T66" fmla="*/ 57 w 815"/>
                  <a:gd name="T67" fmla="*/ 612 h 814"/>
                  <a:gd name="T68" fmla="*/ 33 w 815"/>
                  <a:gd name="T69" fmla="*/ 566 h 814"/>
                  <a:gd name="T70" fmla="*/ 15 w 815"/>
                  <a:gd name="T71" fmla="*/ 515 h 814"/>
                  <a:gd name="T72" fmla="*/ 5 w 815"/>
                  <a:gd name="T73" fmla="*/ 463 h 814"/>
                  <a:gd name="T74" fmla="*/ 0 w 815"/>
                  <a:gd name="T75" fmla="*/ 407 h 814"/>
                  <a:gd name="T76" fmla="*/ 5 w 815"/>
                  <a:gd name="T77" fmla="*/ 352 h 814"/>
                  <a:gd name="T78" fmla="*/ 15 w 815"/>
                  <a:gd name="T79" fmla="*/ 299 h 814"/>
                  <a:gd name="T80" fmla="*/ 33 w 815"/>
                  <a:gd name="T81" fmla="*/ 249 h 814"/>
                  <a:gd name="T82" fmla="*/ 57 w 815"/>
                  <a:gd name="T83" fmla="*/ 201 h 814"/>
                  <a:gd name="T84" fmla="*/ 86 w 815"/>
                  <a:gd name="T85" fmla="*/ 158 h 814"/>
                  <a:gd name="T86" fmla="*/ 121 w 815"/>
                  <a:gd name="T87" fmla="*/ 119 h 814"/>
                  <a:gd name="T88" fmla="*/ 159 w 815"/>
                  <a:gd name="T89" fmla="*/ 85 h 814"/>
                  <a:gd name="T90" fmla="*/ 203 w 815"/>
                  <a:gd name="T91" fmla="*/ 56 h 814"/>
                  <a:gd name="T92" fmla="*/ 250 w 815"/>
                  <a:gd name="T93" fmla="*/ 32 h 814"/>
                  <a:gd name="T94" fmla="*/ 300 w 815"/>
                  <a:gd name="T95" fmla="*/ 15 h 814"/>
                  <a:gd name="T96" fmla="*/ 353 w 815"/>
                  <a:gd name="T97" fmla="*/ 4 h 814"/>
                  <a:gd name="T98" fmla="*/ 408 w 815"/>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5" h="814">
                    <a:moveTo>
                      <a:pt x="408" y="0"/>
                    </a:moveTo>
                    <a:lnTo>
                      <a:pt x="408" y="0"/>
                    </a:lnTo>
                    <a:lnTo>
                      <a:pt x="463" y="4"/>
                    </a:lnTo>
                    <a:lnTo>
                      <a:pt x="516" y="15"/>
                    </a:lnTo>
                    <a:lnTo>
                      <a:pt x="566" y="32"/>
                    </a:lnTo>
                    <a:lnTo>
                      <a:pt x="613" y="56"/>
                    </a:lnTo>
                    <a:lnTo>
                      <a:pt x="656" y="85"/>
                    </a:lnTo>
                    <a:lnTo>
                      <a:pt x="695" y="119"/>
                    </a:lnTo>
                    <a:lnTo>
                      <a:pt x="730" y="158"/>
                    </a:lnTo>
                    <a:lnTo>
                      <a:pt x="759" y="201"/>
                    </a:lnTo>
                    <a:lnTo>
                      <a:pt x="783" y="249"/>
                    </a:lnTo>
                    <a:lnTo>
                      <a:pt x="801" y="299"/>
                    </a:lnTo>
                    <a:lnTo>
                      <a:pt x="811" y="352"/>
                    </a:lnTo>
                    <a:lnTo>
                      <a:pt x="815" y="407"/>
                    </a:lnTo>
                    <a:lnTo>
                      <a:pt x="811" y="463"/>
                    </a:lnTo>
                    <a:lnTo>
                      <a:pt x="801" y="515"/>
                    </a:lnTo>
                    <a:lnTo>
                      <a:pt x="783" y="566"/>
                    </a:lnTo>
                    <a:lnTo>
                      <a:pt x="759" y="612"/>
                    </a:lnTo>
                    <a:lnTo>
                      <a:pt x="730" y="655"/>
                    </a:lnTo>
                    <a:lnTo>
                      <a:pt x="695" y="694"/>
                    </a:lnTo>
                    <a:lnTo>
                      <a:pt x="656" y="729"/>
                    </a:lnTo>
                    <a:lnTo>
                      <a:pt x="613" y="758"/>
                    </a:lnTo>
                    <a:lnTo>
                      <a:pt x="566" y="782"/>
                    </a:lnTo>
                    <a:lnTo>
                      <a:pt x="516" y="799"/>
                    </a:lnTo>
                    <a:lnTo>
                      <a:pt x="463" y="810"/>
                    </a:lnTo>
                    <a:lnTo>
                      <a:pt x="408" y="814"/>
                    </a:lnTo>
                    <a:lnTo>
                      <a:pt x="353" y="810"/>
                    </a:lnTo>
                    <a:lnTo>
                      <a:pt x="300" y="799"/>
                    </a:lnTo>
                    <a:lnTo>
                      <a:pt x="250" y="782"/>
                    </a:lnTo>
                    <a:lnTo>
                      <a:pt x="203" y="758"/>
                    </a:lnTo>
                    <a:lnTo>
                      <a:pt x="159" y="729"/>
                    </a:lnTo>
                    <a:lnTo>
                      <a:pt x="121" y="694"/>
                    </a:lnTo>
                    <a:lnTo>
                      <a:pt x="86" y="655"/>
                    </a:lnTo>
                    <a:lnTo>
                      <a:pt x="57" y="612"/>
                    </a:lnTo>
                    <a:lnTo>
                      <a:pt x="33" y="566"/>
                    </a:lnTo>
                    <a:lnTo>
                      <a:pt x="15" y="515"/>
                    </a:lnTo>
                    <a:lnTo>
                      <a:pt x="5" y="463"/>
                    </a:lnTo>
                    <a:lnTo>
                      <a:pt x="0" y="407"/>
                    </a:lnTo>
                    <a:lnTo>
                      <a:pt x="5" y="352"/>
                    </a:lnTo>
                    <a:lnTo>
                      <a:pt x="15" y="299"/>
                    </a:lnTo>
                    <a:lnTo>
                      <a:pt x="33" y="249"/>
                    </a:lnTo>
                    <a:lnTo>
                      <a:pt x="57" y="201"/>
                    </a:lnTo>
                    <a:lnTo>
                      <a:pt x="86" y="158"/>
                    </a:lnTo>
                    <a:lnTo>
                      <a:pt x="121" y="119"/>
                    </a:lnTo>
                    <a:lnTo>
                      <a:pt x="159" y="85"/>
                    </a:lnTo>
                    <a:lnTo>
                      <a:pt x="203" y="56"/>
                    </a:lnTo>
                    <a:lnTo>
                      <a:pt x="250" y="32"/>
                    </a:lnTo>
                    <a:lnTo>
                      <a:pt x="300" y="15"/>
                    </a:lnTo>
                    <a:lnTo>
                      <a:pt x="353" y="4"/>
                    </a:lnTo>
                    <a:lnTo>
                      <a:pt x="40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4" name="Freeform 27"/>
              <p:cNvSpPr/>
              <p:nvPr/>
            </p:nvSpPr>
            <p:spPr bwMode="auto">
              <a:xfrm>
                <a:off x="1036" y="350"/>
                <a:ext cx="163" cy="163"/>
              </a:xfrm>
              <a:custGeom>
                <a:avLst/>
                <a:gdLst>
                  <a:gd name="T0" fmla="*/ 408 w 814"/>
                  <a:gd name="T1" fmla="*/ 0 h 814"/>
                  <a:gd name="T2" fmla="*/ 408 w 814"/>
                  <a:gd name="T3" fmla="*/ 0 h 814"/>
                  <a:gd name="T4" fmla="*/ 463 w 814"/>
                  <a:gd name="T5" fmla="*/ 4 h 814"/>
                  <a:gd name="T6" fmla="*/ 516 w 814"/>
                  <a:gd name="T7" fmla="*/ 15 h 814"/>
                  <a:gd name="T8" fmla="*/ 566 w 814"/>
                  <a:gd name="T9" fmla="*/ 32 h 814"/>
                  <a:gd name="T10" fmla="*/ 613 w 814"/>
                  <a:gd name="T11" fmla="*/ 56 h 814"/>
                  <a:gd name="T12" fmla="*/ 656 w 814"/>
                  <a:gd name="T13" fmla="*/ 85 h 814"/>
                  <a:gd name="T14" fmla="*/ 695 w 814"/>
                  <a:gd name="T15" fmla="*/ 119 h 814"/>
                  <a:gd name="T16" fmla="*/ 730 w 814"/>
                  <a:gd name="T17" fmla="*/ 158 h 814"/>
                  <a:gd name="T18" fmla="*/ 759 w 814"/>
                  <a:gd name="T19" fmla="*/ 201 h 814"/>
                  <a:gd name="T20" fmla="*/ 783 w 814"/>
                  <a:gd name="T21" fmla="*/ 249 h 814"/>
                  <a:gd name="T22" fmla="*/ 800 w 814"/>
                  <a:gd name="T23" fmla="*/ 299 h 814"/>
                  <a:gd name="T24" fmla="*/ 811 w 814"/>
                  <a:gd name="T25" fmla="*/ 352 h 814"/>
                  <a:gd name="T26" fmla="*/ 814 w 814"/>
                  <a:gd name="T27" fmla="*/ 407 h 814"/>
                  <a:gd name="T28" fmla="*/ 811 w 814"/>
                  <a:gd name="T29" fmla="*/ 463 h 814"/>
                  <a:gd name="T30" fmla="*/ 800 w 814"/>
                  <a:gd name="T31" fmla="*/ 515 h 814"/>
                  <a:gd name="T32" fmla="*/ 783 w 814"/>
                  <a:gd name="T33" fmla="*/ 566 h 814"/>
                  <a:gd name="T34" fmla="*/ 759 w 814"/>
                  <a:gd name="T35" fmla="*/ 612 h 814"/>
                  <a:gd name="T36" fmla="*/ 730 w 814"/>
                  <a:gd name="T37" fmla="*/ 655 h 814"/>
                  <a:gd name="T38" fmla="*/ 695 w 814"/>
                  <a:gd name="T39" fmla="*/ 694 h 814"/>
                  <a:gd name="T40" fmla="*/ 656 w 814"/>
                  <a:gd name="T41" fmla="*/ 729 h 814"/>
                  <a:gd name="T42" fmla="*/ 613 w 814"/>
                  <a:gd name="T43" fmla="*/ 758 h 814"/>
                  <a:gd name="T44" fmla="*/ 566 w 814"/>
                  <a:gd name="T45" fmla="*/ 782 h 814"/>
                  <a:gd name="T46" fmla="*/ 516 w 814"/>
                  <a:gd name="T47" fmla="*/ 799 h 814"/>
                  <a:gd name="T48" fmla="*/ 463 w 814"/>
                  <a:gd name="T49" fmla="*/ 810 h 814"/>
                  <a:gd name="T50" fmla="*/ 408 w 814"/>
                  <a:gd name="T51" fmla="*/ 814 h 814"/>
                  <a:gd name="T52" fmla="*/ 353 w 814"/>
                  <a:gd name="T53" fmla="*/ 810 h 814"/>
                  <a:gd name="T54" fmla="*/ 300 w 814"/>
                  <a:gd name="T55" fmla="*/ 799 h 814"/>
                  <a:gd name="T56" fmla="*/ 249 w 814"/>
                  <a:gd name="T57" fmla="*/ 782 h 814"/>
                  <a:gd name="T58" fmla="*/ 202 w 814"/>
                  <a:gd name="T59" fmla="*/ 758 h 814"/>
                  <a:gd name="T60" fmla="*/ 159 w 814"/>
                  <a:gd name="T61" fmla="*/ 729 h 814"/>
                  <a:gd name="T62" fmla="*/ 119 w 814"/>
                  <a:gd name="T63" fmla="*/ 694 h 814"/>
                  <a:gd name="T64" fmla="*/ 85 w 814"/>
                  <a:gd name="T65" fmla="*/ 655 h 814"/>
                  <a:gd name="T66" fmla="*/ 57 w 814"/>
                  <a:gd name="T67" fmla="*/ 612 h 814"/>
                  <a:gd name="T68" fmla="*/ 32 w 814"/>
                  <a:gd name="T69" fmla="*/ 566 h 814"/>
                  <a:gd name="T70" fmla="*/ 15 w 814"/>
                  <a:gd name="T71" fmla="*/ 515 h 814"/>
                  <a:gd name="T72" fmla="*/ 4 w 814"/>
                  <a:gd name="T73" fmla="*/ 463 h 814"/>
                  <a:gd name="T74" fmla="*/ 0 w 814"/>
                  <a:gd name="T75" fmla="*/ 407 h 814"/>
                  <a:gd name="T76" fmla="*/ 4 w 814"/>
                  <a:gd name="T77" fmla="*/ 352 h 814"/>
                  <a:gd name="T78" fmla="*/ 15 w 814"/>
                  <a:gd name="T79" fmla="*/ 299 h 814"/>
                  <a:gd name="T80" fmla="*/ 32 w 814"/>
                  <a:gd name="T81" fmla="*/ 249 h 814"/>
                  <a:gd name="T82" fmla="*/ 57 w 814"/>
                  <a:gd name="T83" fmla="*/ 201 h 814"/>
                  <a:gd name="T84" fmla="*/ 85 w 814"/>
                  <a:gd name="T85" fmla="*/ 158 h 814"/>
                  <a:gd name="T86" fmla="*/ 119 w 814"/>
                  <a:gd name="T87" fmla="*/ 119 h 814"/>
                  <a:gd name="T88" fmla="*/ 159 w 814"/>
                  <a:gd name="T89" fmla="*/ 85 h 814"/>
                  <a:gd name="T90" fmla="*/ 202 w 814"/>
                  <a:gd name="T91" fmla="*/ 56 h 814"/>
                  <a:gd name="T92" fmla="*/ 249 w 814"/>
                  <a:gd name="T93" fmla="*/ 32 h 814"/>
                  <a:gd name="T94" fmla="*/ 300 w 814"/>
                  <a:gd name="T95" fmla="*/ 15 h 814"/>
                  <a:gd name="T96" fmla="*/ 353 w 814"/>
                  <a:gd name="T97" fmla="*/ 4 h 814"/>
                  <a:gd name="T98" fmla="*/ 408 w 814"/>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4" h="814">
                    <a:moveTo>
                      <a:pt x="408" y="0"/>
                    </a:moveTo>
                    <a:lnTo>
                      <a:pt x="408" y="0"/>
                    </a:lnTo>
                    <a:lnTo>
                      <a:pt x="463" y="4"/>
                    </a:lnTo>
                    <a:lnTo>
                      <a:pt x="516" y="15"/>
                    </a:lnTo>
                    <a:lnTo>
                      <a:pt x="566" y="32"/>
                    </a:lnTo>
                    <a:lnTo>
                      <a:pt x="613" y="56"/>
                    </a:lnTo>
                    <a:lnTo>
                      <a:pt x="656" y="85"/>
                    </a:lnTo>
                    <a:lnTo>
                      <a:pt x="695" y="119"/>
                    </a:lnTo>
                    <a:lnTo>
                      <a:pt x="730" y="158"/>
                    </a:lnTo>
                    <a:lnTo>
                      <a:pt x="759" y="201"/>
                    </a:lnTo>
                    <a:lnTo>
                      <a:pt x="783" y="249"/>
                    </a:lnTo>
                    <a:lnTo>
                      <a:pt x="800" y="299"/>
                    </a:lnTo>
                    <a:lnTo>
                      <a:pt x="811" y="352"/>
                    </a:lnTo>
                    <a:lnTo>
                      <a:pt x="814" y="407"/>
                    </a:lnTo>
                    <a:lnTo>
                      <a:pt x="811" y="463"/>
                    </a:lnTo>
                    <a:lnTo>
                      <a:pt x="800" y="515"/>
                    </a:lnTo>
                    <a:lnTo>
                      <a:pt x="783" y="566"/>
                    </a:lnTo>
                    <a:lnTo>
                      <a:pt x="759" y="612"/>
                    </a:lnTo>
                    <a:lnTo>
                      <a:pt x="730" y="655"/>
                    </a:lnTo>
                    <a:lnTo>
                      <a:pt x="695" y="694"/>
                    </a:lnTo>
                    <a:lnTo>
                      <a:pt x="656" y="729"/>
                    </a:lnTo>
                    <a:lnTo>
                      <a:pt x="613" y="758"/>
                    </a:lnTo>
                    <a:lnTo>
                      <a:pt x="566" y="782"/>
                    </a:lnTo>
                    <a:lnTo>
                      <a:pt x="516" y="799"/>
                    </a:lnTo>
                    <a:lnTo>
                      <a:pt x="463" y="810"/>
                    </a:lnTo>
                    <a:lnTo>
                      <a:pt x="408" y="814"/>
                    </a:lnTo>
                    <a:lnTo>
                      <a:pt x="353" y="810"/>
                    </a:lnTo>
                    <a:lnTo>
                      <a:pt x="300" y="799"/>
                    </a:lnTo>
                    <a:lnTo>
                      <a:pt x="249" y="782"/>
                    </a:lnTo>
                    <a:lnTo>
                      <a:pt x="202" y="758"/>
                    </a:lnTo>
                    <a:lnTo>
                      <a:pt x="159" y="729"/>
                    </a:lnTo>
                    <a:lnTo>
                      <a:pt x="119" y="694"/>
                    </a:lnTo>
                    <a:lnTo>
                      <a:pt x="85" y="655"/>
                    </a:lnTo>
                    <a:lnTo>
                      <a:pt x="57" y="612"/>
                    </a:lnTo>
                    <a:lnTo>
                      <a:pt x="32" y="566"/>
                    </a:lnTo>
                    <a:lnTo>
                      <a:pt x="15" y="515"/>
                    </a:lnTo>
                    <a:lnTo>
                      <a:pt x="4" y="463"/>
                    </a:lnTo>
                    <a:lnTo>
                      <a:pt x="0" y="407"/>
                    </a:lnTo>
                    <a:lnTo>
                      <a:pt x="4" y="352"/>
                    </a:lnTo>
                    <a:lnTo>
                      <a:pt x="15" y="299"/>
                    </a:lnTo>
                    <a:lnTo>
                      <a:pt x="32" y="249"/>
                    </a:lnTo>
                    <a:lnTo>
                      <a:pt x="57" y="201"/>
                    </a:lnTo>
                    <a:lnTo>
                      <a:pt x="85" y="158"/>
                    </a:lnTo>
                    <a:lnTo>
                      <a:pt x="119" y="119"/>
                    </a:lnTo>
                    <a:lnTo>
                      <a:pt x="159" y="85"/>
                    </a:lnTo>
                    <a:lnTo>
                      <a:pt x="202" y="56"/>
                    </a:lnTo>
                    <a:lnTo>
                      <a:pt x="249" y="32"/>
                    </a:lnTo>
                    <a:lnTo>
                      <a:pt x="300" y="15"/>
                    </a:lnTo>
                    <a:lnTo>
                      <a:pt x="353" y="4"/>
                    </a:lnTo>
                    <a:lnTo>
                      <a:pt x="40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5" name="Freeform 28"/>
              <p:cNvSpPr/>
              <p:nvPr/>
            </p:nvSpPr>
            <p:spPr bwMode="auto">
              <a:xfrm>
                <a:off x="752" y="518"/>
                <a:ext cx="526" cy="619"/>
              </a:xfrm>
              <a:custGeom>
                <a:avLst/>
                <a:gdLst>
                  <a:gd name="T0" fmla="*/ 955 w 2630"/>
                  <a:gd name="T1" fmla="*/ 28 h 3095"/>
                  <a:gd name="T2" fmla="*/ 1149 w 2630"/>
                  <a:gd name="T3" fmla="*/ 139 h 3095"/>
                  <a:gd name="T4" fmla="*/ 1403 w 2630"/>
                  <a:gd name="T5" fmla="*/ 185 h 3095"/>
                  <a:gd name="T6" fmla="*/ 1566 w 2630"/>
                  <a:gd name="T7" fmla="*/ 73 h 3095"/>
                  <a:gd name="T8" fmla="*/ 1828 w 2630"/>
                  <a:gd name="T9" fmla="*/ 103 h 3095"/>
                  <a:gd name="T10" fmla="*/ 2075 w 2630"/>
                  <a:gd name="T11" fmla="*/ 64 h 3095"/>
                  <a:gd name="T12" fmla="*/ 2221 w 2630"/>
                  <a:gd name="T13" fmla="*/ 156 h 3095"/>
                  <a:gd name="T14" fmla="*/ 2406 w 2630"/>
                  <a:gd name="T15" fmla="*/ 325 h 3095"/>
                  <a:gd name="T16" fmla="*/ 2554 w 2630"/>
                  <a:gd name="T17" fmla="*/ 573 h 3095"/>
                  <a:gd name="T18" fmla="*/ 2588 w 2630"/>
                  <a:gd name="T19" fmla="*/ 843 h 3095"/>
                  <a:gd name="T20" fmla="*/ 2387 w 2630"/>
                  <a:gd name="T21" fmla="*/ 883 h 3095"/>
                  <a:gd name="T22" fmla="*/ 2282 w 2630"/>
                  <a:gd name="T23" fmla="*/ 747 h 3095"/>
                  <a:gd name="T24" fmla="*/ 2255 w 2630"/>
                  <a:gd name="T25" fmla="*/ 998 h 3095"/>
                  <a:gd name="T26" fmla="*/ 2237 w 2630"/>
                  <a:gd name="T27" fmla="*/ 1200 h 3095"/>
                  <a:gd name="T28" fmla="*/ 2344 w 2630"/>
                  <a:gd name="T29" fmla="*/ 1392 h 3095"/>
                  <a:gd name="T30" fmla="*/ 2331 w 2630"/>
                  <a:gd name="T31" fmla="*/ 1405 h 3095"/>
                  <a:gd name="T32" fmla="*/ 2260 w 2630"/>
                  <a:gd name="T33" fmla="*/ 1465 h 3095"/>
                  <a:gd name="T34" fmla="*/ 2146 w 2630"/>
                  <a:gd name="T35" fmla="*/ 1610 h 3095"/>
                  <a:gd name="T36" fmla="*/ 2047 w 2630"/>
                  <a:gd name="T37" fmla="*/ 1847 h 3095"/>
                  <a:gd name="T38" fmla="*/ 2017 w 2630"/>
                  <a:gd name="T39" fmla="*/ 2140 h 3095"/>
                  <a:gd name="T40" fmla="*/ 2110 w 2630"/>
                  <a:gd name="T41" fmla="*/ 2254 h 3095"/>
                  <a:gd name="T42" fmla="*/ 2125 w 2630"/>
                  <a:gd name="T43" fmla="*/ 2597 h 3095"/>
                  <a:gd name="T44" fmla="*/ 2191 w 2630"/>
                  <a:gd name="T45" fmla="*/ 3013 h 3095"/>
                  <a:gd name="T46" fmla="*/ 2037 w 2630"/>
                  <a:gd name="T47" fmla="*/ 3095 h 3095"/>
                  <a:gd name="T48" fmla="*/ 1882 w 2630"/>
                  <a:gd name="T49" fmla="*/ 3013 h 3095"/>
                  <a:gd name="T50" fmla="*/ 1823 w 2630"/>
                  <a:gd name="T51" fmla="*/ 2264 h 3095"/>
                  <a:gd name="T52" fmla="*/ 1769 w 2630"/>
                  <a:gd name="T53" fmla="*/ 3040 h 3095"/>
                  <a:gd name="T54" fmla="*/ 1599 w 2630"/>
                  <a:gd name="T55" fmla="*/ 3090 h 3095"/>
                  <a:gd name="T56" fmla="*/ 1464 w 2630"/>
                  <a:gd name="T57" fmla="*/ 2981 h 3095"/>
                  <a:gd name="T58" fmla="*/ 1351 w 2630"/>
                  <a:gd name="T59" fmla="*/ 2202 h 3095"/>
                  <a:gd name="T60" fmla="*/ 1195 w 2630"/>
                  <a:gd name="T61" fmla="*/ 2118 h 3095"/>
                  <a:gd name="T62" fmla="*/ 1188 w 2630"/>
                  <a:gd name="T63" fmla="*/ 2003 h 3095"/>
                  <a:gd name="T64" fmla="*/ 1230 w 2630"/>
                  <a:gd name="T65" fmla="*/ 1774 h 3095"/>
                  <a:gd name="T66" fmla="*/ 1292 w 2630"/>
                  <a:gd name="T67" fmla="*/ 1481 h 3095"/>
                  <a:gd name="T68" fmla="*/ 1262 w 2630"/>
                  <a:gd name="T69" fmla="*/ 1360 h 3095"/>
                  <a:gd name="T70" fmla="*/ 1162 w 2630"/>
                  <a:gd name="T71" fmla="*/ 1392 h 3095"/>
                  <a:gd name="T72" fmla="*/ 1138 w 2630"/>
                  <a:gd name="T73" fmla="*/ 2981 h 3095"/>
                  <a:gd name="T74" fmla="*/ 1002 w 2630"/>
                  <a:gd name="T75" fmla="*/ 3090 h 3095"/>
                  <a:gd name="T76" fmla="*/ 833 w 2630"/>
                  <a:gd name="T77" fmla="*/ 3040 h 3095"/>
                  <a:gd name="T78" fmla="*/ 778 w 2630"/>
                  <a:gd name="T79" fmla="*/ 1610 h 3095"/>
                  <a:gd name="T80" fmla="*/ 737 w 2630"/>
                  <a:gd name="T81" fmla="*/ 2981 h 3095"/>
                  <a:gd name="T82" fmla="*/ 603 w 2630"/>
                  <a:gd name="T83" fmla="*/ 3090 h 3095"/>
                  <a:gd name="T84" fmla="*/ 453 w 2630"/>
                  <a:gd name="T85" fmla="*/ 3057 h 3095"/>
                  <a:gd name="T86" fmla="*/ 440 w 2630"/>
                  <a:gd name="T87" fmla="*/ 2231 h 3095"/>
                  <a:gd name="T88" fmla="*/ 590 w 2630"/>
                  <a:gd name="T89" fmla="*/ 2247 h 3095"/>
                  <a:gd name="T90" fmla="*/ 682 w 2630"/>
                  <a:gd name="T91" fmla="*/ 2134 h 3095"/>
                  <a:gd name="T92" fmla="*/ 654 w 2630"/>
                  <a:gd name="T93" fmla="*/ 1846 h 3095"/>
                  <a:gd name="T94" fmla="*/ 555 w 2630"/>
                  <a:gd name="T95" fmla="*/ 1612 h 3095"/>
                  <a:gd name="T96" fmla="*/ 444 w 2630"/>
                  <a:gd name="T97" fmla="*/ 1470 h 3095"/>
                  <a:gd name="T98" fmla="*/ 378 w 2630"/>
                  <a:gd name="T99" fmla="*/ 1414 h 3095"/>
                  <a:gd name="T100" fmla="*/ 402 w 2630"/>
                  <a:gd name="T101" fmla="*/ 1320 h 3095"/>
                  <a:gd name="T102" fmla="*/ 450 w 2630"/>
                  <a:gd name="T103" fmla="*/ 1106 h 3095"/>
                  <a:gd name="T104" fmla="*/ 358 w 2630"/>
                  <a:gd name="T105" fmla="*/ 925 h 3095"/>
                  <a:gd name="T106" fmla="*/ 315 w 2630"/>
                  <a:gd name="T107" fmla="*/ 891 h 3095"/>
                  <a:gd name="T108" fmla="*/ 105 w 2630"/>
                  <a:gd name="T109" fmla="*/ 842 h 3095"/>
                  <a:gd name="T110" fmla="*/ 21 w 2630"/>
                  <a:gd name="T111" fmla="*/ 726 h 3095"/>
                  <a:gd name="T112" fmla="*/ 130 w 2630"/>
                  <a:gd name="T113" fmla="*/ 433 h 3095"/>
                  <a:gd name="T114" fmla="*/ 297 w 2630"/>
                  <a:gd name="T115" fmla="*/ 226 h 3095"/>
                  <a:gd name="T116" fmla="*/ 501 w 2630"/>
                  <a:gd name="T117" fmla="*/ 76 h 3095"/>
                  <a:gd name="T118" fmla="*/ 676 w 2630"/>
                  <a:gd name="T119" fmla="*/ 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0" h="3095">
                    <a:moveTo>
                      <a:pt x="676" y="0"/>
                    </a:moveTo>
                    <a:lnTo>
                      <a:pt x="774" y="103"/>
                    </a:lnTo>
                    <a:lnTo>
                      <a:pt x="876" y="0"/>
                    </a:lnTo>
                    <a:lnTo>
                      <a:pt x="915" y="12"/>
                    </a:lnTo>
                    <a:lnTo>
                      <a:pt x="955" y="28"/>
                    </a:lnTo>
                    <a:lnTo>
                      <a:pt x="993" y="46"/>
                    </a:lnTo>
                    <a:lnTo>
                      <a:pt x="1015" y="54"/>
                    </a:lnTo>
                    <a:lnTo>
                      <a:pt x="1037" y="65"/>
                    </a:lnTo>
                    <a:lnTo>
                      <a:pt x="1093" y="100"/>
                    </a:lnTo>
                    <a:lnTo>
                      <a:pt x="1149" y="139"/>
                    </a:lnTo>
                    <a:lnTo>
                      <a:pt x="1201" y="180"/>
                    </a:lnTo>
                    <a:lnTo>
                      <a:pt x="1253" y="224"/>
                    </a:lnTo>
                    <a:lnTo>
                      <a:pt x="1302" y="274"/>
                    </a:lnTo>
                    <a:lnTo>
                      <a:pt x="1351" y="227"/>
                    </a:lnTo>
                    <a:lnTo>
                      <a:pt x="1403" y="185"/>
                    </a:lnTo>
                    <a:lnTo>
                      <a:pt x="1454" y="146"/>
                    </a:lnTo>
                    <a:lnTo>
                      <a:pt x="1509" y="110"/>
                    </a:lnTo>
                    <a:lnTo>
                      <a:pt x="1563" y="76"/>
                    </a:lnTo>
                    <a:lnTo>
                      <a:pt x="1564" y="75"/>
                    </a:lnTo>
                    <a:lnTo>
                      <a:pt x="1566" y="73"/>
                    </a:lnTo>
                    <a:lnTo>
                      <a:pt x="1604" y="50"/>
                    </a:lnTo>
                    <a:lnTo>
                      <a:pt x="1644" y="29"/>
                    </a:lnTo>
                    <a:lnTo>
                      <a:pt x="1684" y="13"/>
                    </a:lnTo>
                    <a:lnTo>
                      <a:pt x="1726" y="0"/>
                    </a:lnTo>
                    <a:lnTo>
                      <a:pt x="1828" y="103"/>
                    </a:lnTo>
                    <a:lnTo>
                      <a:pt x="1926" y="0"/>
                    </a:lnTo>
                    <a:lnTo>
                      <a:pt x="1927" y="0"/>
                    </a:lnTo>
                    <a:lnTo>
                      <a:pt x="1979" y="15"/>
                    </a:lnTo>
                    <a:lnTo>
                      <a:pt x="2028" y="37"/>
                    </a:lnTo>
                    <a:lnTo>
                      <a:pt x="2075" y="64"/>
                    </a:lnTo>
                    <a:lnTo>
                      <a:pt x="2088" y="70"/>
                    </a:lnTo>
                    <a:lnTo>
                      <a:pt x="2101" y="76"/>
                    </a:lnTo>
                    <a:lnTo>
                      <a:pt x="2141" y="102"/>
                    </a:lnTo>
                    <a:lnTo>
                      <a:pt x="2180" y="127"/>
                    </a:lnTo>
                    <a:lnTo>
                      <a:pt x="2221" y="156"/>
                    </a:lnTo>
                    <a:lnTo>
                      <a:pt x="2260" y="185"/>
                    </a:lnTo>
                    <a:lnTo>
                      <a:pt x="2298" y="216"/>
                    </a:lnTo>
                    <a:lnTo>
                      <a:pt x="2335" y="250"/>
                    </a:lnTo>
                    <a:lnTo>
                      <a:pt x="2372" y="286"/>
                    </a:lnTo>
                    <a:lnTo>
                      <a:pt x="2406" y="325"/>
                    </a:lnTo>
                    <a:lnTo>
                      <a:pt x="2440" y="367"/>
                    </a:lnTo>
                    <a:lnTo>
                      <a:pt x="2472" y="412"/>
                    </a:lnTo>
                    <a:lnTo>
                      <a:pt x="2501" y="461"/>
                    </a:lnTo>
                    <a:lnTo>
                      <a:pt x="2529" y="515"/>
                    </a:lnTo>
                    <a:lnTo>
                      <a:pt x="2554" y="573"/>
                    </a:lnTo>
                    <a:lnTo>
                      <a:pt x="2577" y="634"/>
                    </a:lnTo>
                    <a:lnTo>
                      <a:pt x="2597" y="702"/>
                    </a:lnTo>
                    <a:lnTo>
                      <a:pt x="2615" y="773"/>
                    </a:lnTo>
                    <a:lnTo>
                      <a:pt x="2630" y="850"/>
                    </a:lnTo>
                    <a:lnTo>
                      <a:pt x="2588" y="843"/>
                    </a:lnTo>
                    <a:lnTo>
                      <a:pt x="2546" y="839"/>
                    </a:lnTo>
                    <a:lnTo>
                      <a:pt x="2503" y="843"/>
                    </a:lnTo>
                    <a:lnTo>
                      <a:pt x="2463" y="852"/>
                    </a:lnTo>
                    <a:lnTo>
                      <a:pt x="2424" y="865"/>
                    </a:lnTo>
                    <a:lnTo>
                      <a:pt x="2387" y="883"/>
                    </a:lnTo>
                    <a:lnTo>
                      <a:pt x="2354" y="907"/>
                    </a:lnTo>
                    <a:lnTo>
                      <a:pt x="2323" y="934"/>
                    </a:lnTo>
                    <a:lnTo>
                      <a:pt x="2312" y="865"/>
                    </a:lnTo>
                    <a:lnTo>
                      <a:pt x="2298" y="804"/>
                    </a:lnTo>
                    <a:lnTo>
                      <a:pt x="2282" y="747"/>
                    </a:lnTo>
                    <a:lnTo>
                      <a:pt x="2264" y="696"/>
                    </a:lnTo>
                    <a:lnTo>
                      <a:pt x="2244" y="649"/>
                    </a:lnTo>
                    <a:lnTo>
                      <a:pt x="2244" y="953"/>
                    </a:lnTo>
                    <a:lnTo>
                      <a:pt x="2249" y="974"/>
                    </a:lnTo>
                    <a:lnTo>
                      <a:pt x="2255" y="998"/>
                    </a:lnTo>
                    <a:lnTo>
                      <a:pt x="2261" y="1023"/>
                    </a:lnTo>
                    <a:lnTo>
                      <a:pt x="2245" y="1065"/>
                    </a:lnTo>
                    <a:lnTo>
                      <a:pt x="2236" y="1108"/>
                    </a:lnTo>
                    <a:lnTo>
                      <a:pt x="2233" y="1153"/>
                    </a:lnTo>
                    <a:lnTo>
                      <a:pt x="2237" y="1200"/>
                    </a:lnTo>
                    <a:lnTo>
                      <a:pt x="2247" y="1244"/>
                    </a:lnTo>
                    <a:lnTo>
                      <a:pt x="2263" y="1286"/>
                    </a:lnTo>
                    <a:lnTo>
                      <a:pt x="2285" y="1325"/>
                    </a:lnTo>
                    <a:lnTo>
                      <a:pt x="2312" y="1361"/>
                    </a:lnTo>
                    <a:lnTo>
                      <a:pt x="2344" y="1392"/>
                    </a:lnTo>
                    <a:lnTo>
                      <a:pt x="2345" y="1398"/>
                    </a:lnTo>
                    <a:lnTo>
                      <a:pt x="2345" y="1398"/>
                    </a:lnTo>
                    <a:lnTo>
                      <a:pt x="2340" y="1400"/>
                    </a:lnTo>
                    <a:lnTo>
                      <a:pt x="2336" y="1403"/>
                    </a:lnTo>
                    <a:lnTo>
                      <a:pt x="2331" y="1405"/>
                    </a:lnTo>
                    <a:lnTo>
                      <a:pt x="2324" y="1411"/>
                    </a:lnTo>
                    <a:lnTo>
                      <a:pt x="2312" y="1420"/>
                    </a:lnTo>
                    <a:lnTo>
                      <a:pt x="2297" y="1432"/>
                    </a:lnTo>
                    <a:lnTo>
                      <a:pt x="2280" y="1447"/>
                    </a:lnTo>
                    <a:lnTo>
                      <a:pt x="2260" y="1465"/>
                    </a:lnTo>
                    <a:lnTo>
                      <a:pt x="2239" y="1487"/>
                    </a:lnTo>
                    <a:lnTo>
                      <a:pt x="2217" y="1513"/>
                    </a:lnTo>
                    <a:lnTo>
                      <a:pt x="2194" y="1541"/>
                    </a:lnTo>
                    <a:lnTo>
                      <a:pt x="2169" y="1574"/>
                    </a:lnTo>
                    <a:lnTo>
                      <a:pt x="2146" y="1610"/>
                    </a:lnTo>
                    <a:lnTo>
                      <a:pt x="2124" y="1649"/>
                    </a:lnTo>
                    <a:lnTo>
                      <a:pt x="2102" y="1693"/>
                    </a:lnTo>
                    <a:lnTo>
                      <a:pt x="2081" y="1740"/>
                    </a:lnTo>
                    <a:lnTo>
                      <a:pt x="2062" y="1792"/>
                    </a:lnTo>
                    <a:lnTo>
                      <a:pt x="2047" y="1847"/>
                    </a:lnTo>
                    <a:lnTo>
                      <a:pt x="2033" y="1906"/>
                    </a:lnTo>
                    <a:lnTo>
                      <a:pt x="2022" y="1970"/>
                    </a:lnTo>
                    <a:lnTo>
                      <a:pt x="2016" y="2037"/>
                    </a:lnTo>
                    <a:lnTo>
                      <a:pt x="2013" y="2108"/>
                    </a:lnTo>
                    <a:lnTo>
                      <a:pt x="2017" y="2140"/>
                    </a:lnTo>
                    <a:lnTo>
                      <a:pt x="2026" y="2170"/>
                    </a:lnTo>
                    <a:lnTo>
                      <a:pt x="2040" y="2197"/>
                    </a:lnTo>
                    <a:lnTo>
                      <a:pt x="2060" y="2220"/>
                    </a:lnTo>
                    <a:lnTo>
                      <a:pt x="2083" y="2240"/>
                    </a:lnTo>
                    <a:lnTo>
                      <a:pt x="2110" y="2254"/>
                    </a:lnTo>
                    <a:lnTo>
                      <a:pt x="2140" y="2263"/>
                    </a:lnTo>
                    <a:lnTo>
                      <a:pt x="2172" y="2267"/>
                    </a:lnTo>
                    <a:lnTo>
                      <a:pt x="2178" y="2267"/>
                    </a:lnTo>
                    <a:lnTo>
                      <a:pt x="2184" y="2265"/>
                    </a:lnTo>
                    <a:lnTo>
                      <a:pt x="2125" y="2597"/>
                    </a:lnTo>
                    <a:lnTo>
                      <a:pt x="2223" y="2597"/>
                    </a:lnTo>
                    <a:lnTo>
                      <a:pt x="2223" y="2908"/>
                    </a:lnTo>
                    <a:lnTo>
                      <a:pt x="2220" y="2945"/>
                    </a:lnTo>
                    <a:lnTo>
                      <a:pt x="2209" y="2981"/>
                    </a:lnTo>
                    <a:lnTo>
                      <a:pt x="2191" y="3013"/>
                    </a:lnTo>
                    <a:lnTo>
                      <a:pt x="2168" y="3040"/>
                    </a:lnTo>
                    <a:lnTo>
                      <a:pt x="2141" y="3063"/>
                    </a:lnTo>
                    <a:lnTo>
                      <a:pt x="2109" y="3080"/>
                    </a:lnTo>
                    <a:lnTo>
                      <a:pt x="2075" y="3090"/>
                    </a:lnTo>
                    <a:lnTo>
                      <a:pt x="2037" y="3095"/>
                    </a:lnTo>
                    <a:lnTo>
                      <a:pt x="1999" y="3090"/>
                    </a:lnTo>
                    <a:lnTo>
                      <a:pt x="1964" y="3080"/>
                    </a:lnTo>
                    <a:lnTo>
                      <a:pt x="1932" y="3063"/>
                    </a:lnTo>
                    <a:lnTo>
                      <a:pt x="1904" y="3040"/>
                    </a:lnTo>
                    <a:lnTo>
                      <a:pt x="1882" y="3013"/>
                    </a:lnTo>
                    <a:lnTo>
                      <a:pt x="1865" y="2981"/>
                    </a:lnTo>
                    <a:lnTo>
                      <a:pt x="1854" y="2945"/>
                    </a:lnTo>
                    <a:lnTo>
                      <a:pt x="1850" y="2908"/>
                    </a:lnTo>
                    <a:lnTo>
                      <a:pt x="1850" y="2264"/>
                    </a:lnTo>
                    <a:lnTo>
                      <a:pt x="1823" y="2264"/>
                    </a:lnTo>
                    <a:lnTo>
                      <a:pt x="1823" y="2908"/>
                    </a:lnTo>
                    <a:lnTo>
                      <a:pt x="1819" y="2945"/>
                    </a:lnTo>
                    <a:lnTo>
                      <a:pt x="1808" y="2981"/>
                    </a:lnTo>
                    <a:lnTo>
                      <a:pt x="1791" y="3013"/>
                    </a:lnTo>
                    <a:lnTo>
                      <a:pt x="1769" y="3040"/>
                    </a:lnTo>
                    <a:lnTo>
                      <a:pt x="1741" y="3063"/>
                    </a:lnTo>
                    <a:lnTo>
                      <a:pt x="1709" y="3080"/>
                    </a:lnTo>
                    <a:lnTo>
                      <a:pt x="1674" y="3090"/>
                    </a:lnTo>
                    <a:lnTo>
                      <a:pt x="1636" y="3095"/>
                    </a:lnTo>
                    <a:lnTo>
                      <a:pt x="1599" y="3090"/>
                    </a:lnTo>
                    <a:lnTo>
                      <a:pt x="1564" y="3080"/>
                    </a:lnTo>
                    <a:lnTo>
                      <a:pt x="1532" y="3063"/>
                    </a:lnTo>
                    <a:lnTo>
                      <a:pt x="1505" y="3040"/>
                    </a:lnTo>
                    <a:lnTo>
                      <a:pt x="1481" y="3013"/>
                    </a:lnTo>
                    <a:lnTo>
                      <a:pt x="1464" y="2981"/>
                    </a:lnTo>
                    <a:lnTo>
                      <a:pt x="1453" y="2945"/>
                    </a:lnTo>
                    <a:lnTo>
                      <a:pt x="1450" y="2908"/>
                    </a:lnTo>
                    <a:lnTo>
                      <a:pt x="1450" y="2226"/>
                    </a:lnTo>
                    <a:lnTo>
                      <a:pt x="1399" y="2215"/>
                    </a:lnTo>
                    <a:lnTo>
                      <a:pt x="1351" y="2202"/>
                    </a:lnTo>
                    <a:lnTo>
                      <a:pt x="1310" y="2187"/>
                    </a:lnTo>
                    <a:lnTo>
                      <a:pt x="1273" y="2171"/>
                    </a:lnTo>
                    <a:lnTo>
                      <a:pt x="1241" y="2154"/>
                    </a:lnTo>
                    <a:lnTo>
                      <a:pt x="1215" y="2137"/>
                    </a:lnTo>
                    <a:lnTo>
                      <a:pt x="1195" y="2118"/>
                    </a:lnTo>
                    <a:lnTo>
                      <a:pt x="1184" y="2098"/>
                    </a:lnTo>
                    <a:lnTo>
                      <a:pt x="1181" y="2078"/>
                    </a:lnTo>
                    <a:lnTo>
                      <a:pt x="1181" y="2059"/>
                    </a:lnTo>
                    <a:lnTo>
                      <a:pt x="1184" y="2033"/>
                    </a:lnTo>
                    <a:lnTo>
                      <a:pt x="1188" y="2003"/>
                    </a:lnTo>
                    <a:lnTo>
                      <a:pt x="1194" y="1966"/>
                    </a:lnTo>
                    <a:lnTo>
                      <a:pt x="1201" y="1924"/>
                    </a:lnTo>
                    <a:lnTo>
                      <a:pt x="1210" y="1878"/>
                    </a:lnTo>
                    <a:lnTo>
                      <a:pt x="1220" y="1827"/>
                    </a:lnTo>
                    <a:lnTo>
                      <a:pt x="1230" y="1774"/>
                    </a:lnTo>
                    <a:lnTo>
                      <a:pt x="1242" y="1719"/>
                    </a:lnTo>
                    <a:lnTo>
                      <a:pt x="1253" y="1662"/>
                    </a:lnTo>
                    <a:lnTo>
                      <a:pt x="1267" y="1601"/>
                    </a:lnTo>
                    <a:lnTo>
                      <a:pt x="1279" y="1541"/>
                    </a:lnTo>
                    <a:lnTo>
                      <a:pt x="1292" y="1481"/>
                    </a:lnTo>
                    <a:lnTo>
                      <a:pt x="1306" y="1420"/>
                    </a:lnTo>
                    <a:lnTo>
                      <a:pt x="1318" y="1361"/>
                    </a:lnTo>
                    <a:lnTo>
                      <a:pt x="1301" y="1350"/>
                    </a:lnTo>
                    <a:lnTo>
                      <a:pt x="1285" y="1338"/>
                    </a:lnTo>
                    <a:lnTo>
                      <a:pt x="1262" y="1360"/>
                    </a:lnTo>
                    <a:lnTo>
                      <a:pt x="1233" y="1377"/>
                    </a:lnTo>
                    <a:lnTo>
                      <a:pt x="1201" y="1388"/>
                    </a:lnTo>
                    <a:lnTo>
                      <a:pt x="1168" y="1392"/>
                    </a:lnTo>
                    <a:lnTo>
                      <a:pt x="1166" y="1392"/>
                    </a:lnTo>
                    <a:lnTo>
                      <a:pt x="1162" y="1392"/>
                    </a:lnTo>
                    <a:lnTo>
                      <a:pt x="1158" y="1392"/>
                    </a:lnTo>
                    <a:lnTo>
                      <a:pt x="1152" y="1405"/>
                    </a:lnTo>
                    <a:lnTo>
                      <a:pt x="1152" y="2908"/>
                    </a:lnTo>
                    <a:lnTo>
                      <a:pt x="1147" y="2945"/>
                    </a:lnTo>
                    <a:lnTo>
                      <a:pt x="1138" y="2981"/>
                    </a:lnTo>
                    <a:lnTo>
                      <a:pt x="1120" y="3013"/>
                    </a:lnTo>
                    <a:lnTo>
                      <a:pt x="1097" y="3040"/>
                    </a:lnTo>
                    <a:lnTo>
                      <a:pt x="1070" y="3063"/>
                    </a:lnTo>
                    <a:lnTo>
                      <a:pt x="1038" y="3080"/>
                    </a:lnTo>
                    <a:lnTo>
                      <a:pt x="1002" y="3090"/>
                    </a:lnTo>
                    <a:lnTo>
                      <a:pt x="966" y="3095"/>
                    </a:lnTo>
                    <a:lnTo>
                      <a:pt x="928" y="3090"/>
                    </a:lnTo>
                    <a:lnTo>
                      <a:pt x="892" y="3080"/>
                    </a:lnTo>
                    <a:lnTo>
                      <a:pt x="860" y="3063"/>
                    </a:lnTo>
                    <a:lnTo>
                      <a:pt x="833" y="3040"/>
                    </a:lnTo>
                    <a:lnTo>
                      <a:pt x="810" y="3013"/>
                    </a:lnTo>
                    <a:lnTo>
                      <a:pt x="792" y="2981"/>
                    </a:lnTo>
                    <a:lnTo>
                      <a:pt x="781" y="2945"/>
                    </a:lnTo>
                    <a:lnTo>
                      <a:pt x="778" y="2908"/>
                    </a:lnTo>
                    <a:lnTo>
                      <a:pt x="778" y="1610"/>
                    </a:lnTo>
                    <a:lnTo>
                      <a:pt x="774" y="1611"/>
                    </a:lnTo>
                    <a:lnTo>
                      <a:pt x="752" y="1610"/>
                    </a:lnTo>
                    <a:lnTo>
                      <a:pt x="752" y="2908"/>
                    </a:lnTo>
                    <a:lnTo>
                      <a:pt x="748" y="2945"/>
                    </a:lnTo>
                    <a:lnTo>
                      <a:pt x="737" y="2981"/>
                    </a:lnTo>
                    <a:lnTo>
                      <a:pt x="720" y="3013"/>
                    </a:lnTo>
                    <a:lnTo>
                      <a:pt x="697" y="3040"/>
                    </a:lnTo>
                    <a:lnTo>
                      <a:pt x="670" y="3063"/>
                    </a:lnTo>
                    <a:lnTo>
                      <a:pt x="638" y="3080"/>
                    </a:lnTo>
                    <a:lnTo>
                      <a:pt x="603" y="3090"/>
                    </a:lnTo>
                    <a:lnTo>
                      <a:pt x="565" y="3095"/>
                    </a:lnTo>
                    <a:lnTo>
                      <a:pt x="534" y="3091"/>
                    </a:lnTo>
                    <a:lnTo>
                      <a:pt x="505" y="3085"/>
                    </a:lnTo>
                    <a:lnTo>
                      <a:pt x="478" y="3073"/>
                    </a:lnTo>
                    <a:lnTo>
                      <a:pt x="453" y="3057"/>
                    </a:lnTo>
                    <a:lnTo>
                      <a:pt x="431" y="3039"/>
                    </a:lnTo>
                    <a:lnTo>
                      <a:pt x="435" y="3018"/>
                    </a:lnTo>
                    <a:lnTo>
                      <a:pt x="436" y="2998"/>
                    </a:lnTo>
                    <a:lnTo>
                      <a:pt x="436" y="2240"/>
                    </a:lnTo>
                    <a:lnTo>
                      <a:pt x="440" y="2231"/>
                    </a:lnTo>
                    <a:lnTo>
                      <a:pt x="467" y="2246"/>
                    </a:lnTo>
                    <a:lnTo>
                      <a:pt x="496" y="2256"/>
                    </a:lnTo>
                    <a:lnTo>
                      <a:pt x="528" y="2259"/>
                    </a:lnTo>
                    <a:lnTo>
                      <a:pt x="560" y="2256"/>
                    </a:lnTo>
                    <a:lnTo>
                      <a:pt x="590" y="2247"/>
                    </a:lnTo>
                    <a:lnTo>
                      <a:pt x="617" y="2232"/>
                    </a:lnTo>
                    <a:lnTo>
                      <a:pt x="639" y="2214"/>
                    </a:lnTo>
                    <a:lnTo>
                      <a:pt x="658" y="2191"/>
                    </a:lnTo>
                    <a:lnTo>
                      <a:pt x="673" y="2164"/>
                    </a:lnTo>
                    <a:lnTo>
                      <a:pt x="682" y="2134"/>
                    </a:lnTo>
                    <a:lnTo>
                      <a:pt x="686" y="2102"/>
                    </a:lnTo>
                    <a:lnTo>
                      <a:pt x="683" y="2032"/>
                    </a:lnTo>
                    <a:lnTo>
                      <a:pt x="677" y="1966"/>
                    </a:lnTo>
                    <a:lnTo>
                      <a:pt x="667" y="1903"/>
                    </a:lnTo>
                    <a:lnTo>
                      <a:pt x="654" y="1846"/>
                    </a:lnTo>
                    <a:lnTo>
                      <a:pt x="638" y="1790"/>
                    </a:lnTo>
                    <a:lnTo>
                      <a:pt x="619" y="1740"/>
                    </a:lnTo>
                    <a:lnTo>
                      <a:pt x="600" y="1693"/>
                    </a:lnTo>
                    <a:lnTo>
                      <a:pt x="577" y="1652"/>
                    </a:lnTo>
                    <a:lnTo>
                      <a:pt x="555" y="1612"/>
                    </a:lnTo>
                    <a:lnTo>
                      <a:pt x="532" y="1577"/>
                    </a:lnTo>
                    <a:lnTo>
                      <a:pt x="509" y="1545"/>
                    </a:lnTo>
                    <a:lnTo>
                      <a:pt x="487" y="1517"/>
                    </a:lnTo>
                    <a:lnTo>
                      <a:pt x="464" y="1492"/>
                    </a:lnTo>
                    <a:lnTo>
                      <a:pt x="444" y="1470"/>
                    </a:lnTo>
                    <a:lnTo>
                      <a:pt x="425" y="1453"/>
                    </a:lnTo>
                    <a:lnTo>
                      <a:pt x="408" y="1437"/>
                    </a:lnTo>
                    <a:lnTo>
                      <a:pt x="393" y="1426"/>
                    </a:lnTo>
                    <a:lnTo>
                      <a:pt x="382" y="1417"/>
                    </a:lnTo>
                    <a:lnTo>
                      <a:pt x="378" y="1414"/>
                    </a:lnTo>
                    <a:lnTo>
                      <a:pt x="378" y="1395"/>
                    </a:lnTo>
                    <a:lnTo>
                      <a:pt x="380" y="1371"/>
                    </a:lnTo>
                    <a:lnTo>
                      <a:pt x="377" y="1362"/>
                    </a:lnTo>
                    <a:lnTo>
                      <a:pt x="375" y="1355"/>
                    </a:lnTo>
                    <a:lnTo>
                      <a:pt x="402" y="1320"/>
                    </a:lnTo>
                    <a:lnTo>
                      <a:pt x="423" y="1281"/>
                    </a:lnTo>
                    <a:lnTo>
                      <a:pt x="440" y="1239"/>
                    </a:lnTo>
                    <a:lnTo>
                      <a:pt x="450" y="1195"/>
                    </a:lnTo>
                    <a:lnTo>
                      <a:pt x="453" y="1149"/>
                    </a:lnTo>
                    <a:lnTo>
                      <a:pt x="450" y="1106"/>
                    </a:lnTo>
                    <a:lnTo>
                      <a:pt x="441" y="1065"/>
                    </a:lnTo>
                    <a:lnTo>
                      <a:pt x="428" y="1026"/>
                    </a:lnTo>
                    <a:lnTo>
                      <a:pt x="408" y="989"/>
                    </a:lnTo>
                    <a:lnTo>
                      <a:pt x="385" y="956"/>
                    </a:lnTo>
                    <a:lnTo>
                      <a:pt x="358" y="925"/>
                    </a:lnTo>
                    <a:lnTo>
                      <a:pt x="358" y="688"/>
                    </a:lnTo>
                    <a:lnTo>
                      <a:pt x="343" y="733"/>
                    </a:lnTo>
                    <a:lnTo>
                      <a:pt x="331" y="782"/>
                    </a:lnTo>
                    <a:lnTo>
                      <a:pt x="322" y="834"/>
                    </a:lnTo>
                    <a:lnTo>
                      <a:pt x="315" y="891"/>
                    </a:lnTo>
                    <a:lnTo>
                      <a:pt x="276" y="870"/>
                    </a:lnTo>
                    <a:lnTo>
                      <a:pt x="235" y="853"/>
                    </a:lnTo>
                    <a:lnTo>
                      <a:pt x="189" y="843"/>
                    </a:lnTo>
                    <a:lnTo>
                      <a:pt x="143" y="839"/>
                    </a:lnTo>
                    <a:lnTo>
                      <a:pt x="105" y="842"/>
                    </a:lnTo>
                    <a:lnTo>
                      <a:pt x="68" y="849"/>
                    </a:lnTo>
                    <a:lnTo>
                      <a:pt x="33" y="860"/>
                    </a:lnTo>
                    <a:lnTo>
                      <a:pt x="0" y="875"/>
                    </a:lnTo>
                    <a:lnTo>
                      <a:pt x="9" y="799"/>
                    </a:lnTo>
                    <a:lnTo>
                      <a:pt x="21" y="726"/>
                    </a:lnTo>
                    <a:lnTo>
                      <a:pt x="37" y="660"/>
                    </a:lnTo>
                    <a:lnTo>
                      <a:pt x="55" y="596"/>
                    </a:lnTo>
                    <a:lnTo>
                      <a:pt x="77" y="539"/>
                    </a:lnTo>
                    <a:lnTo>
                      <a:pt x="102" y="483"/>
                    </a:lnTo>
                    <a:lnTo>
                      <a:pt x="130" y="433"/>
                    </a:lnTo>
                    <a:lnTo>
                      <a:pt x="160" y="385"/>
                    </a:lnTo>
                    <a:lnTo>
                      <a:pt x="192" y="341"/>
                    </a:lnTo>
                    <a:lnTo>
                      <a:pt x="225" y="299"/>
                    </a:lnTo>
                    <a:lnTo>
                      <a:pt x="261" y="261"/>
                    </a:lnTo>
                    <a:lnTo>
                      <a:pt x="297" y="226"/>
                    </a:lnTo>
                    <a:lnTo>
                      <a:pt x="337" y="191"/>
                    </a:lnTo>
                    <a:lnTo>
                      <a:pt x="376" y="161"/>
                    </a:lnTo>
                    <a:lnTo>
                      <a:pt x="418" y="130"/>
                    </a:lnTo>
                    <a:lnTo>
                      <a:pt x="460" y="103"/>
                    </a:lnTo>
                    <a:lnTo>
                      <a:pt x="501" y="76"/>
                    </a:lnTo>
                    <a:lnTo>
                      <a:pt x="526" y="64"/>
                    </a:lnTo>
                    <a:lnTo>
                      <a:pt x="574" y="37"/>
                    </a:lnTo>
                    <a:lnTo>
                      <a:pt x="623" y="15"/>
                    </a:lnTo>
                    <a:lnTo>
                      <a:pt x="674" y="0"/>
                    </a:lnTo>
                    <a:lnTo>
                      <a:pt x="67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6" name="Freeform 29"/>
              <p:cNvSpPr/>
              <p:nvPr/>
            </p:nvSpPr>
            <p:spPr bwMode="auto">
              <a:xfrm>
                <a:off x="737" y="699"/>
                <a:ext cx="95" cy="95"/>
              </a:xfrm>
              <a:custGeom>
                <a:avLst/>
                <a:gdLst>
                  <a:gd name="T0" fmla="*/ 238 w 477"/>
                  <a:gd name="T1" fmla="*/ 0 h 476"/>
                  <a:gd name="T2" fmla="*/ 281 w 477"/>
                  <a:gd name="T3" fmla="*/ 3 h 476"/>
                  <a:gd name="T4" fmla="*/ 322 w 477"/>
                  <a:gd name="T5" fmla="*/ 15 h 476"/>
                  <a:gd name="T6" fmla="*/ 359 w 477"/>
                  <a:gd name="T7" fmla="*/ 32 h 476"/>
                  <a:gd name="T8" fmla="*/ 392 w 477"/>
                  <a:gd name="T9" fmla="*/ 55 h 476"/>
                  <a:gd name="T10" fmla="*/ 420 w 477"/>
                  <a:gd name="T11" fmla="*/ 84 h 476"/>
                  <a:gd name="T12" fmla="*/ 443 w 477"/>
                  <a:gd name="T13" fmla="*/ 118 h 476"/>
                  <a:gd name="T14" fmla="*/ 462 w 477"/>
                  <a:gd name="T15" fmla="*/ 154 h 476"/>
                  <a:gd name="T16" fmla="*/ 473 w 477"/>
                  <a:gd name="T17" fmla="*/ 195 h 476"/>
                  <a:gd name="T18" fmla="*/ 477 w 477"/>
                  <a:gd name="T19" fmla="*/ 238 h 476"/>
                  <a:gd name="T20" fmla="*/ 473 w 477"/>
                  <a:gd name="T21" fmla="*/ 281 h 476"/>
                  <a:gd name="T22" fmla="*/ 462 w 477"/>
                  <a:gd name="T23" fmla="*/ 320 h 476"/>
                  <a:gd name="T24" fmla="*/ 443 w 477"/>
                  <a:gd name="T25" fmla="*/ 358 h 476"/>
                  <a:gd name="T26" fmla="*/ 420 w 477"/>
                  <a:gd name="T27" fmla="*/ 391 h 476"/>
                  <a:gd name="T28" fmla="*/ 392 w 477"/>
                  <a:gd name="T29" fmla="*/ 420 h 476"/>
                  <a:gd name="T30" fmla="*/ 359 w 477"/>
                  <a:gd name="T31" fmla="*/ 443 h 476"/>
                  <a:gd name="T32" fmla="*/ 322 w 477"/>
                  <a:gd name="T33" fmla="*/ 461 h 476"/>
                  <a:gd name="T34" fmla="*/ 281 w 477"/>
                  <a:gd name="T35" fmla="*/ 472 h 476"/>
                  <a:gd name="T36" fmla="*/ 238 w 477"/>
                  <a:gd name="T37" fmla="*/ 476 h 476"/>
                  <a:gd name="T38" fmla="*/ 195 w 477"/>
                  <a:gd name="T39" fmla="*/ 472 h 476"/>
                  <a:gd name="T40" fmla="*/ 155 w 477"/>
                  <a:gd name="T41" fmla="*/ 461 h 476"/>
                  <a:gd name="T42" fmla="*/ 118 w 477"/>
                  <a:gd name="T43" fmla="*/ 443 h 476"/>
                  <a:gd name="T44" fmla="*/ 85 w 477"/>
                  <a:gd name="T45" fmla="*/ 420 h 476"/>
                  <a:gd name="T46" fmla="*/ 56 w 477"/>
                  <a:gd name="T47" fmla="*/ 391 h 476"/>
                  <a:gd name="T48" fmla="*/ 32 w 477"/>
                  <a:gd name="T49" fmla="*/ 358 h 476"/>
                  <a:gd name="T50" fmla="*/ 15 w 477"/>
                  <a:gd name="T51" fmla="*/ 320 h 476"/>
                  <a:gd name="T52" fmla="*/ 4 w 477"/>
                  <a:gd name="T53" fmla="*/ 281 h 476"/>
                  <a:gd name="T54" fmla="*/ 0 w 477"/>
                  <a:gd name="T55" fmla="*/ 238 h 476"/>
                  <a:gd name="T56" fmla="*/ 4 w 477"/>
                  <a:gd name="T57" fmla="*/ 195 h 476"/>
                  <a:gd name="T58" fmla="*/ 15 w 477"/>
                  <a:gd name="T59" fmla="*/ 154 h 476"/>
                  <a:gd name="T60" fmla="*/ 32 w 477"/>
                  <a:gd name="T61" fmla="*/ 118 h 476"/>
                  <a:gd name="T62" fmla="*/ 56 w 477"/>
                  <a:gd name="T63" fmla="*/ 84 h 476"/>
                  <a:gd name="T64" fmla="*/ 85 w 477"/>
                  <a:gd name="T65" fmla="*/ 55 h 476"/>
                  <a:gd name="T66" fmla="*/ 118 w 477"/>
                  <a:gd name="T67" fmla="*/ 32 h 476"/>
                  <a:gd name="T68" fmla="*/ 155 w 477"/>
                  <a:gd name="T69" fmla="*/ 15 h 476"/>
                  <a:gd name="T70" fmla="*/ 195 w 477"/>
                  <a:gd name="T71" fmla="*/ 3 h 476"/>
                  <a:gd name="T72" fmla="*/ 238 w 477"/>
                  <a:gd name="T7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7" h="476">
                    <a:moveTo>
                      <a:pt x="238" y="0"/>
                    </a:moveTo>
                    <a:lnTo>
                      <a:pt x="281" y="3"/>
                    </a:lnTo>
                    <a:lnTo>
                      <a:pt x="322" y="15"/>
                    </a:lnTo>
                    <a:lnTo>
                      <a:pt x="359" y="32"/>
                    </a:lnTo>
                    <a:lnTo>
                      <a:pt x="392" y="55"/>
                    </a:lnTo>
                    <a:lnTo>
                      <a:pt x="420" y="84"/>
                    </a:lnTo>
                    <a:lnTo>
                      <a:pt x="443" y="118"/>
                    </a:lnTo>
                    <a:lnTo>
                      <a:pt x="462" y="154"/>
                    </a:lnTo>
                    <a:lnTo>
                      <a:pt x="473" y="195"/>
                    </a:lnTo>
                    <a:lnTo>
                      <a:pt x="477" y="238"/>
                    </a:lnTo>
                    <a:lnTo>
                      <a:pt x="473" y="281"/>
                    </a:lnTo>
                    <a:lnTo>
                      <a:pt x="462" y="320"/>
                    </a:lnTo>
                    <a:lnTo>
                      <a:pt x="443" y="358"/>
                    </a:lnTo>
                    <a:lnTo>
                      <a:pt x="420" y="391"/>
                    </a:lnTo>
                    <a:lnTo>
                      <a:pt x="392" y="420"/>
                    </a:lnTo>
                    <a:lnTo>
                      <a:pt x="359" y="443"/>
                    </a:lnTo>
                    <a:lnTo>
                      <a:pt x="322" y="461"/>
                    </a:lnTo>
                    <a:lnTo>
                      <a:pt x="281" y="472"/>
                    </a:lnTo>
                    <a:lnTo>
                      <a:pt x="238" y="476"/>
                    </a:lnTo>
                    <a:lnTo>
                      <a:pt x="195" y="472"/>
                    </a:lnTo>
                    <a:lnTo>
                      <a:pt x="155" y="461"/>
                    </a:lnTo>
                    <a:lnTo>
                      <a:pt x="118" y="443"/>
                    </a:lnTo>
                    <a:lnTo>
                      <a:pt x="85" y="420"/>
                    </a:lnTo>
                    <a:lnTo>
                      <a:pt x="56" y="391"/>
                    </a:lnTo>
                    <a:lnTo>
                      <a:pt x="32" y="358"/>
                    </a:lnTo>
                    <a:lnTo>
                      <a:pt x="15" y="320"/>
                    </a:lnTo>
                    <a:lnTo>
                      <a:pt x="4" y="281"/>
                    </a:lnTo>
                    <a:lnTo>
                      <a:pt x="0" y="238"/>
                    </a:lnTo>
                    <a:lnTo>
                      <a:pt x="4" y="195"/>
                    </a:lnTo>
                    <a:lnTo>
                      <a:pt x="15" y="154"/>
                    </a:lnTo>
                    <a:lnTo>
                      <a:pt x="32" y="118"/>
                    </a:lnTo>
                    <a:lnTo>
                      <a:pt x="56" y="84"/>
                    </a:lnTo>
                    <a:lnTo>
                      <a:pt x="85" y="55"/>
                    </a:lnTo>
                    <a:lnTo>
                      <a:pt x="118" y="32"/>
                    </a:lnTo>
                    <a:lnTo>
                      <a:pt x="155" y="15"/>
                    </a:lnTo>
                    <a:lnTo>
                      <a:pt x="195" y="3"/>
                    </a:lnTo>
                    <a:lnTo>
                      <a:pt x="23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7" name="Freeform 30"/>
              <p:cNvSpPr/>
              <p:nvPr/>
            </p:nvSpPr>
            <p:spPr bwMode="auto">
              <a:xfrm>
                <a:off x="694" y="797"/>
                <a:ext cx="185" cy="341"/>
              </a:xfrm>
              <a:custGeom>
                <a:avLst/>
                <a:gdLst>
                  <a:gd name="T0" fmla="*/ 513 w 925"/>
                  <a:gd name="T1" fmla="*/ 1 h 1707"/>
                  <a:gd name="T2" fmla="*/ 608 w 925"/>
                  <a:gd name="T3" fmla="*/ 43 h 1707"/>
                  <a:gd name="T4" fmla="*/ 659 w 925"/>
                  <a:gd name="T5" fmla="*/ 81 h 1707"/>
                  <a:gd name="T6" fmla="*/ 707 w 925"/>
                  <a:gd name="T7" fmla="*/ 124 h 1707"/>
                  <a:gd name="T8" fmla="*/ 771 w 925"/>
                  <a:gd name="T9" fmla="*/ 199 h 1707"/>
                  <a:gd name="T10" fmla="*/ 837 w 925"/>
                  <a:gd name="T11" fmla="*/ 307 h 1707"/>
                  <a:gd name="T12" fmla="*/ 892 w 925"/>
                  <a:gd name="T13" fmla="*/ 451 h 1707"/>
                  <a:gd name="T14" fmla="*/ 922 w 925"/>
                  <a:gd name="T15" fmla="*/ 634 h 1707"/>
                  <a:gd name="T16" fmla="*/ 912 w 925"/>
                  <a:gd name="T17" fmla="*/ 745 h 1707"/>
                  <a:gd name="T18" fmla="*/ 862 w 925"/>
                  <a:gd name="T19" fmla="*/ 784 h 1707"/>
                  <a:gd name="T20" fmla="*/ 797 w 925"/>
                  <a:gd name="T21" fmla="*/ 776 h 1707"/>
                  <a:gd name="T22" fmla="*/ 758 w 925"/>
                  <a:gd name="T23" fmla="*/ 726 h 1707"/>
                  <a:gd name="T24" fmla="*/ 748 w 925"/>
                  <a:gd name="T25" fmla="*/ 589 h 1707"/>
                  <a:gd name="T26" fmla="*/ 713 w 925"/>
                  <a:gd name="T27" fmla="*/ 448 h 1707"/>
                  <a:gd name="T28" fmla="*/ 695 w 925"/>
                  <a:gd name="T29" fmla="*/ 766 h 1707"/>
                  <a:gd name="T30" fmla="*/ 675 w 925"/>
                  <a:gd name="T31" fmla="*/ 1598 h 1707"/>
                  <a:gd name="T32" fmla="*/ 651 w 925"/>
                  <a:gd name="T33" fmla="*/ 1666 h 1707"/>
                  <a:gd name="T34" fmla="*/ 591 w 925"/>
                  <a:gd name="T35" fmla="*/ 1704 h 1707"/>
                  <a:gd name="T36" fmla="*/ 518 w 925"/>
                  <a:gd name="T37" fmla="*/ 1696 h 1707"/>
                  <a:gd name="T38" fmla="*/ 468 w 925"/>
                  <a:gd name="T39" fmla="*/ 1646 h 1707"/>
                  <a:gd name="T40" fmla="*/ 457 w 925"/>
                  <a:gd name="T41" fmla="*/ 944 h 1707"/>
                  <a:gd name="T42" fmla="*/ 441 w 925"/>
                  <a:gd name="T43" fmla="*/ 1598 h 1707"/>
                  <a:gd name="T44" fmla="*/ 417 w 925"/>
                  <a:gd name="T45" fmla="*/ 1666 h 1707"/>
                  <a:gd name="T46" fmla="*/ 357 w 925"/>
                  <a:gd name="T47" fmla="*/ 1704 h 1707"/>
                  <a:gd name="T48" fmla="*/ 284 w 925"/>
                  <a:gd name="T49" fmla="*/ 1696 h 1707"/>
                  <a:gd name="T50" fmla="*/ 233 w 925"/>
                  <a:gd name="T51" fmla="*/ 1646 h 1707"/>
                  <a:gd name="T52" fmla="*/ 222 w 925"/>
                  <a:gd name="T53" fmla="*/ 818 h 1707"/>
                  <a:gd name="T54" fmla="*/ 214 w 925"/>
                  <a:gd name="T55" fmla="*/ 770 h 1707"/>
                  <a:gd name="T56" fmla="*/ 196 w 925"/>
                  <a:gd name="T57" fmla="*/ 481 h 1707"/>
                  <a:gd name="T58" fmla="*/ 172 w 925"/>
                  <a:gd name="T59" fmla="*/ 632 h 1707"/>
                  <a:gd name="T60" fmla="*/ 158 w 925"/>
                  <a:gd name="T61" fmla="*/ 734 h 1707"/>
                  <a:gd name="T62" fmla="*/ 107 w 925"/>
                  <a:gd name="T63" fmla="*/ 773 h 1707"/>
                  <a:gd name="T64" fmla="*/ 42 w 925"/>
                  <a:gd name="T65" fmla="*/ 765 h 1707"/>
                  <a:gd name="T66" fmla="*/ 3 w 925"/>
                  <a:gd name="T67" fmla="*/ 713 h 1707"/>
                  <a:gd name="T68" fmla="*/ 8 w 925"/>
                  <a:gd name="T69" fmla="*/ 559 h 1707"/>
                  <a:gd name="T70" fmla="*/ 46 w 925"/>
                  <a:gd name="T71" fmla="*/ 392 h 1707"/>
                  <a:gd name="T72" fmla="*/ 105 w 925"/>
                  <a:gd name="T73" fmla="*/ 260 h 1707"/>
                  <a:gd name="T74" fmla="*/ 171 w 925"/>
                  <a:gd name="T75" fmla="*/ 163 h 1707"/>
                  <a:gd name="T76" fmla="*/ 231 w 925"/>
                  <a:gd name="T77" fmla="*/ 98 h 1707"/>
                  <a:gd name="T78" fmla="*/ 274 w 925"/>
                  <a:gd name="T79" fmla="*/ 63 h 1707"/>
                  <a:gd name="T80" fmla="*/ 288 w 925"/>
                  <a:gd name="T81" fmla="*/ 53 h 1707"/>
                  <a:gd name="T82" fmla="*/ 360 w 925"/>
                  <a:gd name="T83" fmla="*/ 1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5" h="1707">
                    <a:moveTo>
                      <a:pt x="397" y="0"/>
                    </a:moveTo>
                    <a:lnTo>
                      <a:pt x="454" y="62"/>
                    </a:lnTo>
                    <a:lnTo>
                      <a:pt x="513" y="1"/>
                    </a:lnTo>
                    <a:lnTo>
                      <a:pt x="549" y="13"/>
                    </a:lnTo>
                    <a:lnTo>
                      <a:pt x="582" y="28"/>
                    </a:lnTo>
                    <a:lnTo>
                      <a:pt x="608" y="43"/>
                    </a:lnTo>
                    <a:lnTo>
                      <a:pt x="630" y="59"/>
                    </a:lnTo>
                    <a:lnTo>
                      <a:pt x="648" y="74"/>
                    </a:lnTo>
                    <a:lnTo>
                      <a:pt x="659" y="81"/>
                    </a:lnTo>
                    <a:lnTo>
                      <a:pt x="673" y="92"/>
                    </a:lnTo>
                    <a:lnTo>
                      <a:pt x="689" y="107"/>
                    </a:lnTo>
                    <a:lnTo>
                      <a:pt x="707" y="124"/>
                    </a:lnTo>
                    <a:lnTo>
                      <a:pt x="727" y="145"/>
                    </a:lnTo>
                    <a:lnTo>
                      <a:pt x="749" y="171"/>
                    </a:lnTo>
                    <a:lnTo>
                      <a:pt x="771" y="199"/>
                    </a:lnTo>
                    <a:lnTo>
                      <a:pt x="793" y="231"/>
                    </a:lnTo>
                    <a:lnTo>
                      <a:pt x="815" y="267"/>
                    </a:lnTo>
                    <a:lnTo>
                      <a:pt x="837" y="307"/>
                    </a:lnTo>
                    <a:lnTo>
                      <a:pt x="857" y="351"/>
                    </a:lnTo>
                    <a:lnTo>
                      <a:pt x="876" y="399"/>
                    </a:lnTo>
                    <a:lnTo>
                      <a:pt x="892" y="451"/>
                    </a:lnTo>
                    <a:lnTo>
                      <a:pt x="905" y="507"/>
                    </a:lnTo>
                    <a:lnTo>
                      <a:pt x="916" y="568"/>
                    </a:lnTo>
                    <a:lnTo>
                      <a:pt x="922" y="634"/>
                    </a:lnTo>
                    <a:lnTo>
                      <a:pt x="925" y="703"/>
                    </a:lnTo>
                    <a:lnTo>
                      <a:pt x="921" y="726"/>
                    </a:lnTo>
                    <a:lnTo>
                      <a:pt x="912" y="745"/>
                    </a:lnTo>
                    <a:lnTo>
                      <a:pt x="900" y="762"/>
                    </a:lnTo>
                    <a:lnTo>
                      <a:pt x="883" y="776"/>
                    </a:lnTo>
                    <a:lnTo>
                      <a:pt x="862" y="784"/>
                    </a:lnTo>
                    <a:lnTo>
                      <a:pt x="840" y="788"/>
                    </a:lnTo>
                    <a:lnTo>
                      <a:pt x="817" y="784"/>
                    </a:lnTo>
                    <a:lnTo>
                      <a:pt x="797" y="776"/>
                    </a:lnTo>
                    <a:lnTo>
                      <a:pt x="780" y="762"/>
                    </a:lnTo>
                    <a:lnTo>
                      <a:pt x="766" y="745"/>
                    </a:lnTo>
                    <a:lnTo>
                      <a:pt x="758" y="726"/>
                    </a:lnTo>
                    <a:lnTo>
                      <a:pt x="755" y="703"/>
                    </a:lnTo>
                    <a:lnTo>
                      <a:pt x="753" y="643"/>
                    </a:lnTo>
                    <a:lnTo>
                      <a:pt x="748" y="589"/>
                    </a:lnTo>
                    <a:lnTo>
                      <a:pt x="738" y="538"/>
                    </a:lnTo>
                    <a:lnTo>
                      <a:pt x="727" y="491"/>
                    </a:lnTo>
                    <a:lnTo>
                      <a:pt x="713" y="448"/>
                    </a:lnTo>
                    <a:lnTo>
                      <a:pt x="699" y="410"/>
                    </a:lnTo>
                    <a:lnTo>
                      <a:pt x="699" y="734"/>
                    </a:lnTo>
                    <a:lnTo>
                      <a:pt x="695" y="766"/>
                    </a:lnTo>
                    <a:lnTo>
                      <a:pt x="688" y="796"/>
                    </a:lnTo>
                    <a:lnTo>
                      <a:pt x="675" y="824"/>
                    </a:lnTo>
                    <a:lnTo>
                      <a:pt x="675" y="1598"/>
                    </a:lnTo>
                    <a:lnTo>
                      <a:pt x="673" y="1623"/>
                    </a:lnTo>
                    <a:lnTo>
                      <a:pt x="664" y="1646"/>
                    </a:lnTo>
                    <a:lnTo>
                      <a:pt x="651" y="1666"/>
                    </a:lnTo>
                    <a:lnTo>
                      <a:pt x="635" y="1683"/>
                    </a:lnTo>
                    <a:lnTo>
                      <a:pt x="614" y="1696"/>
                    </a:lnTo>
                    <a:lnTo>
                      <a:pt x="591" y="1704"/>
                    </a:lnTo>
                    <a:lnTo>
                      <a:pt x="566" y="1707"/>
                    </a:lnTo>
                    <a:lnTo>
                      <a:pt x="541" y="1704"/>
                    </a:lnTo>
                    <a:lnTo>
                      <a:pt x="518" y="1696"/>
                    </a:lnTo>
                    <a:lnTo>
                      <a:pt x="497" y="1683"/>
                    </a:lnTo>
                    <a:lnTo>
                      <a:pt x="481" y="1666"/>
                    </a:lnTo>
                    <a:lnTo>
                      <a:pt x="468" y="1646"/>
                    </a:lnTo>
                    <a:lnTo>
                      <a:pt x="459" y="1623"/>
                    </a:lnTo>
                    <a:lnTo>
                      <a:pt x="457" y="1598"/>
                    </a:lnTo>
                    <a:lnTo>
                      <a:pt x="457" y="944"/>
                    </a:lnTo>
                    <a:lnTo>
                      <a:pt x="454" y="944"/>
                    </a:lnTo>
                    <a:lnTo>
                      <a:pt x="441" y="943"/>
                    </a:lnTo>
                    <a:lnTo>
                      <a:pt x="441" y="1598"/>
                    </a:lnTo>
                    <a:lnTo>
                      <a:pt x="438" y="1623"/>
                    </a:lnTo>
                    <a:lnTo>
                      <a:pt x="430" y="1646"/>
                    </a:lnTo>
                    <a:lnTo>
                      <a:pt x="417" y="1666"/>
                    </a:lnTo>
                    <a:lnTo>
                      <a:pt x="400" y="1683"/>
                    </a:lnTo>
                    <a:lnTo>
                      <a:pt x="379" y="1696"/>
                    </a:lnTo>
                    <a:lnTo>
                      <a:pt x="357" y="1704"/>
                    </a:lnTo>
                    <a:lnTo>
                      <a:pt x="331" y="1707"/>
                    </a:lnTo>
                    <a:lnTo>
                      <a:pt x="307" y="1704"/>
                    </a:lnTo>
                    <a:lnTo>
                      <a:pt x="284" y="1696"/>
                    </a:lnTo>
                    <a:lnTo>
                      <a:pt x="264" y="1683"/>
                    </a:lnTo>
                    <a:lnTo>
                      <a:pt x="247" y="1666"/>
                    </a:lnTo>
                    <a:lnTo>
                      <a:pt x="233" y="1646"/>
                    </a:lnTo>
                    <a:lnTo>
                      <a:pt x="226" y="1623"/>
                    </a:lnTo>
                    <a:lnTo>
                      <a:pt x="222" y="1598"/>
                    </a:lnTo>
                    <a:lnTo>
                      <a:pt x="222" y="818"/>
                    </a:lnTo>
                    <a:lnTo>
                      <a:pt x="223" y="810"/>
                    </a:lnTo>
                    <a:lnTo>
                      <a:pt x="223" y="803"/>
                    </a:lnTo>
                    <a:lnTo>
                      <a:pt x="214" y="770"/>
                    </a:lnTo>
                    <a:lnTo>
                      <a:pt x="210" y="734"/>
                    </a:lnTo>
                    <a:lnTo>
                      <a:pt x="210" y="438"/>
                    </a:lnTo>
                    <a:lnTo>
                      <a:pt x="196" y="481"/>
                    </a:lnTo>
                    <a:lnTo>
                      <a:pt x="185" y="528"/>
                    </a:lnTo>
                    <a:lnTo>
                      <a:pt x="177" y="578"/>
                    </a:lnTo>
                    <a:lnTo>
                      <a:pt x="172" y="632"/>
                    </a:lnTo>
                    <a:lnTo>
                      <a:pt x="169" y="691"/>
                    </a:lnTo>
                    <a:lnTo>
                      <a:pt x="167" y="713"/>
                    </a:lnTo>
                    <a:lnTo>
                      <a:pt x="158" y="734"/>
                    </a:lnTo>
                    <a:lnTo>
                      <a:pt x="145" y="751"/>
                    </a:lnTo>
                    <a:lnTo>
                      <a:pt x="128" y="765"/>
                    </a:lnTo>
                    <a:lnTo>
                      <a:pt x="107" y="773"/>
                    </a:lnTo>
                    <a:lnTo>
                      <a:pt x="85" y="776"/>
                    </a:lnTo>
                    <a:lnTo>
                      <a:pt x="62" y="773"/>
                    </a:lnTo>
                    <a:lnTo>
                      <a:pt x="42" y="765"/>
                    </a:lnTo>
                    <a:lnTo>
                      <a:pt x="24" y="751"/>
                    </a:lnTo>
                    <a:lnTo>
                      <a:pt x="11" y="734"/>
                    </a:lnTo>
                    <a:lnTo>
                      <a:pt x="3" y="713"/>
                    </a:lnTo>
                    <a:lnTo>
                      <a:pt x="0" y="691"/>
                    </a:lnTo>
                    <a:lnTo>
                      <a:pt x="2" y="622"/>
                    </a:lnTo>
                    <a:lnTo>
                      <a:pt x="8" y="559"/>
                    </a:lnTo>
                    <a:lnTo>
                      <a:pt x="18" y="499"/>
                    </a:lnTo>
                    <a:lnTo>
                      <a:pt x="32" y="443"/>
                    </a:lnTo>
                    <a:lnTo>
                      <a:pt x="46" y="392"/>
                    </a:lnTo>
                    <a:lnTo>
                      <a:pt x="65" y="344"/>
                    </a:lnTo>
                    <a:lnTo>
                      <a:pt x="85" y="301"/>
                    </a:lnTo>
                    <a:lnTo>
                      <a:pt x="105" y="260"/>
                    </a:lnTo>
                    <a:lnTo>
                      <a:pt x="128" y="225"/>
                    </a:lnTo>
                    <a:lnTo>
                      <a:pt x="150" y="193"/>
                    </a:lnTo>
                    <a:lnTo>
                      <a:pt x="171" y="163"/>
                    </a:lnTo>
                    <a:lnTo>
                      <a:pt x="193" y="139"/>
                    </a:lnTo>
                    <a:lnTo>
                      <a:pt x="212" y="117"/>
                    </a:lnTo>
                    <a:lnTo>
                      <a:pt x="231" y="98"/>
                    </a:lnTo>
                    <a:lnTo>
                      <a:pt x="248" y="84"/>
                    </a:lnTo>
                    <a:lnTo>
                      <a:pt x="263" y="71"/>
                    </a:lnTo>
                    <a:lnTo>
                      <a:pt x="274" y="63"/>
                    </a:lnTo>
                    <a:lnTo>
                      <a:pt x="281" y="58"/>
                    </a:lnTo>
                    <a:lnTo>
                      <a:pt x="285" y="55"/>
                    </a:lnTo>
                    <a:lnTo>
                      <a:pt x="288" y="53"/>
                    </a:lnTo>
                    <a:lnTo>
                      <a:pt x="293" y="51"/>
                    </a:lnTo>
                    <a:lnTo>
                      <a:pt x="325" y="30"/>
                    </a:lnTo>
                    <a:lnTo>
                      <a:pt x="360" y="13"/>
                    </a:lnTo>
                    <a:lnTo>
                      <a:pt x="397" y="0"/>
                    </a:lnTo>
                    <a:lnTo>
                      <a:pt x="39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8" name="Freeform 31"/>
              <p:cNvSpPr/>
              <p:nvPr/>
            </p:nvSpPr>
            <p:spPr bwMode="auto">
              <a:xfrm>
                <a:off x="1214" y="699"/>
                <a:ext cx="97" cy="97"/>
              </a:xfrm>
              <a:custGeom>
                <a:avLst/>
                <a:gdLst>
                  <a:gd name="T0" fmla="*/ 242 w 484"/>
                  <a:gd name="T1" fmla="*/ 0 h 483"/>
                  <a:gd name="T2" fmla="*/ 281 w 484"/>
                  <a:gd name="T3" fmla="*/ 2 h 483"/>
                  <a:gd name="T4" fmla="*/ 318 w 484"/>
                  <a:gd name="T5" fmla="*/ 12 h 483"/>
                  <a:gd name="T6" fmla="*/ 353 w 484"/>
                  <a:gd name="T7" fmla="*/ 27 h 483"/>
                  <a:gd name="T8" fmla="*/ 385 w 484"/>
                  <a:gd name="T9" fmla="*/ 46 h 483"/>
                  <a:gd name="T10" fmla="*/ 413 w 484"/>
                  <a:gd name="T11" fmla="*/ 70 h 483"/>
                  <a:gd name="T12" fmla="*/ 437 w 484"/>
                  <a:gd name="T13" fmla="*/ 98 h 483"/>
                  <a:gd name="T14" fmla="*/ 457 w 484"/>
                  <a:gd name="T15" fmla="*/ 130 h 483"/>
                  <a:gd name="T16" fmla="*/ 472 w 484"/>
                  <a:gd name="T17" fmla="*/ 164 h 483"/>
                  <a:gd name="T18" fmla="*/ 480 w 484"/>
                  <a:gd name="T19" fmla="*/ 202 h 483"/>
                  <a:gd name="T20" fmla="*/ 484 w 484"/>
                  <a:gd name="T21" fmla="*/ 242 h 483"/>
                  <a:gd name="T22" fmla="*/ 480 w 484"/>
                  <a:gd name="T23" fmla="*/ 281 h 483"/>
                  <a:gd name="T24" fmla="*/ 472 w 484"/>
                  <a:gd name="T25" fmla="*/ 318 h 483"/>
                  <a:gd name="T26" fmla="*/ 457 w 484"/>
                  <a:gd name="T27" fmla="*/ 352 h 483"/>
                  <a:gd name="T28" fmla="*/ 437 w 484"/>
                  <a:gd name="T29" fmla="*/ 384 h 483"/>
                  <a:gd name="T30" fmla="*/ 413 w 484"/>
                  <a:gd name="T31" fmla="*/ 412 h 483"/>
                  <a:gd name="T32" fmla="*/ 385 w 484"/>
                  <a:gd name="T33" fmla="*/ 437 h 483"/>
                  <a:gd name="T34" fmla="*/ 353 w 484"/>
                  <a:gd name="T35" fmla="*/ 456 h 483"/>
                  <a:gd name="T36" fmla="*/ 318 w 484"/>
                  <a:gd name="T37" fmla="*/ 470 h 483"/>
                  <a:gd name="T38" fmla="*/ 281 w 484"/>
                  <a:gd name="T39" fmla="*/ 480 h 483"/>
                  <a:gd name="T40" fmla="*/ 242 w 484"/>
                  <a:gd name="T41" fmla="*/ 483 h 483"/>
                  <a:gd name="T42" fmla="*/ 203 w 484"/>
                  <a:gd name="T43" fmla="*/ 480 h 483"/>
                  <a:gd name="T44" fmla="*/ 165 w 484"/>
                  <a:gd name="T45" fmla="*/ 470 h 483"/>
                  <a:gd name="T46" fmla="*/ 130 w 484"/>
                  <a:gd name="T47" fmla="*/ 456 h 483"/>
                  <a:gd name="T48" fmla="*/ 98 w 484"/>
                  <a:gd name="T49" fmla="*/ 437 h 483"/>
                  <a:gd name="T50" fmla="*/ 70 w 484"/>
                  <a:gd name="T51" fmla="*/ 412 h 483"/>
                  <a:gd name="T52" fmla="*/ 47 w 484"/>
                  <a:gd name="T53" fmla="*/ 384 h 483"/>
                  <a:gd name="T54" fmla="*/ 27 w 484"/>
                  <a:gd name="T55" fmla="*/ 352 h 483"/>
                  <a:gd name="T56" fmla="*/ 12 w 484"/>
                  <a:gd name="T57" fmla="*/ 318 h 483"/>
                  <a:gd name="T58" fmla="*/ 3 w 484"/>
                  <a:gd name="T59" fmla="*/ 281 h 483"/>
                  <a:gd name="T60" fmla="*/ 0 w 484"/>
                  <a:gd name="T61" fmla="*/ 242 h 483"/>
                  <a:gd name="T62" fmla="*/ 3 w 484"/>
                  <a:gd name="T63" fmla="*/ 202 h 483"/>
                  <a:gd name="T64" fmla="*/ 12 w 484"/>
                  <a:gd name="T65" fmla="*/ 164 h 483"/>
                  <a:gd name="T66" fmla="*/ 27 w 484"/>
                  <a:gd name="T67" fmla="*/ 130 h 483"/>
                  <a:gd name="T68" fmla="*/ 47 w 484"/>
                  <a:gd name="T69" fmla="*/ 98 h 483"/>
                  <a:gd name="T70" fmla="*/ 70 w 484"/>
                  <a:gd name="T71" fmla="*/ 70 h 483"/>
                  <a:gd name="T72" fmla="*/ 98 w 484"/>
                  <a:gd name="T73" fmla="*/ 46 h 483"/>
                  <a:gd name="T74" fmla="*/ 130 w 484"/>
                  <a:gd name="T75" fmla="*/ 27 h 483"/>
                  <a:gd name="T76" fmla="*/ 165 w 484"/>
                  <a:gd name="T77" fmla="*/ 12 h 483"/>
                  <a:gd name="T78" fmla="*/ 203 w 484"/>
                  <a:gd name="T79" fmla="*/ 2 h 483"/>
                  <a:gd name="T80" fmla="*/ 242 w 484"/>
                  <a:gd name="T8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3">
                    <a:moveTo>
                      <a:pt x="242" y="0"/>
                    </a:moveTo>
                    <a:lnTo>
                      <a:pt x="281" y="2"/>
                    </a:lnTo>
                    <a:lnTo>
                      <a:pt x="318" y="12"/>
                    </a:lnTo>
                    <a:lnTo>
                      <a:pt x="353" y="27"/>
                    </a:lnTo>
                    <a:lnTo>
                      <a:pt x="385" y="46"/>
                    </a:lnTo>
                    <a:lnTo>
                      <a:pt x="413" y="70"/>
                    </a:lnTo>
                    <a:lnTo>
                      <a:pt x="437" y="98"/>
                    </a:lnTo>
                    <a:lnTo>
                      <a:pt x="457" y="130"/>
                    </a:lnTo>
                    <a:lnTo>
                      <a:pt x="472" y="164"/>
                    </a:lnTo>
                    <a:lnTo>
                      <a:pt x="480" y="202"/>
                    </a:lnTo>
                    <a:lnTo>
                      <a:pt x="484" y="242"/>
                    </a:lnTo>
                    <a:lnTo>
                      <a:pt x="480" y="281"/>
                    </a:lnTo>
                    <a:lnTo>
                      <a:pt x="472" y="318"/>
                    </a:lnTo>
                    <a:lnTo>
                      <a:pt x="457" y="352"/>
                    </a:lnTo>
                    <a:lnTo>
                      <a:pt x="437" y="384"/>
                    </a:lnTo>
                    <a:lnTo>
                      <a:pt x="413" y="412"/>
                    </a:lnTo>
                    <a:lnTo>
                      <a:pt x="385" y="437"/>
                    </a:lnTo>
                    <a:lnTo>
                      <a:pt x="353" y="456"/>
                    </a:lnTo>
                    <a:lnTo>
                      <a:pt x="318" y="470"/>
                    </a:lnTo>
                    <a:lnTo>
                      <a:pt x="281" y="480"/>
                    </a:lnTo>
                    <a:lnTo>
                      <a:pt x="242" y="483"/>
                    </a:lnTo>
                    <a:lnTo>
                      <a:pt x="203" y="480"/>
                    </a:lnTo>
                    <a:lnTo>
                      <a:pt x="165" y="470"/>
                    </a:lnTo>
                    <a:lnTo>
                      <a:pt x="130" y="456"/>
                    </a:lnTo>
                    <a:lnTo>
                      <a:pt x="98" y="437"/>
                    </a:lnTo>
                    <a:lnTo>
                      <a:pt x="70" y="412"/>
                    </a:lnTo>
                    <a:lnTo>
                      <a:pt x="47" y="384"/>
                    </a:lnTo>
                    <a:lnTo>
                      <a:pt x="27" y="352"/>
                    </a:lnTo>
                    <a:lnTo>
                      <a:pt x="12" y="318"/>
                    </a:lnTo>
                    <a:lnTo>
                      <a:pt x="3" y="281"/>
                    </a:lnTo>
                    <a:lnTo>
                      <a:pt x="0" y="242"/>
                    </a:lnTo>
                    <a:lnTo>
                      <a:pt x="3" y="202"/>
                    </a:lnTo>
                    <a:lnTo>
                      <a:pt x="12" y="164"/>
                    </a:lnTo>
                    <a:lnTo>
                      <a:pt x="27" y="130"/>
                    </a:lnTo>
                    <a:lnTo>
                      <a:pt x="47" y="98"/>
                    </a:lnTo>
                    <a:lnTo>
                      <a:pt x="70" y="70"/>
                    </a:lnTo>
                    <a:lnTo>
                      <a:pt x="98" y="46"/>
                    </a:lnTo>
                    <a:lnTo>
                      <a:pt x="130" y="27"/>
                    </a:lnTo>
                    <a:lnTo>
                      <a:pt x="165" y="12"/>
                    </a:lnTo>
                    <a:lnTo>
                      <a:pt x="203" y="2"/>
                    </a:lnTo>
                    <a:lnTo>
                      <a:pt x="242"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9" name="Freeform 32"/>
              <p:cNvSpPr/>
              <p:nvPr/>
            </p:nvSpPr>
            <p:spPr bwMode="auto">
              <a:xfrm>
                <a:off x="1170" y="798"/>
                <a:ext cx="188" cy="347"/>
              </a:xfrm>
              <a:custGeom>
                <a:avLst/>
                <a:gdLst>
                  <a:gd name="T0" fmla="*/ 462 w 939"/>
                  <a:gd name="T1" fmla="*/ 61 h 1731"/>
                  <a:gd name="T2" fmla="*/ 558 w 939"/>
                  <a:gd name="T3" fmla="*/ 12 h 1731"/>
                  <a:gd name="T4" fmla="*/ 618 w 939"/>
                  <a:gd name="T5" fmla="*/ 44 h 1731"/>
                  <a:gd name="T6" fmla="*/ 659 w 939"/>
                  <a:gd name="T7" fmla="*/ 73 h 1731"/>
                  <a:gd name="T8" fmla="*/ 683 w 939"/>
                  <a:gd name="T9" fmla="*/ 93 h 1731"/>
                  <a:gd name="T10" fmla="*/ 719 w 939"/>
                  <a:gd name="T11" fmla="*/ 125 h 1731"/>
                  <a:gd name="T12" fmla="*/ 761 w 939"/>
                  <a:gd name="T13" fmla="*/ 173 h 1731"/>
                  <a:gd name="T14" fmla="*/ 806 w 939"/>
                  <a:gd name="T15" fmla="*/ 234 h 1731"/>
                  <a:gd name="T16" fmla="*/ 850 w 939"/>
                  <a:gd name="T17" fmla="*/ 310 h 1731"/>
                  <a:gd name="T18" fmla="*/ 890 w 939"/>
                  <a:gd name="T19" fmla="*/ 403 h 1731"/>
                  <a:gd name="T20" fmla="*/ 919 w 939"/>
                  <a:gd name="T21" fmla="*/ 514 h 1731"/>
                  <a:gd name="T22" fmla="*/ 936 w 939"/>
                  <a:gd name="T23" fmla="*/ 641 h 1731"/>
                  <a:gd name="T24" fmla="*/ 936 w 939"/>
                  <a:gd name="T25" fmla="*/ 736 h 1731"/>
                  <a:gd name="T26" fmla="*/ 914 w 939"/>
                  <a:gd name="T27" fmla="*/ 774 h 1731"/>
                  <a:gd name="T28" fmla="*/ 876 w 939"/>
                  <a:gd name="T29" fmla="*/ 796 h 1731"/>
                  <a:gd name="T30" fmla="*/ 831 w 939"/>
                  <a:gd name="T31" fmla="*/ 796 h 1731"/>
                  <a:gd name="T32" fmla="*/ 793 w 939"/>
                  <a:gd name="T33" fmla="*/ 774 h 1731"/>
                  <a:gd name="T34" fmla="*/ 770 w 939"/>
                  <a:gd name="T35" fmla="*/ 736 h 1731"/>
                  <a:gd name="T36" fmla="*/ 764 w 939"/>
                  <a:gd name="T37" fmla="*/ 653 h 1731"/>
                  <a:gd name="T38" fmla="*/ 751 w 939"/>
                  <a:gd name="T39" fmla="*/ 546 h 1731"/>
                  <a:gd name="T40" fmla="*/ 725 w 939"/>
                  <a:gd name="T41" fmla="*/ 455 h 1731"/>
                  <a:gd name="T42" fmla="*/ 709 w 939"/>
                  <a:gd name="T43" fmla="*/ 624 h 1731"/>
                  <a:gd name="T44" fmla="*/ 686 w 939"/>
                  <a:gd name="T45" fmla="*/ 1118 h 1731"/>
                  <a:gd name="T46" fmla="*/ 683 w 939"/>
                  <a:gd name="T47" fmla="*/ 1647 h 1731"/>
                  <a:gd name="T48" fmla="*/ 662 w 939"/>
                  <a:gd name="T49" fmla="*/ 1690 h 1731"/>
                  <a:gd name="T50" fmla="*/ 624 w 939"/>
                  <a:gd name="T51" fmla="*/ 1720 h 1731"/>
                  <a:gd name="T52" fmla="*/ 575 w 939"/>
                  <a:gd name="T53" fmla="*/ 1731 h 1731"/>
                  <a:gd name="T54" fmla="*/ 526 w 939"/>
                  <a:gd name="T55" fmla="*/ 1720 h 1731"/>
                  <a:gd name="T56" fmla="*/ 488 w 939"/>
                  <a:gd name="T57" fmla="*/ 1690 h 1731"/>
                  <a:gd name="T58" fmla="*/ 467 w 939"/>
                  <a:gd name="T59" fmla="*/ 1647 h 1731"/>
                  <a:gd name="T60" fmla="*/ 465 w 939"/>
                  <a:gd name="T61" fmla="*/ 1118 h 1731"/>
                  <a:gd name="T62" fmla="*/ 449 w 939"/>
                  <a:gd name="T63" fmla="*/ 1621 h 1731"/>
                  <a:gd name="T64" fmla="*/ 438 w 939"/>
                  <a:gd name="T65" fmla="*/ 1670 h 1731"/>
                  <a:gd name="T66" fmla="*/ 407 w 939"/>
                  <a:gd name="T67" fmla="*/ 1707 h 1731"/>
                  <a:gd name="T68" fmla="*/ 363 w 939"/>
                  <a:gd name="T69" fmla="*/ 1729 h 1731"/>
                  <a:gd name="T70" fmla="*/ 312 w 939"/>
                  <a:gd name="T71" fmla="*/ 1729 h 1731"/>
                  <a:gd name="T72" fmla="*/ 268 w 939"/>
                  <a:gd name="T73" fmla="*/ 1707 h 1731"/>
                  <a:gd name="T74" fmla="*/ 237 w 939"/>
                  <a:gd name="T75" fmla="*/ 1670 h 1731"/>
                  <a:gd name="T76" fmla="*/ 226 w 939"/>
                  <a:gd name="T77" fmla="*/ 1621 h 1731"/>
                  <a:gd name="T78" fmla="*/ 127 w 939"/>
                  <a:gd name="T79" fmla="*/ 1118 h 1731"/>
                  <a:gd name="T80" fmla="*/ 214 w 939"/>
                  <a:gd name="T81" fmla="*/ 444 h 1731"/>
                  <a:gd name="T82" fmla="*/ 189 w 939"/>
                  <a:gd name="T83" fmla="*/ 535 h 1731"/>
                  <a:gd name="T84" fmla="*/ 175 w 939"/>
                  <a:gd name="T85" fmla="*/ 641 h 1731"/>
                  <a:gd name="T86" fmla="*/ 170 w 939"/>
                  <a:gd name="T87" fmla="*/ 724 h 1731"/>
                  <a:gd name="T88" fmla="*/ 148 w 939"/>
                  <a:gd name="T89" fmla="*/ 762 h 1731"/>
                  <a:gd name="T90" fmla="*/ 110 w 939"/>
                  <a:gd name="T91" fmla="*/ 784 h 1731"/>
                  <a:gd name="T92" fmla="*/ 64 w 939"/>
                  <a:gd name="T93" fmla="*/ 784 h 1731"/>
                  <a:gd name="T94" fmla="*/ 26 w 939"/>
                  <a:gd name="T95" fmla="*/ 762 h 1731"/>
                  <a:gd name="T96" fmla="*/ 4 w 939"/>
                  <a:gd name="T97" fmla="*/ 724 h 1731"/>
                  <a:gd name="T98" fmla="*/ 3 w 939"/>
                  <a:gd name="T99" fmla="*/ 632 h 1731"/>
                  <a:gd name="T100" fmla="*/ 19 w 939"/>
                  <a:gd name="T101" fmla="*/ 505 h 1731"/>
                  <a:gd name="T102" fmla="*/ 48 w 939"/>
                  <a:gd name="T103" fmla="*/ 397 h 1731"/>
                  <a:gd name="T104" fmla="*/ 86 w 939"/>
                  <a:gd name="T105" fmla="*/ 304 h 1731"/>
                  <a:gd name="T106" fmla="*/ 129 w 939"/>
                  <a:gd name="T107" fmla="*/ 228 h 1731"/>
                  <a:gd name="T108" fmla="*/ 175 w 939"/>
                  <a:gd name="T109" fmla="*/ 165 h 1731"/>
                  <a:gd name="T110" fmla="*/ 216 w 939"/>
                  <a:gd name="T111" fmla="*/ 119 h 1731"/>
                  <a:gd name="T112" fmla="*/ 252 w 939"/>
                  <a:gd name="T113" fmla="*/ 84 h 1731"/>
                  <a:gd name="T114" fmla="*/ 278 w 939"/>
                  <a:gd name="T115" fmla="*/ 63 h 1731"/>
                  <a:gd name="T116" fmla="*/ 290 w 939"/>
                  <a:gd name="T117" fmla="*/ 55 h 1731"/>
                  <a:gd name="T118" fmla="*/ 298 w 939"/>
                  <a:gd name="T119" fmla="*/ 51 h 1731"/>
                  <a:gd name="T120" fmla="*/ 365 w 939"/>
                  <a:gd name="T121" fmla="*/ 12 h 1731"/>
                  <a:gd name="T122" fmla="*/ 403 w 939"/>
                  <a:gd name="T123" fmla="*/ 0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9" h="1731">
                    <a:moveTo>
                      <a:pt x="403" y="0"/>
                    </a:moveTo>
                    <a:lnTo>
                      <a:pt x="462" y="61"/>
                    </a:lnTo>
                    <a:lnTo>
                      <a:pt x="522" y="1"/>
                    </a:lnTo>
                    <a:lnTo>
                      <a:pt x="558" y="12"/>
                    </a:lnTo>
                    <a:lnTo>
                      <a:pt x="591" y="28"/>
                    </a:lnTo>
                    <a:lnTo>
                      <a:pt x="618" y="44"/>
                    </a:lnTo>
                    <a:lnTo>
                      <a:pt x="640" y="59"/>
                    </a:lnTo>
                    <a:lnTo>
                      <a:pt x="659" y="73"/>
                    </a:lnTo>
                    <a:lnTo>
                      <a:pt x="670" y="82"/>
                    </a:lnTo>
                    <a:lnTo>
                      <a:pt x="683" y="93"/>
                    </a:lnTo>
                    <a:lnTo>
                      <a:pt x="699" y="108"/>
                    </a:lnTo>
                    <a:lnTo>
                      <a:pt x="719" y="125"/>
                    </a:lnTo>
                    <a:lnTo>
                      <a:pt x="738" y="147"/>
                    </a:lnTo>
                    <a:lnTo>
                      <a:pt x="761" y="173"/>
                    </a:lnTo>
                    <a:lnTo>
                      <a:pt x="784" y="201"/>
                    </a:lnTo>
                    <a:lnTo>
                      <a:pt x="806" y="234"/>
                    </a:lnTo>
                    <a:lnTo>
                      <a:pt x="828" y="270"/>
                    </a:lnTo>
                    <a:lnTo>
                      <a:pt x="850" y="310"/>
                    </a:lnTo>
                    <a:lnTo>
                      <a:pt x="871" y="356"/>
                    </a:lnTo>
                    <a:lnTo>
                      <a:pt x="890" y="403"/>
                    </a:lnTo>
                    <a:lnTo>
                      <a:pt x="906" y="457"/>
                    </a:lnTo>
                    <a:lnTo>
                      <a:pt x="919" y="514"/>
                    </a:lnTo>
                    <a:lnTo>
                      <a:pt x="930" y="576"/>
                    </a:lnTo>
                    <a:lnTo>
                      <a:pt x="936" y="641"/>
                    </a:lnTo>
                    <a:lnTo>
                      <a:pt x="939" y="713"/>
                    </a:lnTo>
                    <a:lnTo>
                      <a:pt x="936" y="736"/>
                    </a:lnTo>
                    <a:lnTo>
                      <a:pt x="928" y="756"/>
                    </a:lnTo>
                    <a:lnTo>
                      <a:pt x="914" y="774"/>
                    </a:lnTo>
                    <a:lnTo>
                      <a:pt x="896" y="786"/>
                    </a:lnTo>
                    <a:lnTo>
                      <a:pt x="876" y="796"/>
                    </a:lnTo>
                    <a:lnTo>
                      <a:pt x="853" y="799"/>
                    </a:lnTo>
                    <a:lnTo>
                      <a:pt x="831" y="796"/>
                    </a:lnTo>
                    <a:lnTo>
                      <a:pt x="810" y="786"/>
                    </a:lnTo>
                    <a:lnTo>
                      <a:pt x="793" y="774"/>
                    </a:lnTo>
                    <a:lnTo>
                      <a:pt x="779" y="756"/>
                    </a:lnTo>
                    <a:lnTo>
                      <a:pt x="770" y="736"/>
                    </a:lnTo>
                    <a:lnTo>
                      <a:pt x="767" y="713"/>
                    </a:lnTo>
                    <a:lnTo>
                      <a:pt x="764" y="653"/>
                    </a:lnTo>
                    <a:lnTo>
                      <a:pt x="759" y="597"/>
                    </a:lnTo>
                    <a:lnTo>
                      <a:pt x="751" y="546"/>
                    </a:lnTo>
                    <a:lnTo>
                      <a:pt x="738" y="498"/>
                    </a:lnTo>
                    <a:lnTo>
                      <a:pt x="725" y="455"/>
                    </a:lnTo>
                    <a:lnTo>
                      <a:pt x="709" y="416"/>
                    </a:lnTo>
                    <a:lnTo>
                      <a:pt x="709" y="624"/>
                    </a:lnTo>
                    <a:lnTo>
                      <a:pt x="796" y="1118"/>
                    </a:lnTo>
                    <a:lnTo>
                      <a:pt x="686" y="1118"/>
                    </a:lnTo>
                    <a:lnTo>
                      <a:pt x="686" y="1621"/>
                    </a:lnTo>
                    <a:lnTo>
                      <a:pt x="683" y="1647"/>
                    </a:lnTo>
                    <a:lnTo>
                      <a:pt x="675" y="1670"/>
                    </a:lnTo>
                    <a:lnTo>
                      <a:pt x="662" y="1690"/>
                    </a:lnTo>
                    <a:lnTo>
                      <a:pt x="645" y="1707"/>
                    </a:lnTo>
                    <a:lnTo>
                      <a:pt x="624" y="1720"/>
                    </a:lnTo>
                    <a:lnTo>
                      <a:pt x="601" y="1729"/>
                    </a:lnTo>
                    <a:lnTo>
                      <a:pt x="575" y="1731"/>
                    </a:lnTo>
                    <a:lnTo>
                      <a:pt x="549" y="1729"/>
                    </a:lnTo>
                    <a:lnTo>
                      <a:pt x="526" y="1720"/>
                    </a:lnTo>
                    <a:lnTo>
                      <a:pt x="505" y="1707"/>
                    </a:lnTo>
                    <a:lnTo>
                      <a:pt x="488" y="1690"/>
                    </a:lnTo>
                    <a:lnTo>
                      <a:pt x="476" y="1670"/>
                    </a:lnTo>
                    <a:lnTo>
                      <a:pt x="467" y="1647"/>
                    </a:lnTo>
                    <a:lnTo>
                      <a:pt x="465" y="1621"/>
                    </a:lnTo>
                    <a:lnTo>
                      <a:pt x="465" y="1118"/>
                    </a:lnTo>
                    <a:lnTo>
                      <a:pt x="449" y="1118"/>
                    </a:lnTo>
                    <a:lnTo>
                      <a:pt x="449" y="1621"/>
                    </a:lnTo>
                    <a:lnTo>
                      <a:pt x="445" y="1647"/>
                    </a:lnTo>
                    <a:lnTo>
                      <a:pt x="438" y="1670"/>
                    </a:lnTo>
                    <a:lnTo>
                      <a:pt x="424" y="1690"/>
                    </a:lnTo>
                    <a:lnTo>
                      <a:pt x="407" y="1707"/>
                    </a:lnTo>
                    <a:lnTo>
                      <a:pt x="386" y="1720"/>
                    </a:lnTo>
                    <a:lnTo>
                      <a:pt x="363" y="1729"/>
                    </a:lnTo>
                    <a:lnTo>
                      <a:pt x="338" y="1731"/>
                    </a:lnTo>
                    <a:lnTo>
                      <a:pt x="312" y="1729"/>
                    </a:lnTo>
                    <a:lnTo>
                      <a:pt x="289" y="1720"/>
                    </a:lnTo>
                    <a:lnTo>
                      <a:pt x="268" y="1707"/>
                    </a:lnTo>
                    <a:lnTo>
                      <a:pt x="251" y="1690"/>
                    </a:lnTo>
                    <a:lnTo>
                      <a:pt x="237" y="1670"/>
                    </a:lnTo>
                    <a:lnTo>
                      <a:pt x="230" y="1647"/>
                    </a:lnTo>
                    <a:lnTo>
                      <a:pt x="226" y="1621"/>
                    </a:lnTo>
                    <a:lnTo>
                      <a:pt x="226" y="1118"/>
                    </a:lnTo>
                    <a:lnTo>
                      <a:pt x="127" y="1118"/>
                    </a:lnTo>
                    <a:lnTo>
                      <a:pt x="214" y="621"/>
                    </a:lnTo>
                    <a:lnTo>
                      <a:pt x="214" y="444"/>
                    </a:lnTo>
                    <a:lnTo>
                      <a:pt x="200" y="488"/>
                    </a:lnTo>
                    <a:lnTo>
                      <a:pt x="189" y="535"/>
                    </a:lnTo>
                    <a:lnTo>
                      <a:pt x="180" y="586"/>
                    </a:lnTo>
                    <a:lnTo>
                      <a:pt x="175" y="641"/>
                    </a:lnTo>
                    <a:lnTo>
                      <a:pt x="172" y="700"/>
                    </a:lnTo>
                    <a:lnTo>
                      <a:pt x="170" y="724"/>
                    </a:lnTo>
                    <a:lnTo>
                      <a:pt x="161" y="745"/>
                    </a:lnTo>
                    <a:lnTo>
                      <a:pt x="148" y="762"/>
                    </a:lnTo>
                    <a:lnTo>
                      <a:pt x="130" y="775"/>
                    </a:lnTo>
                    <a:lnTo>
                      <a:pt x="110" y="784"/>
                    </a:lnTo>
                    <a:lnTo>
                      <a:pt x="86" y="786"/>
                    </a:lnTo>
                    <a:lnTo>
                      <a:pt x="64" y="784"/>
                    </a:lnTo>
                    <a:lnTo>
                      <a:pt x="43" y="775"/>
                    </a:lnTo>
                    <a:lnTo>
                      <a:pt x="26" y="762"/>
                    </a:lnTo>
                    <a:lnTo>
                      <a:pt x="13" y="745"/>
                    </a:lnTo>
                    <a:lnTo>
                      <a:pt x="4" y="724"/>
                    </a:lnTo>
                    <a:lnTo>
                      <a:pt x="0" y="700"/>
                    </a:lnTo>
                    <a:lnTo>
                      <a:pt x="3" y="632"/>
                    </a:lnTo>
                    <a:lnTo>
                      <a:pt x="9" y="567"/>
                    </a:lnTo>
                    <a:lnTo>
                      <a:pt x="19" y="505"/>
                    </a:lnTo>
                    <a:lnTo>
                      <a:pt x="32" y="449"/>
                    </a:lnTo>
                    <a:lnTo>
                      <a:pt x="48" y="397"/>
                    </a:lnTo>
                    <a:lnTo>
                      <a:pt x="67" y="348"/>
                    </a:lnTo>
                    <a:lnTo>
                      <a:pt x="86" y="304"/>
                    </a:lnTo>
                    <a:lnTo>
                      <a:pt x="107" y="263"/>
                    </a:lnTo>
                    <a:lnTo>
                      <a:pt x="129" y="228"/>
                    </a:lnTo>
                    <a:lnTo>
                      <a:pt x="153" y="195"/>
                    </a:lnTo>
                    <a:lnTo>
                      <a:pt x="175" y="165"/>
                    </a:lnTo>
                    <a:lnTo>
                      <a:pt x="196" y="140"/>
                    </a:lnTo>
                    <a:lnTo>
                      <a:pt x="216" y="119"/>
                    </a:lnTo>
                    <a:lnTo>
                      <a:pt x="235" y="99"/>
                    </a:lnTo>
                    <a:lnTo>
                      <a:pt x="252" y="84"/>
                    </a:lnTo>
                    <a:lnTo>
                      <a:pt x="267" y="72"/>
                    </a:lnTo>
                    <a:lnTo>
                      <a:pt x="278" y="63"/>
                    </a:lnTo>
                    <a:lnTo>
                      <a:pt x="286" y="57"/>
                    </a:lnTo>
                    <a:lnTo>
                      <a:pt x="290" y="55"/>
                    </a:lnTo>
                    <a:lnTo>
                      <a:pt x="294" y="54"/>
                    </a:lnTo>
                    <a:lnTo>
                      <a:pt x="298" y="51"/>
                    </a:lnTo>
                    <a:lnTo>
                      <a:pt x="331" y="29"/>
                    </a:lnTo>
                    <a:lnTo>
                      <a:pt x="365" y="12"/>
                    </a:lnTo>
                    <a:lnTo>
                      <a:pt x="402" y="0"/>
                    </a:lnTo>
                    <a:lnTo>
                      <a:pt x="403"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sp>
        <p:nvSpPr>
          <p:cNvPr id="130" name="Title 1"/>
          <p:cNvSpPr>
            <a:spLocks noGrp="1"/>
          </p:cNvSpPr>
          <p:nvPr>
            <p:ph type="title"/>
          </p:nvPr>
        </p:nvSpPr>
        <p:spPr>
          <a:xfrm>
            <a:off x="117576" y="802506"/>
            <a:ext cx="9065350" cy="969771"/>
          </a:xfrm>
        </p:spPr>
        <p:txBody>
          <a:bodyPr>
            <a:normAutofit fontScale="90000"/>
          </a:bodyPr>
          <a:lstStyle/>
          <a:p>
            <a:pPr algn="ctr"/>
            <a:r>
              <a:rPr lang="en-US" dirty="0" smtClean="0"/>
              <a:t>HUKUM PERKALIAN</a:t>
            </a:r>
            <a:br>
              <a:rPr lang="en-US" dirty="0" smtClean="0"/>
            </a:br>
            <a:r>
              <a:rPr lang="en-US" dirty="0" smtClean="0"/>
              <a:t>KEJADIAN BERSYARAT(DEPENDENT EVENT )</a:t>
            </a:r>
            <a:endParaRPr lang="en-US" dirty="0"/>
          </a:p>
        </p:txBody>
      </p:sp>
      <p:pic>
        <p:nvPicPr>
          <p:cNvPr id="131" name="Picture 13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705510" y="5340924"/>
            <a:ext cx="2806780" cy="3577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0</TotalTime>
  <Words>3565</Words>
  <Application>WPS Presentation</Application>
  <PresentationFormat>On-screen Show (4:3)</PresentationFormat>
  <Paragraphs>151</Paragraphs>
  <Slides>14</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SimSun</vt:lpstr>
      <vt:lpstr>Wingdings</vt:lpstr>
      <vt:lpstr>Tw Cen MT</vt:lpstr>
      <vt:lpstr>Tahoma</vt:lpstr>
      <vt:lpstr>Wingdings 3</vt:lpstr>
      <vt:lpstr>Tw Cen MT</vt:lpstr>
      <vt:lpstr>Calibri</vt:lpstr>
      <vt:lpstr>Calibri Light</vt:lpstr>
      <vt:lpstr>Microsoft YaHei</vt:lpstr>
      <vt:lpstr/>
      <vt:lpstr>Arial Unicode MS</vt:lpstr>
      <vt:lpstr>Presentation1</vt:lpstr>
      <vt:lpstr>ATURAN DASAR PROBABILITAS</vt:lpstr>
      <vt:lpstr>PowerPoint 演示文稿</vt:lpstr>
      <vt:lpstr>HUKUM PENJUMLAHAN PERISTIWA SALING LEPAS (MUTUALLY EXCLUSIVE)</vt:lpstr>
      <vt:lpstr>HUKUM PENJUMLAHAN PERISTIWA SALING LEPAS (MUTUALLY EXCLUSIVE)</vt:lpstr>
      <vt:lpstr>HUKUM PENJUMLAHAN KEJADIAN BERSAMA (NON MUTUALLY EXCLUSIVE) </vt:lpstr>
      <vt:lpstr>HUKUM PENJUMLAHAN KEJADIAN BERSAMA (NON MUTUALLY EXCLUSIVE) </vt:lpstr>
      <vt:lpstr>HUKUM PERKALIAN KEJADIAN BEBAS (INDEPENDENT EVENT )</vt:lpstr>
      <vt:lpstr>HUKUM PERKALIAN KEJADIAN BEBAS (INDEPENDENT EVENT)</vt:lpstr>
      <vt:lpstr>HUKUM PERKALIAN KEJADIAN BERSYARAT(DEPENDENT EVENT )</vt:lpstr>
      <vt:lpstr>HUKUM PERKALIAN KEJADIAN BERSYARAT (DEPENDENT EVENT)</vt:lpstr>
      <vt:lpstr>HUKUM PERKALIAN KEJADIAN GABUNGAN(INTERSECTION EVENT )</vt:lpstr>
      <vt:lpstr>HUKUM PERKALIAN KEJADIAN GABUNGAN (INTERSECTION EVENT )</vt:lpstr>
      <vt:lpstr>TEOREMA BAYES</vt:lpstr>
      <vt:lpstr>TEOREMA BAYES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Gilang Pratama</dc:creator>
  <cp:lastModifiedBy>User</cp:lastModifiedBy>
  <cp:revision>230</cp:revision>
  <dcterms:created xsi:type="dcterms:W3CDTF">2016-09-16T10:19:00Z</dcterms:created>
  <dcterms:modified xsi:type="dcterms:W3CDTF">2017-09-14T00:06:44Z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