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35" r:id="rId3"/>
    <p:sldId id="393" r:id="rId4"/>
    <p:sldId id="394" r:id="rId5"/>
    <p:sldId id="395" r:id="rId6"/>
    <p:sldId id="391" r:id="rId7"/>
    <p:sldId id="39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47" d="100"/>
          <a:sy n="47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45575-B4B1-4427-89C4-E1FD20C372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2BFB32B-421E-4595-91A0-24378A0EE82C}">
      <dgm:prSet phldrT="[Text]"/>
      <dgm:spPr/>
      <dgm:t>
        <a:bodyPr/>
        <a:lstStyle/>
        <a:p>
          <a:r>
            <a:rPr lang="id-ID" b="0" i="0" dirty="0" smtClean="0"/>
            <a:t>Perumusan butir materi</a:t>
          </a:r>
          <a:endParaRPr lang="id-ID" dirty="0"/>
        </a:p>
      </dgm:t>
    </dgm:pt>
    <dgm:pt modelId="{DA2EDA05-E325-4122-93F9-D296ABDD24DF}" type="parTrans" cxnId="{BBFF6B13-B920-4720-BB05-80158294ECEE}">
      <dgm:prSet/>
      <dgm:spPr/>
      <dgm:t>
        <a:bodyPr/>
        <a:lstStyle/>
        <a:p>
          <a:endParaRPr lang="id-ID"/>
        </a:p>
      </dgm:t>
    </dgm:pt>
    <dgm:pt modelId="{43E7BC46-345B-46BA-BB65-821CD53526B1}" type="sibTrans" cxnId="{BBFF6B13-B920-4720-BB05-80158294ECEE}">
      <dgm:prSet/>
      <dgm:spPr/>
      <dgm:t>
        <a:bodyPr/>
        <a:lstStyle/>
        <a:p>
          <a:endParaRPr lang="id-ID"/>
        </a:p>
      </dgm:t>
    </dgm:pt>
    <dgm:pt modelId="{DF1EBBF2-1872-430C-9E72-83E97136D04E}">
      <dgm:prSet phldrT="[Text]"/>
      <dgm:spPr/>
      <dgm:t>
        <a:bodyPr/>
        <a:lstStyle/>
        <a:p>
          <a:r>
            <a:rPr lang="id-ID" dirty="0" smtClean="0"/>
            <a:t>Perumusan tujuan</a:t>
          </a:r>
          <a:endParaRPr lang="id-ID" dirty="0"/>
        </a:p>
      </dgm:t>
    </dgm:pt>
    <dgm:pt modelId="{7EA99752-927D-4B6C-A594-993435FD3B48}" type="parTrans" cxnId="{B03E7E85-6B40-4310-AE37-D867D0AD08A6}">
      <dgm:prSet/>
      <dgm:spPr/>
      <dgm:t>
        <a:bodyPr/>
        <a:lstStyle/>
        <a:p>
          <a:endParaRPr lang="id-ID"/>
        </a:p>
      </dgm:t>
    </dgm:pt>
    <dgm:pt modelId="{B90040A5-6397-43AD-A223-E7ACA7DAF59E}" type="sibTrans" cxnId="{B03E7E85-6B40-4310-AE37-D867D0AD08A6}">
      <dgm:prSet/>
      <dgm:spPr/>
      <dgm:t>
        <a:bodyPr/>
        <a:lstStyle/>
        <a:p>
          <a:endParaRPr lang="id-ID"/>
        </a:p>
      </dgm:t>
    </dgm:pt>
    <dgm:pt modelId="{F3D37BB0-2EAC-4CD9-8EAA-CD4FB73333D2}">
      <dgm:prSet phldrT="[Text]"/>
      <dgm:spPr/>
      <dgm:t>
        <a:bodyPr/>
        <a:lstStyle/>
        <a:p>
          <a:r>
            <a:rPr lang="id-ID" dirty="0" smtClean="0"/>
            <a:t>Perumusan alat pengukur keberhasilan</a:t>
          </a:r>
          <a:endParaRPr lang="id-ID" dirty="0"/>
        </a:p>
      </dgm:t>
    </dgm:pt>
    <dgm:pt modelId="{B804E62F-F299-4410-B77B-F18C3802072C}" type="parTrans" cxnId="{9873609B-E027-4FFE-B545-90685A0CEE0D}">
      <dgm:prSet/>
      <dgm:spPr/>
      <dgm:t>
        <a:bodyPr/>
        <a:lstStyle/>
        <a:p>
          <a:endParaRPr lang="id-ID"/>
        </a:p>
      </dgm:t>
    </dgm:pt>
    <dgm:pt modelId="{DF47D23E-7E94-477A-8897-EDC791D7C382}" type="sibTrans" cxnId="{9873609B-E027-4FFE-B545-90685A0CEE0D}">
      <dgm:prSet/>
      <dgm:spPr/>
      <dgm:t>
        <a:bodyPr/>
        <a:lstStyle/>
        <a:p>
          <a:endParaRPr lang="id-ID"/>
        </a:p>
      </dgm:t>
    </dgm:pt>
    <dgm:pt modelId="{7282A0B4-2915-4A52-84CA-3C62ED598C73}">
      <dgm:prSet phldrT="[Text]"/>
      <dgm:spPr/>
      <dgm:t>
        <a:bodyPr/>
        <a:lstStyle/>
        <a:p>
          <a:r>
            <a:rPr lang="id-ID" b="0" i="0" smtClean="0"/>
            <a:t>Identifikasi kebutuhan</a:t>
          </a:r>
          <a:endParaRPr lang="id-ID" dirty="0"/>
        </a:p>
      </dgm:t>
    </dgm:pt>
    <dgm:pt modelId="{D4166E50-B6E9-4D64-8AD1-C6C761171AAA}" type="parTrans" cxnId="{6181B760-ED13-41E7-8AFC-2553D55322C2}">
      <dgm:prSet/>
      <dgm:spPr/>
      <dgm:t>
        <a:bodyPr/>
        <a:lstStyle/>
        <a:p>
          <a:endParaRPr lang="id-ID"/>
        </a:p>
      </dgm:t>
    </dgm:pt>
    <dgm:pt modelId="{8A62F900-63ED-4089-82E7-44B823544C4C}" type="sibTrans" cxnId="{6181B760-ED13-41E7-8AFC-2553D55322C2}">
      <dgm:prSet/>
      <dgm:spPr/>
      <dgm:t>
        <a:bodyPr/>
        <a:lstStyle/>
        <a:p>
          <a:endParaRPr lang="id-ID"/>
        </a:p>
      </dgm:t>
    </dgm:pt>
    <dgm:pt modelId="{F9DB07CB-42AB-4108-82C9-52BD4A6A8982}">
      <dgm:prSet phldrT="[Text]"/>
      <dgm:spPr/>
      <dgm:t>
        <a:bodyPr/>
        <a:lstStyle/>
        <a:p>
          <a:r>
            <a:rPr lang="id-ID" b="0" i="0" dirty="0" smtClean="0"/>
            <a:t>Penulisan naskah media</a:t>
          </a:r>
          <a:endParaRPr lang="id-ID" dirty="0"/>
        </a:p>
      </dgm:t>
    </dgm:pt>
    <dgm:pt modelId="{E3C576C9-AC13-4308-A7C2-B4FE03EFFF7A}" type="parTrans" cxnId="{C31AD4C9-EA91-46C6-B15B-0634332E4E01}">
      <dgm:prSet/>
      <dgm:spPr/>
      <dgm:t>
        <a:bodyPr/>
        <a:lstStyle/>
        <a:p>
          <a:endParaRPr lang="id-ID"/>
        </a:p>
      </dgm:t>
    </dgm:pt>
    <dgm:pt modelId="{FA9CD214-E640-4702-85F1-6E9ADF9613E3}" type="sibTrans" cxnId="{C31AD4C9-EA91-46C6-B15B-0634332E4E01}">
      <dgm:prSet/>
      <dgm:spPr/>
      <dgm:t>
        <a:bodyPr/>
        <a:lstStyle/>
        <a:p>
          <a:endParaRPr lang="id-ID"/>
        </a:p>
      </dgm:t>
    </dgm:pt>
    <dgm:pt modelId="{75895CA6-3827-49D8-A503-913440B86E67}">
      <dgm:prSet phldrT="[Text]"/>
      <dgm:spPr/>
      <dgm:t>
        <a:bodyPr/>
        <a:lstStyle/>
        <a:p>
          <a:endParaRPr lang="id-ID"/>
        </a:p>
      </dgm:t>
    </dgm:pt>
    <dgm:pt modelId="{D9500201-B775-400C-9E53-0CFF085D8EB7}" type="parTrans" cxnId="{916A797D-7A0A-482C-9599-29CAB2339673}">
      <dgm:prSet/>
      <dgm:spPr/>
      <dgm:t>
        <a:bodyPr/>
        <a:lstStyle/>
        <a:p>
          <a:endParaRPr lang="id-ID"/>
        </a:p>
      </dgm:t>
    </dgm:pt>
    <dgm:pt modelId="{082A4E07-ECD1-4DCE-A948-4DEDF87E737A}" type="sibTrans" cxnId="{916A797D-7A0A-482C-9599-29CAB2339673}">
      <dgm:prSet/>
      <dgm:spPr/>
      <dgm:t>
        <a:bodyPr/>
        <a:lstStyle/>
        <a:p>
          <a:endParaRPr lang="id-ID"/>
        </a:p>
      </dgm:t>
    </dgm:pt>
    <dgm:pt modelId="{3871B331-2F05-4D07-88D6-41C3E5FFC494}">
      <dgm:prSet phldrT="[Text]"/>
      <dgm:spPr/>
      <dgm:t>
        <a:bodyPr/>
        <a:lstStyle/>
        <a:p>
          <a:endParaRPr lang="id-ID" dirty="0"/>
        </a:p>
      </dgm:t>
    </dgm:pt>
    <dgm:pt modelId="{D8E375F2-2792-4065-A39F-A1AA3839329F}" type="parTrans" cxnId="{2CDDCADA-EC38-4323-816F-161933DBEE01}">
      <dgm:prSet/>
      <dgm:spPr/>
      <dgm:t>
        <a:bodyPr/>
        <a:lstStyle/>
        <a:p>
          <a:endParaRPr lang="id-ID"/>
        </a:p>
      </dgm:t>
    </dgm:pt>
    <dgm:pt modelId="{6AABA8D8-026D-4FE1-BAE2-D2E8DEA5089A}" type="sibTrans" cxnId="{2CDDCADA-EC38-4323-816F-161933DBEE01}">
      <dgm:prSet/>
      <dgm:spPr/>
      <dgm:t>
        <a:bodyPr/>
        <a:lstStyle/>
        <a:p>
          <a:endParaRPr lang="id-ID"/>
        </a:p>
      </dgm:t>
    </dgm:pt>
    <dgm:pt modelId="{24A4CFA4-F7CF-4EB9-8A8B-0A86CEC88916}">
      <dgm:prSet phldrT="[Text]"/>
      <dgm:spPr/>
      <dgm:t>
        <a:bodyPr/>
        <a:lstStyle/>
        <a:p>
          <a:endParaRPr lang="id-ID"/>
        </a:p>
      </dgm:t>
    </dgm:pt>
    <dgm:pt modelId="{15D8C50C-A006-49BE-94A0-D5264398AE00}" type="parTrans" cxnId="{115FA8BE-1DA5-4C0A-AC7E-2F89916A8698}">
      <dgm:prSet/>
      <dgm:spPr/>
      <dgm:t>
        <a:bodyPr/>
        <a:lstStyle/>
        <a:p>
          <a:endParaRPr lang="id-ID"/>
        </a:p>
      </dgm:t>
    </dgm:pt>
    <dgm:pt modelId="{FD24754D-EE5D-4561-B513-5AF54DB986CC}" type="sibTrans" cxnId="{115FA8BE-1DA5-4C0A-AC7E-2F89916A8698}">
      <dgm:prSet/>
      <dgm:spPr/>
      <dgm:t>
        <a:bodyPr/>
        <a:lstStyle/>
        <a:p>
          <a:endParaRPr lang="id-ID"/>
        </a:p>
      </dgm:t>
    </dgm:pt>
    <dgm:pt modelId="{751F6B2E-100D-4BC1-BCB6-FB8C15B12A5E}" type="pres">
      <dgm:prSet presAssocID="{08445575-B4B1-4427-89C4-E1FD20C372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C27D5B5-082A-4929-A905-0CBB53345CCD}" type="pres">
      <dgm:prSet presAssocID="{08445575-B4B1-4427-89C4-E1FD20C37208}" presName="dummyMaxCanvas" presStyleCnt="0">
        <dgm:presLayoutVars/>
      </dgm:prSet>
      <dgm:spPr/>
    </dgm:pt>
    <dgm:pt modelId="{5A7A576A-B0D4-408E-B770-68C6515891CE}" type="pres">
      <dgm:prSet presAssocID="{08445575-B4B1-4427-89C4-E1FD20C3720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CDEE95-B0C5-44ED-A74B-05829FCC9631}" type="pres">
      <dgm:prSet presAssocID="{08445575-B4B1-4427-89C4-E1FD20C3720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92DE76-0527-4C3D-8EE8-70B7C990C4D4}" type="pres">
      <dgm:prSet presAssocID="{08445575-B4B1-4427-89C4-E1FD20C3720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63A77E-EE76-4A23-9202-9475A32B7DEB}" type="pres">
      <dgm:prSet presAssocID="{08445575-B4B1-4427-89C4-E1FD20C3720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B47033-07FE-4B87-B663-EF09C75C35F2}" type="pres">
      <dgm:prSet presAssocID="{08445575-B4B1-4427-89C4-E1FD20C3720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0103FA-F908-49F5-A9B1-9B885D1292F8}" type="pres">
      <dgm:prSet presAssocID="{08445575-B4B1-4427-89C4-E1FD20C3720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979DF1-EAED-49D1-B28B-3E13EA22AC73}" type="pres">
      <dgm:prSet presAssocID="{08445575-B4B1-4427-89C4-E1FD20C3720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22AA71-3622-4890-BFC7-F8D42C33A08A}" type="pres">
      <dgm:prSet presAssocID="{08445575-B4B1-4427-89C4-E1FD20C3720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AAE3DF-C654-4C12-A3C1-FE22B61A90BC}" type="pres">
      <dgm:prSet presAssocID="{08445575-B4B1-4427-89C4-E1FD20C3720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97AFFD-26CA-48C8-9F15-35828A2C8B2A}" type="pres">
      <dgm:prSet presAssocID="{08445575-B4B1-4427-89C4-E1FD20C3720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CA4E35-77B0-410C-9687-799C9F79F3C2}" type="pres">
      <dgm:prSet presAssocID="{08445575-B4B1-4427-89C4-E1FD20C3720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7441E0-82AE-4FD4-BFC6-5A752ED38F58}" type="pres">
      <dgm:prSet presAssocID="{08445575-B4B1-4427-89C4-E1FD20C3720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BA2FDD-FF18-42AF-9BFF-76427E9FF6EC}" type="pres">
      <dgm:prSet presAssocID="{08445575-B4B1-4427-89C4-E1FD20C3720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DF3EA8-13ED-4FC8-BBD6-39E06F765E2B}" type="pres">
      <dgm:prSet presAssocID="{08445575-B4B1-4427-89C4-E1FD20C3720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9200528-9881-4637-BEBB-52854ECF9799}" type="presOf" srcId="{F9DB07CB-42AB-4108-82C9-52BD4A6A8982}" destId="{C2B47033-07FE-4B87-B663-EF09C75C35F2}" srcOrd="0" destOrd="0" presId="urn:microsoft.com/office/officeart/2005/8/layout/vProcess5"/>
    <dgm:cxn modelId="{2CDDCADA-EC38-4323-816F-161933DBEE01}" srcId="{08445575-B4B1-4427-89C4-E1FD20C37208}" destId="{3871B331-2F05-4D07-88D6-41C3E5FFC494}" srcOrd="7" destOrd="0" parTransId="{D8E375F2-2792-4065-A39F-A1AA3839329F}" sibTransId="{6AABA8D8-026D-4FE1-BAE2-D2E8DEA5089A}"/>
    <dgm:cxn modelId="{499E9321-19E2-4311-8AB9-33F9E1CB95EC}" type="presOf" srcId="{DF1EBBF2-1872-430C-9E72-83E97136D04E}" destId="{137441E0-82AE-4FD4-BFC6-5A752ED38F58}" srcOrd="1" destOrd="0" presId="urn:microsoft.com/office/officeart/2005/8/layout/vProcess5"/>
    <dgm:cxn modelId="{916A797D-7A0A-482C-9599-29CAB2339673}" srcId="{08445575-B4B1-4427-89C4-E1FD20C37208}" destId="{75895CA6-3827-49D8-A503-913440B86E67}" srcOrd="6" destOrd="0" parTransId="{D9500201-B775-400C-9E53-0CFF085D8EB7}" sibTransId="{082A4E07-ECD1-4DCE-A948-4DEDF87E737A}"/>
    <dgm:cxn modelId="{26A59422-B440-4296-B505-A59A48CEE224}" type="presOf" srcId="{B90040A5-6397-43AD-A223-E7ACA7DAF59E}" destId="{4522AA71-3622-4890-BFC7-F8D42C33A08A}" srcOrd="0" destOrd="0" presId="urn:microsoft.com/office/officeart/2005/8/layout/vProcess5"/>
    <dgm:cxn modelId="{B03E7E85-6B40-4310-AE37-D867D0AD08A6}" srcId="{08445575-B4B1-4427-89C4-E1FD20C37208}" destId="{DF1EBBF2-1872-430C-9E72-83E97136D04E}" srcOrd="2" destOrd="0" parTransId="{7EA99752-927D-4B6C-A594-993435FD3B48}" sibTransId="{B90040A5-6397-43AD-A223-E7ACA7DAF59E}"/>
    <dgm:cxn modelId="{115FA8BE-1DA5-4C0A-AC7E-2F89916A8698}" srcId="{08445575-B4B1-4427-89C4-E1FD20C37208}" destId="{24A4CFA4-F7CF-4EB9-8A8B-0A86CEC88916}" srcOrd="5" destOrd="0" parTransId="{15D8C50C-A006-49BE-94A0-D5264398AE00}" sibTransId="{FD24754D-EE5D-4561-B513-5AF54DB986CC}"/>
    <dgm:cxn modelId="{BBFF6B13-B920-4720-BB05-80158294ECEE}" srcId="{08445575-B4B1-4427-89C4-E1FD20C37208}" destId="{02BFB32B-421E-4595-91A0-24378A0EE82C}" srcOrd="0" destOrd="0" parTransId="{DA2EDA05-E325-4122-93F9-D296ABDD24DF}" sibTransId="{43E7BC46-345B-46BA-BB65-821CD53526B1}"/>
    <dgm:cxn modelId="{E77D8B37-8089-40FF-A6E1-72328E7DB84F}" type="presOf" srcId="{7282A0B4-2915-4A52-84CA-3C62ED598C73}" destId="{11CDEE95-B0C5-44ED-A74B-05829FCC9631}" srcOrd="0" destOrd="0" presId="urn:microsoft.com/office/officeart/2005/8/layout/vProcess5"/>
    <dgm:cxn modelId="{030C11F9-011F-4FDE-8A5F-E19F7BA4C78D}" type="presOf" srcId="{02BFB32B-421E-4595-91A0-24378A0EE82C}" destId="{E597AFFD-26CA-48C8-9F15-35828A2C8B2A}" srcOrd="1" destOrd="0" presId="urn:microsoft.com/office/officeart/2005/8/layout/vProcess5"/>
    <dgm:cxn modelId="{6CF750E8-F43E-456E-A89F-9AABFFDAA249}" type="presOf" srcId="{DF47D23E-7E94-477A-8897-EDC791D7C382}" destId="{A7AAE3DF-C654-4C12-A3C1-FE22B61A90BC}" srcOrd="0" destOrd="0" presId="urn:microsoft.com/office/officeart/2005/8/layout/vProcess5"/>
    <dgm:cxn modelId="{9873609B-E027-4FFE-B545-90685A0CEE0D}" srcId="{08445575-B4B1-4427-89C4-E1FD20C37208}" destId="{F3D37BB0-2EAC-4CD9-8EAA-CD4FB73333D2}" srcOrd="3" destOrd="0" parTransId="{B804E62F-F299-4410-B77B-F18C3802072C}" sibTransId="{DF47D23E-7E94-477A-8897-EDC791D7C382}"/>
    <dgm:cxn modelId="{C09B5B5E-80CD-457B-8DAF-93C0840A7598}" type="presOf" srcId="{F3D37BB0-2EAC-4CD9-8EAA-CD4FB73333D2}" destId="{D763A77E-EE76-4A23-9202-9475A32B7DEB}" srcOrd="0" destOrd="0" presId="urn:microsoft.com/office/officeart/2005/8/layout/vProcess5"/>
    <dgm:cxn modelId="{6181B760-ED13-41E7-8AFC-2553D55322C2}" srcId="{08445575-B4B1-4427-89C4-E1FD20C37208}" destId="{7282A0B4-2915-4A52-84CA-3C62ED598C73}" srcOrd="1" destOrd="0" parTransId="{D4166E50-B6E9-4D64-8AD1-C6C761171AAA}" sibTransId="{8A62F900-63ED-4089-82E7-44B823544C4C}"/>
    <dgm:cxn modelId="{5A94B630-7573-4872-87AE-E54278F54906}" type="presOf" srcId="{F9DB07CB-42AB-4108-82C9-52BD4A6A8982}" destId="{3EDF3EA8-13ED-4FC8-BBD6-39E06F765E2B}" srcOrd="1" destOrd="0" presId="urn:microsoft.com/office/officeart/2005/8/layout/vProcess5"/>
    <dgm:cxn modelId="{18E6F9C1-BFDE-43F7-890D-EFA76D65D9F5}" type="presOf" srcId="{08445575-B4B1-4427-89C4-E1FD20C37208}" destId="{751F6B2E-100D-4BC1-BCB6-FB8C15B12A5E}" srcOrd="0" destOrd="0" presId="urn:microsoft.com/office/officeart/2005/8/layout/vProcess5"/>
    <dgm:cxn modelId="{18CE5051-4362-488A-A59A-29CE98625AB2}" type="presOf" srcId="{DF1EBBF2-1872-430C-9E72-83E97136D04E}" destId="{C092DE76-0527-4C3D-8EE8-70B7C990C4D4}" srcOrd="0" destOrd="0" presId="urn:microsoft.com/office/officeart/2005/8/layout/vProcess5"/>
    <dgm:cxn modelId="{525BE711-A5EB-43D0-8C4A-AD83DE38CC37}" type="presOf" srcId="{43E7BC46-345B-46BA-BB65-821CD53526B1}" destId="{130103FA-F908-49F5-A9B1-9B885D1292F8}" srcOrd="0" destOrd="0" presId="urn:microsoft.com/office/officeart/2005/8/layout/vProcess5"/>
    <dgm:cxn modelId="{CE6572DC-3567-4CB8-B492-D7415751EBCA}" type="presOf" srcId="{8A62F900-63ED-4089-82E7-44B823544C4C}" destId="{CF979DF1-EAED-49D1-B28B-3E13EA22AC73}" srcOrd="0" destOrd="0" presId="urn:microsoft.com/office/officeart/2005/8/layout/vProcess5"/>
    <dgm:cxn modelId="{5DB55FCD-F4B0-4897-B227-F40F6F2815FD}" type="presOf" srcId="{02BFB32B-421E-4595-91A0-24378A0EE82C}" destId="{5A7A576A-B0D4-408E-B770-68C6515891CE}" srcOrd="0" destOrd="0" presId="urn:microsoft.com/office/officeart/2005/8/layout/vProcess5"/>
    <dgm:cxn modelId="{EB2E8E2A-7441-4C30-8D1F-CDB465139AEE}" type="presOf" srcId="{F3D37BB0-2EAC-4CD9-8EAA-CD4FB73333D2}" destId="{5ABA2FDD-FF18-42AF-9BFF-76427E9FF6EC}" srcOrd="1" destOrd="0" presId="urn:microsoft.com/office/officeart/2005/8/layout/vProcess5"/>
    <dgm:cxn modelId="{C31AD4C9-EA91-46C6-B15B-0634332E4E01}" srcId="{08445575-B4B1-4427-89C4-E1FD20C37208}" destId="{F9DB07CB-42AB-4108-82C9-52BD4A6A8982}" srcOrd="4" destOrd="0" parTransId="{E3C576C9-AC13-4308-A7C2-B4FE03EFFF7A}" sibTransId="{FA9CD214-E640-4702-85F1-6E9ADF9613E3}"/>
    <dgm:cxn modelId="{D97D9DAD-DC7F-43FC-8B36-9A2B7CCE0227}" type="presOf" srcId="{7282A0B4-2915-4A52-84CA-3C62ED598C73}" destId="{26CA4E35-77B0-410C-9687-799C9F79F3C2}" srcOrd="1" destOrd="0" presId="urn:microsoft.com/office/officeart/2005/8/layout/vProcess5"/>
    <dgm:cxn modelId="{44391EB9-49D5-4452-AF22-FABF32C2CDA5}" type="presParOf" srcId="{751F6B2E-100D-4BC1-BCB6-FB8C15B12A5E}" destId="{7C27D5B5-082A-4929-A905-0CBB53345CCD}" srcOrd="0" destOrd="0" presId="urn:microsoft.com/office/officeart/2005/8/layout/vProcess5"/>
    <dgm:cxn modelId="{7C533BFC-A3FC-4250-AC24-4A7C6847DCA8}" type="presParOf" srcId="{751F6B2E-100D-4BC1-BCB6-FB8C15B12A5E}" destId="{5A7A576A-B0D4-408E-B770-68C6515891CE}" srcOrd="1" destOrd="0" presId="urn:microsoft.com/office/officeart/2005/8/layout/vProcess5"/>
    <dgm:cxn modelId="{8A9B77B2-04B2-43FA-971C-25622A7CA2CA}" type="presParOf" srcId="{751F6B2E-100D-4BC1-BCB6-FB8C15B12A5E}" destId="{11CDEE95-B0C5-44ED-A74B-05829FCC9631}" srcOrd="2" destOrd="0" presId="urn:microsoft.com/office/officeart/2005/8/layout/vProcess5"/>
    <dgm:cxn modelId="{D7C743D0-9DCD-464A-82C1-2E8846919E26}" type="presParOf" srcId="{751F6B2E-100D-4BC1-BCB6-FB8C15B12A5E}" destId="{C092DE76-0527-4C3D-8EE8-70B7C990C4D4}" srcOrd="3" destOrd="0" presId="urn:microsoft.com/office/officeart/2005/8/layout/vProcess5"/>
    <dgm:cxn modelId="{ADEC9E6A-CAA4-481A-863F-BFC623372F59}" type="presParOf" srcId="{751F6B2E-100D-4BC1-BCB6-FB8C15B12A5E}" destId="{D763A77E-EE76-4A23-9202-9475A32B7DEB}" srcOrd="4" destOrd="0" presId="urn:microsoft.com/office/officeart/2005/8/layout/vProcess5"/>
    <dgm:cxn modelId="{468709D0-6757-4762-B652-E69216E894B4}" type="presParOf" srcId="{751F6B2E-100D-4BC1-BCB6-FB8C15B12A5E}" destId="{C2B47033-07FE-4B87-B663-EF09C75C35F2}" srcOrd="5" destOrd="0" presId="urn:microsoft.com/office/officeart/2005/8/layout/vProcess5"/>
    <dgm:cxn modelId="{1D39B2E3-AFE1-4F75-B7CC-BD7D313119DB}" type="presParOf" srcId="{751F6B2E-100D-4BC1-BCB6-FB8C15B12A5E}" destId="{130103FA-F908-49F5-A9B1-9B885D1292F8}" srcOrd="6" destOrd="0" presId="urn:microsoft.com/office/officeart/2005/8/layout/vProcess5"/>
    <dgm:cxn modelId="{0AF521F8-DFF1-4FDE-892C-E47F6ABDB712}" type="presParOf" srcId="{751F6B2E-100D-4BC1-BCB6-FB8C15B12A5E}" destId="{CF979DF1-EAED-49D1-B28B-3E13EA22AC73}" srcOrd="7" destOrd="0" presId="urn:microsoft.com/office/officeart/2005/8/layout/vProcess5"/>
    <dgm:cxn modelId="{5FA78BF7-826F-4645-91F8-BEB5EC1C1E0E}" type="presParOf" srcId="{751F6B2E-100D-4BC1-BCB6-FB8C15B12A5E}" destId="{4522AA71-3622-4890-BFC7-F8D42C33A08A}" srcOrd="8" destOrd="0" presId="urn:microsoft.com/office/officeart/2005/8/layout/vProcess5"/>
    <dgm:cxn modelId="{EB0DCF6F-550F-4147-B46B-CDE9AF9258F0}" type="presParOf" srcId="{751F6B2E-100D-4BC1-BCB6-FB8C15B12A5E}" destId="{A7AAE3DF-C654-4C12-A3C1-FE22B61A90BC}" srcOrd="9" destOrd="0" presId="urn:microsoft.com/office/officeart/2005/8/layout/vProcess5"/>
    <dgm:cxn modelId="{6A6F7C6A-85F5-447E-BA6A-159BF8C32B6F}" type="presParOf" srcId="{751F6B2E-100D-4BC1-BCB6-FB8C15B12A5E}" destId="{E597AFFD-26CA-48C8-9F15-35828A2C8B2A}" srcOrd="10" destOrd="0" presId="urn:microsoft.com/office/officeart/2005/8/layout/vProcess5"/>
    <dgm:cxn modelId="{C2084982-F4AD-4E3E-9FAB-8C0C2D36F3FF}" type="presParOf" srcId="{751F6B2E-100D-4BC1-BCB6-FB8C15B12A5E}" destId="{26CA4E35-77B0-410C-9687-799C9F79F3C2}" srcOrd="11" destOrd="0" presId="urn:microsoft.com/office/officeart/2005/8/layout/vProcess5"/>
    <dgm:cxn modelId="{7E29CD3C-92DC-4C41-A2F2-CB1EF57BE31D}" type="presParOf" srcId="{751F6B2E-100D-4BC1-BCB6-FB8C15B12A5E}" destId="{137441E0-82AE-4FD4-BFC6-5A752ED38F58}" srcOrd="12" destOrd="0" presId="urn:microsoft.com/office/officeart/2005/8/layout/vProcess5"/>
    <dgm:cxn modelId="{351109F2-393A-4D9E-AC95-00FA961A5C2C}" type="presParOf" srcId="{751F6B2E-100D-4BC1-BCB6-FB8C15B12A5E}" destId="{5ABA2FDD-FF18-42AF-9BFF-76427E9FF6EC}" srcOrd="13" destOrd="0" presId="urn:microsoft.com/office/officeart/2005/8/layout/vProcess5"/>
    <dgm:cxn modelId="{50DF6D40-06CC-47D6-9550-0B24C2DAFB90}" type="presParOf" srcId="{751F6B2E-100D-4BC1-BCB6-FB8C15B12A5E}" destId="{3EDF3EA8-13ED-4FC8-BBD6-39E06F765E2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CDEC9-A510-4651-88DD-74CF04DA6E3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1A31AD-70F9-4775-84E7-0335FDDAFCE9}">
      <dgm:prSet phldrT="[Text]"/>
      <dgm:spPr/>
      <dgm:t>
        <a:bodyPr/>
        <a:lstStyle/>
        <a:p>
          <a:r>
            <a:rPr lang="id-ID" b="0" i="0" smtClean="0"/>
            <a:t>Tes/uji coba</a:t>
          </a:r>
          <a:endParaRPr lang="id-ID"/>
        </a:p>
      </dgm:t>
    </dgm:pt>
    <dgm:pt modelId="{83BA65AB-3C26-47A9-BE27-C3F0DBA6CADD}" type="parTrans" cxnId="{A36CB8B7-2CA2-4EDE-B1E5-820403B0B5A8}">
      <dgm:prSet/>
      <dgm:spPr/>
      <dgm:t>
        <a:bodyPr/>
        <a:lstStyle/>
        <a:p>
          <a:endParaRPr lang="id-ID"/>
        </a:p>
      </dgm:t>
    </dgm:pt>
    <dgm:pt modelId="{C228A64A-57A9-44D0-ADFB-1441297CC047}" type="sibTrans" cxnId="{A36CB8B7-2CA2-4EDE-B1E5-820403B0B5A8}">
      <dgm:prSet/>
      <dgm:spPr/>
      <dgm:t>
        <a:bodyPr/>
        <a:lstStyle/>
        <a:p>
          <a:endParaRPr lang="id-ID"/>
        </a:p>
      </dgm:t>
    </dgm:pt>
    <dgm:pt modelId="{0006255C-B0F4-4533-AAC7-EDB29F17EAB3}">
      <dgm:prSet phldrT="[Text]"/>
      <dgm:spPr/>
      <dgm:t>
        <a:bodyPr/>
        <a:lstStyle/>
        <a:p>
          <a:r>
            <a:rPr lang="id-ID" dirty="0" smtClean="0"/>
            <a:t>revisi</a:t>
          </a:r>
          <a:endParaRPr lang="id-ID" dirty="0"/>
        </a:p>
      </dgm:t>
    </dgm:pt>
    <dgm:pt modelId="{9C556DA8-BEAF-4385-9D6D-6C84EF01838D}" type="parTrans" cxnId="{9AC2E9F6-F6CC-4B61-AA00-4B71DAF6DD6A}">
      <dgm:prSet/>
      <dgm:spPr/>
      <dgm:t>
        <a:bodyPr/>
        <a:lstStyle/>
        <a:p>
          <a:endParaRPr lang="id-ID"/>
        </a:p>
      </dgm:t>
    </dgm:pt>
    <dgm:pt modelId="{4BE36253-4AA5-4EAE-9491-E1A3350E5018}" type="sibTrans" cxnId="{9AC2E9F6-F6CC-4B61-AA00-4B71DAF6DD6A}">
      <dgm:prSet/>
      <dgm:spPr/>
      <dgm:t>
        <a:bodyPr/>
        <a:lstStyle/>
        <a:p>
          <a:endParaRPr lang="id-ID"/>
        </a:p>
      </dgm:t>
    </dgm:pt>
    <dgm:pt modelId="{30F63608-3C37-4A72-84E3-807EAC1FCB24}">
      <dgm:prSet phldrT="[Text]"/>
      <dgm:spPr/>
      <dgm:t>
        <a:bodyPr/>
        <a:lstStyle/>
        <a:p>
          <a:r>
            <a:rPr lang="id-ID" b="0" i="0" dirty="0" smtClean="0"/>
            <a:t>Naskah siap produksi</a:t>
          </a:r>
          <a:endParaRPr lang="id-ID" dirty="0"/>
        </a:p>
      </dgm:t>
    </dgm:pt>
    <dgm:pt modelId="{6771C8FB-40C2-4AB0-B78A-8C60443B5563}" type="parTrans" cxnId="{EF158785-0A7A-44A7-9E1D-11A68CEEB175}">
      <dgm:prSet/>
      <dgm:spPr/>
      <dgm:t>
        <a:bodyPr/>
        <a:lstStyle/>
        <a:p>
          <a:endParaRPr lang="id-ID"/>
        </a:p>
      </dgm:t>
    </dgm:pt>
    <dgm:pt modelId="{65392957-0E86-4EC0-9A97-F085B87BD285}" type="sibTrans" cxnId="{EF158785-0A7A-44A7-9E1D-11A68CEEB175}">
      <dgm:prSet/>
      <dgm:spPr/>
      <dgm:t>
        <a:bodyPr/>
        <a:lstStyle/>
        <a:p>
          <a:endParaRPr lang="id-ID"/>
        </a:p>
      </dgm:t>
    </dgm:pt>
    <dgm:pt modelId="{51C3D654-0CEF-475F-A8A1-8E50EB8A51E8}" type="pres">
      <dgm:prSet presAssocID="{770CDEC9-A510-4651-88DD-74CF04DA6E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3832AD6-8521-494F-A696-D1243D6C42E4}" type="pres">
      <dgm:prSet presAssocID="{770CDEC9-A510-4651-88DD-74CF04DA6E37}" presName="dummyMaxCanvas" presStyleCnt="0">
        <dgm:presLayoutVars/>
      </dgm:prSet>
      <dgm:spPr/>
    </dgm:pt>
    <dgm:pt modelId="{DF64F3B2-1618-476E-8D8D-8F7828D6C7CF}" type="pres">
      <dgm:prSet presAssocID="{770CDEC9-A510-4651-88DD-74CF04DA6E3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95644B-A803-44E9-86C5-25BB7531BF5F}" type="pres">
      <dgm:prSet presAssocID="{770CDEC9-A510-4651-88DD-74CF04DA6E3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D84B47-4BA2-4AE3-8867-1AA9AE018171}" type="pres">
      <dgm:prSet presAssocID="{770CDEC9-A510-4651-88DD-74CF04DA6E3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19BE70-5652-4C13-897E-8FF14EC9D4C9}" type="pres">
      <dgm:prSet presAssocID="{770CDEC9-A510-4651-88DD-74CF04DA6E3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CE8B72-7AF8-4C72-A479-EA0AFAE02140}" type="pres">
      <dgm:prSet presAssocID="{770CDEC9-A510-4651-88DD-74CF04DA6E3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7416F1-FFF1-43A8-9340-FD1724576DC3}" type="pres">
      <dgm:prSet presAssocID="{770CDEC9-A510-4651-88DD-74CF04DA6E3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561D87-7B15-4BBF-82E2-961532946DA8}" type="pres">
      <dgm:prSet presAssocID="{770CDEC9-A510-4651-88DD-74CF04DA6E3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81E560-90F3-4B4A-A91A-E11AA0D353CE}" type="pres">
      <dgm:prSet presAssocID="{770CDEC9-A510-4651-88DD-74CF04DA6E3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AC2E9F6-F6CC-4B61-AA00-4B71DAF6DD6A}" srcId="{770CDEC9-A510-4651-88DD-74CF04DA6E37}" destId="{0006255C-B0F4-4533-AAC7-EDB29F17EAB3}" srcOrd="1" destOrd="0" parTransId="{9C556DA8-BEAF-4385-9D6D-6C84EF01838D}" sibTransId="{4BE36253-4AA5-4EAE-9491-E1A3350E5018}"/>
    <dgm:cxn modelId="{EF158785-0A7A-44A7-9E1D-11A68CEEB175}" srcId="{770CDEC9-A510-4651-88DD-74CF04DA6E37}" destId="{30F63608-3C37-4A72-84E3-807EAC1FCB24}" srcOrd="2" destOrd="0" parTransId="{6771C8FB-40C2-4AB0-B78A-8C60443B5563}" sibTransId="{65392957-0E86-4EC0-9A97-F085B87BD285}"/>
    <dgm:cxn modelId="{7C1E35B0-64E7-476B-94FD-9BA94D1D36C6}" type="presOf" srcId="{4A1A31AD-70F9-4775-84E7-0335FDDAFCE9}" destId="{A47416F1-FFF1-43A8-9340-FD1724576DC3}" srcOrd="1" destOrd="0" presId="urn:microsoft.com/office/officeart/2005/8/layout/vProcess5"/>
    <dgm:cxn modelId="{A36CB8B7-2CA2-4EDE-B1E5-820403B0B5A8}" srcId="{770CDEC9-A510-4651-88DD-74CF04DA6E37}" destId="{4A1A31AD-70F9-4775-84E7-0335FDDAFCE9}" srcOrd="0" destOrd="0" parTransId="{83BA65AB-3C26-47A9-BE27-C3F0DBA6CADD}" sibTransId="{C228A64A-57A9-44D0-ADFB-1441297CC047}"/>
    <dgm:cxn modelId="{29803C59-4261-4D47-8BFA-458E82792DDC}" type="presOf" srcId="{C228A64A-57A9-44D0-ADFB-1441297CC047}" destId="{A419BE70-5652-4C13-897E-8FF14EC9D4C9}" srcOrd="0" destOrd="0" presId="urn:microsoft.com/office/officeart/2005/8/layout/vProcess5"/>
    <dgm:cxn modelId="{1B76F500-157E-4066-9091-5DC6AC01BBA9}" type="presOf" srcId="{0006255C-B0F4-4533-AAC7-EDB29F17EAB3}" destId="{68561D87-7B15-4BBF-82E2-961532946DA8}" srcOrd="1" destOrd="0" presId="urn:microsoft.com/office/officeart/2005/8/layout/vProcess5"/>
    <dgm:cxn modelId="{DC727A71-FDBF-4746-92AF-6473E9F25C3D}" type="presOf" srcId="{4A1A31AD-70F9-4775-84E7-0335FDDAFCE9}" destId="{DF64F3B2-1618-476E-8D8D-8F7828D6C7CF}" srcOrd="0" destOrd="0" presId="urn:microsoft.com/office/officeart/2005/8/layout/vProcess5"/>
    <dgm:cxn modelId="{773B22AA-2384-42C8-B6C0-52C149A9157F}" type="presOf" srcId="{4BE36253-4AA5-4EAE-9491-E1A3350E5018}" destId="{24CE8B72-7AF8-4C72-A479-EA0AFAE02140}" srcOrd="0" destOrd="0" presId="urn:microsoft.com/office/officeart/2005/8/layout/vProcess5"/>
    <dgm:cxn modelId="{9F71BBC6-3C01-4862-AE27-6D62C593B157}" type="presOf" srcId="{30F63608-3C37-4A72-84E3-807EAC1FCB24}" destId="{EFD84B47-4BA2-4AE3-8867-1AA9AE018171}" srcOrd="0" destOrd="0" presId="urn:microsoft.com/office/officeart/2005/8/layout/vProcess5"/>
    <dgm:cxn modelId="{7018D897-816B-4BF3-B6ED-45C6AB3D7D46}" type="presOf" srcId="{770CDEC9-A510-4651-88DD-74CF04DA6E37}" destId="{51C3D654-0CEF-475F-A8A1-8E50EB8A51E8}" srcOrd="0" destOrd="0" presId="urn:microsoft.com/office/officeart/2005/8/layout/vProcess5"/>
    <dgm:cxn modelId="{FF4EA31F-B5A3-423B-BF1A-8C7864EB1AE5}" type="presOf" srcId="{0006255C-B0F4-4533-AAC7-EDB29F17EAB3}" destId="{2595644B-A803-44E9-86C5-25BB7531BF5F}" srcOrd="0" destOrd="0" presId="urn:microsoft.com/office/officeart/2005/8/layout/vProcess5"/>
    <dgm:cxn modelId="{67ED313B-6F92-4DE5-917B-A56176D8ED26}" type="presOf" srcId="{30F63608-3C37-4A72-84E3-807EAC1FCB24}" destId="{CA81E560-90F3-4B4A-A91A-E11AA0D353CE}" srcOrd="1" destOrd="0" presId="urn:microsoft.com/office/officeart/2005/8/layout/vProcess5"/>
    <dgm:cxn modelId="{ADEB16D7-3D6A-4C36-8B48-DAE95934E117}" type="presParOf" srcId="{51C3D654-0CEF-475F-A8A1-8E50EB8A51E8}" destId="{63832AD6-8521-494F-A696-D1243D6C42E4}" srcOrd="0" destOrd="0" presId="urn:microsoft.com/office/officeart/2005/8/layout/vProcess5"/>
    <dgm:cxn modelId="{F2375ABD-0C77-48DA-88D8-9310540A6802}" type="presParOf" srcId="{51C3D654-0CEF-475F-A8A1-8E50EB8A51E8}" destId="{DF64F3B2-1618-476E-8D8D-8F7828D6C7CF}" srcOrd="1" destOrd="0" presId="urn:microsoft.com/office/officeart/2005/8/layout/vProcess5"/>
    <dgm:cxn modelId="{E6CD8164-ECB1-471F-BDC3-65BE42D689C8}" type="presParOf" srcId="{51C3D654-0CEF-475F-A8A1-8E50EB8A51E8}" destId="{2595644B-A803-44E9-86C5-25BB7531BF5F}" srcOrd="2" destOrd="0" presId="urn:microsoft.com/office/officeart/2005/8/layout/vProcess5"/>
    <dgm:cxn modelId="{619A21A9-656D-4E6B-8F9D-CDF1EDEF14F1}" type="presParOf" srcId="{51C3D654-0CEF-475F-A8A1-8E50EB8A51E8}" destId="{EFD84B47-4BA2-4AE3-8867-1AA9AE018171}" srcOrd="3" destOrd="0" presId="urn:microsoft.com/office/officeart/2005/8/layout/vProcess5"/>
    <dgm:cxn modelId="{73795DC2-1CFE-4419-B530-29D877CFB5A5}" type="presParOf" srcId="{51C3D654-0CEF-475F-A8A1-8E50EB8A51E8}" destId="{A419BE70-5652-4C13-897E-8FF14EC9D4C9}" srcOrd="4" destOrd="0" presId="urn:microsoft.com/office/officeart/2005/8/layout/vProcess5"/>
    <dgm:cxn modelId="{D6CA95F6-6A79-47E5-8B3C-4029BB866BAB}" type="presParOf" srcId="{51C3D654-0CEF-475F-A8A1-8E50EB8A51E8}" destId="{24CE8B72-7AF8-4C72-A479-EA0AFAE02140}" srcOrd="5" destOrd="0" presId="urn:microsoft.com/office/officeart/2005/8/layout/vProcess5"/>
    <dgm:cxn modelId="{55ED2588-8B7C-4D8E-B0EA-B2387361C4F5}" type="presParOf" srcId="{51C3D654-0CEF-475F-A8A1-8E50EB8A51E8}" destId="{A47416F1-FFF1-43A8-9340-FD1724576DC3}" srcOrd="6" destOrd="0" presId="urn:microsoft.com/office/officeart/2005/8/layout/vProcess5"/>
    <dgm:cxn modelId="{A1FEEAA6-776B-4599-9CD4-4841B680B693}" type="presParOf" srcId="{51C3D654-0CEF-475F-A8A1-8E50EB8A51E8}" destId="{68561D87-7B15-4BBF-82E2-961532946DA8}" srcOrd="7" destOrd="0" presId="urn:microsoft.com/office/officeart/2005/8/layout/vProcess5"/>
    <dgm:cxn modelId="{1B7CE510-0790-44BD-BBD7-01BB1C90C02B}" type="presParOf" srcId="{51C3D654-0CEF-475F-A8A1-8E50EB8A51E8}" destId="{CA81E560-90F3-4B4A-A91A-E11AA0D353C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576A-B0D4-408E-B770-68C6515891CE}">
      <dsp:nvSpPr>
        <dsp:cNvPr id="0" name=""/>
        <dsp:cNvSpPr/>
      </dsp:nvSpPr>
      <dsp:spPr>
        <a:xfrm>
          <a:off x="0" y="0"/>
          <a:ext cx="5544000" cy="6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dirty="0" smtClean="0"/>
            <a:t>Perumusan butir materi</a:t>
          </a:r>
          <a:endParaRPr lang="id-ID" sz="2200" kern="1200" dirty="0"/>
        </a:p>
      </dsp:txBody>
      <dsp:txXfrm>
        <a:off x="20086" y="20086"/>
        <a:ext cx="4723730" cy="645628"/>
      </dsp:txXfrm>
    </dsp:sp>
    <dsp:sp modelId="{11CDEE95-B0C5-44ED-A74B-05829FCC9631}">
      <dsp:nvSpPr>
        <dsp:cNvPr id="0" name=""/>
        <dsp:cNvSpPr/>
      </dsp:nvSpPr>
      <dsp:spPr>
        <a:xfrm>
          <a:off x="414000" y="781050"/>
          <a:ext cx="5544000" cy="6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smtClean="0"/>
            <a:t>Identifikasi kebutuhan</a:t>
          </a:r>
          <a:endParaRPr lang="id-ID" sz="2200" kern="1200" dirty="0"/>
        </a:p>
      </dsp:txBody>
      <dsp:txXfrm>
        <a:off x="434086" y="801136"/>
        <a:ext cx="4644058" cy="645628"/>
      </dsp:txXfrm>
    </dsp:sp>
    <dsp:sp modelId="{C092DE76-0527-4C3D-8EE8-70B7C990C4D4}">
      <dsp:nvSpPr>
        <dsp:cNvPr id="0" name=""/>
        <dsp:cNvSpPr/>
      </dsp:nvSpPr>
      <dsp:spPr>
        <a:xfrm>
          <a:off x="828000" y="1562100"/>
          <a:ext cx="5544000" cy="6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Perumusan tujuan</a:t>
          </a:r>
          <a:endParaRPr lang="id-ID" sz="2200" kern="1200" dirty="0"/>
        </a:p>
      </dsp:txBody>
      <dsp:txXfrm>
        <a:off x="848086" y="1582186"/>
        <a:ext cx="4644058" cy="645627"/>
      </dsp:txXfrm>
    </dsp:sp>
    <dsp:sp modelId="{D763A77E-EE76-4A23-9202-9475A32B7DEB}">
      <dsp:nvSpPr>
        <dsp:cNvPr id="0" name=""/>
        <dsp:cNvSpPr/>
      </dsp:nvSpPr>
      <dsp:spPr>
        <a:xfrm>
          <a:off x="1242000" y="2343149"/>
          <a:ext cx="5544000" cy="6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Perumusan alat pengukur keberhasilan</a:t>
          </a:r>
          <a:endParaRPr lang="id-ID" sz="2200" kern="1200" dirty="0"/>
        </a:p>
      </dsp:txBody>
      <dsp:txXfrm>
        <a:off x="1262086" y="2363235"/>
        <a:ext cx="4644058" cy="645628"/>
      </dsp:txXfrm>
    </dsp:sp>
    <dsp:sp modelId="{C2B47033-07FE-4B87-B663-EF09C75C35F2}">
      <dsp:nvSpPr>
        <dsp:cNvPr id="0" name=""/>
        <dsp:cNvSpPr/>
      </dsp:nvSpPr>
      <dsp:spPr>
        <a:xfrm>
          <a:off x="1656000" y="3124200"/>
          <a:ext cx="5544000" cy="6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dirty="0" smtClean="0"/>
            <a:t>Penulisan naskah media</a:t>
          </a:r>
          <a:endParaRPr lang="id-ID" sz="2200" kern="1200" dirty="0"/>
        </a:p>
      </dsp:txBody>
      <dsp:txXfrm>
        <a:off x="1676086" y="3144286"/>
        <a:ext cx="4644058" cy="645627"/>
      </dsp:txXfrm>
    </dsp:sp>
    <dsp:sp modelId="{130103FA-F908-49F5-A9B1-9B885D1292F8}">
      <dsp:nvSpPr>
        <dsp:cNvPr id="0" name=""/>
        <dsp:cNvSpPr/>
      </dsp:nvSpPr>
      <dsp:spPr>
        <a:xfrm>
          <a:off x="5098230" y="501015"/>
          <a:ext cx="445770" cy="445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5198528" y="501015"/>
        <a:ext cx="245174" cy="335442"/>
      </dsp:txXfrm>
    </dsp:sp>
    <dsp:sp modelId="{CF979DF1-EAED-49D1-B28B-3E13EA22AC73}">
      <dsp:nvSpPr>
        <dsp:cNvPr id="0" name=""/>
        <dsp:cNvSpPr/>
      </dsp:nvSpPr>
      <dsp:spPr>
        <a:xfrm>
          <a:off x="5512230" y="1282065"/>
          <a:ext cx="445770" cy="445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5612528" y="1282065"/>
        <a:ext cx="245174" cy="335442"/>
      </dsp:txXfrm>
    </dsp:sp>
    <dsp:sp modelId="{4522AA71-3622-4890-BFC7-F8D42C33A08A}">
      <dsp:nvSpPr>
        <dsp:cNvPr id="0" name=""/>
        <dsp:cNvSpPr/>
      </dsp:nvSpPr>
      <dsp:spPr>
        <a:xfrm>
          <a:off x="5926230" y="2051685"/>
          <a:ext cx="445770" cy="445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6026528" y="2051685"/>
        <a:ext cx="245174" cy="335442"/>
      </dsp:txXfrm>
    </dsp:sp>
    <dsp:sp modelId="{A7AAE3DF-C654-4C12-A3C1-FE22B61A90BC}">
      <dsp:nvSpPr>
        <dsp:cNvPr id="0" name=""/>
        <dsp:cNvSpPr/>
      </dsp:nvSpPr>
      <dsp:spPr>
        <a:xfrm>
          <a:off x="6340230" y="2840355"/>
          <a:ext cx="445770" cy="445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6440528" y="2840355"/>
        <a:ext cx="245174" cy="335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4F3B2-1618-476E-8D8D-8F7828D6C7CF}">
      <dsp:nvSpPr>
        <dsp:cNvPr id="0" name=""/>
        <dsp:cNvSpPr/>
      </dsp:nvSpPr>
      <dsp:spPr>
        <a:xfrm>
          <a:off x="0" y="0"/>
          <a:ext cx="5181600" cy="571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0" i="0" kern="1200" smtClean="0"/>
            <a:t>Tes/uji coba</a:t>
          </a:r>
          <a:endParaRPr lang="id-ID" sz="2400" kern="1200"/>
        </a:p>
      </dsp:txBody>
      <dsp:txXfrm>
        <a:off x="16739" y="16739"/>
        <a:ext cx="4564906" cy="538022"/>
      </dsp:txXfrm>
    </dsp:sp>
    <dsp:sp modelId="{2595644B-A803-44E9-86C5-25BB7531BF5F}">
      <dsp:nvSpPr>
        <dsp:cNvPr id="0" name=""/>
        <dsp:cNvSpPr/>
      </dsp:nvSpPr>
      <dsp:spPr>
        <a:xfrm>
          <a:off x="457199" y="666750"/>
          <a:ext cx="5181600" cy="571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revisi</a:t>
          </a:r>
          <a:endParaRPr lang="id-ID" sz="2400" kern="1200" dirty="0"/>
        </a:p>
      </dsp:txBody>
      <dsp:txXfrm>
        <a:off x="473938" y="683489"/>
        <a:ext cx="4319447" cy="538022"/>
      </dsp:txXfrm>
    </dsp:sp>
    <dsp:sp modelId="{EFD84B47-4BA2-4AE3-8867-1AA9AE018171}">
      <dsp:nvSpPr>
        <dsp:cNvPr id="0" name=""/>
        <dsp:cNvSpPr/>
      </dsp:nvSpPr>
      <dsp:spPr>
        <a:xfrm>
          <a:off x="914399" y="1333500"/>
          <a:ext cx="5181600" cy="571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0" i="0" kern="1200" dirty="0" smtClean="0"/>
            <a:t>Naskah siap produksi</a:t>
          </a:r>
          <a:endParaRPr lang="id-ID" sz="2400" kern="1200" dirty="0"/>
        </a:p>
      </dsp:txBody>
      <dsp:txXfrm>
        <a:off x="931138" y="1350239"/>
        <a:ext cx="4319447" cy="538022"/>
      </dsp:txXfrm>
    </dsp:sp>
    <dsp:sp modelId="{A419BE70-5652-4C13-897E-8FF14EC9D4C9}">
      <dsp:nvSpPr>
        <dsp:cNvPr id="0" name=""/>
        <dsp:cNvSpPr/>
      </dsp:nvSpPr>
      <dsp:spPr>
        <a:xfrm>
          <a:off x="4810125" y="433387"/>
          <a:ext cx="371475" cy="3714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893707" y="433387"/>
        <a:ext cx="204311" cy="279535"/>
      </dsp:txXfrm>
    </dsp:sp>
    <dsp:sp modelId="{24CE8B72-7AF8-4C72-A479-EA0AFAE02140}">
      <dsp:nvSpPr>
        <dsp:cNvPr id="0" name=""/>
        <dsp:cNvSpPr/>
      </dsp:nvSpPr>
      <dsp:spPr>
        <a:xfrm>
          <a:off x="5267325" y="1096327"/>
          <a:ext cx="371475" cy="3714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5350907" y="1096327"/>
        <a:ext cx="204311" cy="279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FF173-418C-4D12-9077-1C4D2E503070}" type="datetimeFigureOut">
              <a:rPr lang="id-ID"/>
              <a:pPr>
                <a:defRPr/>
              </a:pPr>
              <a:t>29/09/2018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6C65A4-18C5-4145-A468-EB519B238A2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8698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E930D-E3F6-4A44-8C71-E99AD5B6C6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2AE1-8CDF-4A45-A00D-ADB4D97AC0EA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A123-F52E-49A6-B901-E06DB7CB0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DC41-FAEF-4FAA-B6B2-A99AF124B0F5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64A1-6E90-49B2-9463-8C2B47E2E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6FB1-D0DD-43BF-AECE-347F263557BC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6D70-CC03-4899-B132-32D2D424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6A83-483B-448E-8794-F0EF180EAE26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C293-6EFA-4959-BDD7-E9F272D40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3E16-7BAE-4110-9122-E6343D4000A0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0306-FB3E-4C38-AEA2-2A9F947C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A6C6-173E-48AE-A9AB-3DB822256489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CC15-0C80-42E7-8BAF-D3AC15FE3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1092-59F3-4D38-B078-27BDF3F14CFB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25C7-A7C7-4906-B328-F7303D4FA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2891-36BE-4576-B5B8-FCF781E5553E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0C85-FB87-4C64-9964-2C4AD564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3C10-AC16-429B-B645-FA86727E7E97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07BA-CB10-4B45-89B4-F93FACE3D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0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426D-F325-404F-91B9-1E0076459D23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5815-F294-4120-9F6E-A64E5348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482E-A950-4355-BA75-DC28918D8473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E88F-A92F-4312-A2E4-268822E9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B905D-9D5E-4F81-8406-A33D4FB6A7B5}" type="datetime1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7178E82-C02D-41CE-A216-D5920785A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895600" y="350520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EVALUASI P</a:t>
            </a:r>
            <a:r>
              <a:rPr lang="es-ES" b="1" dirty="0" smtClean="0">
                <a:solidFill>
                  <a:schemeClr val="bg1"/>
                </a:solidFill>
              </a:rPr>
              <a:t>ENGEMBANGAN</a:t>
            </a:r>
            <a:r>
              <a:rPr lang="en-US" b="1" dirty="0" smtClean="0">
                <a:solidFill>
                  <a:schemeClr val="bg1"/>
                </a:solidFill>
              </a:rPr>
              <a:t> MEDIA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PERTEMUAN </a:t>
            </a:r>
            <a:r>
              <a:rPr lang="en-US" b="1" dirty="0">
                <a:solidFill>
                  <a:schemeClr val="bg1"/>
                </a:solidFill>
              </a:rPr>
              <a:t>5</a:t>
            </a:r>
            <a:endParaRPr lang="id-ID" b="1" dirty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KHAOLA </a:t>
            </a:r>
            <a:r>
              <a:rPr lang="en-US" b="1" dirty="0" smtClean="0">
                <a:solidFill>
                  <a:schemeClr val="bg1"/>
                </a:solidFill>
              </a:rPr>
              <a:t>R</a:t>
            </a:r>
            <a:r>
              <a:rPr lang="id-ID" b="1" dirty="0" smtClean="0">
                <a:solidFill>
                  <a:schemeClr val="bg1"/>
                </a:solidFill>
              </a:rPr>
              <a:t>ACH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A ADZI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id-ID" b="1" dirty="0" smtClean="0">
                <a:solidFill>
                  <a:schemeClr val="bg1"/>
                </a:solidFill>
              </a:rPr>
              <a:t>GS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id-ID" b="1" dirty="0" smtClean="0">
                <a:solidFill>
                  <a:schemeClr val="bg1"/>
                </a:solidFill>
              </a:rPr>
              <a:t> FKIP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d-ID" sz="2000" b="1" dirty="0" smtClean="0"/>
              <a:t>Group </a:t>
            </a:r>
            <a:r>
              <a:rPr lang="id-ID" sz="2000" b="1" dirty="0"/>
              <a:t>tryout</a:t>
            </a:r>
            <a:r>
              <a:rPr lang="id-ID" sz="2000" dirty="0"/>
              <a:t> (evaluasi kelompok kecil); dilakukan untuk mengetahui apakah revisi-revisi yang telah dilakukan pada tahap terdahulu sudah </a:t>
            </a:r>
            <a:r>
              <a:rPr lang="id-ID" sz="2000" dirty="0" smtClean="0"/>
              <a:t>efektif.</a:t>
            </a:r>
          </a:p>
          <a:p>
            <a:pPr marL="447675" indent="0">
              <a:buNone/>
            </a:pPr>
            <a:r>
              <a:rPr lang="id-ID" sz="2000" dirty="0" smtClean="0"/>
              <a:t>Selain </a:t>
            </a:r>
            <a:r>
              <a:rPr lang="id-ID" sz="2000" dirty="0"/>
              <a:t>itu evaluasi juga dimaksudkan untuk mengidentifikasi kelemahan-kelemahan program yang masih tersisa, serta untuk mengetahui sejauh mana kemungkinan program ini dapat di manfaatkan dengan mudah oleh calon </a:t>
            </a:r>
            <a:r>
              <a:rPr lang="id-ID" sz="2000" dirty="0" smtClean="0"/>
              <a:t>sasaran.</a:t>
            </a:r>
          </a:p>
          <a:p>
            <a:pPr marL="447675" indent="0">
              <a:buNone/>
            </a:pPr>
            <a:r>
              <a:rPr lang="id-ID" sz="2000" dirty="0" smtClean="0"/>
              <a:t>Sasaran </a:t>
            </a:r>
            <a:r>
              <a:rPr lang="id-ID" sz="2000" dirty="0"/>
              <a:t>evaluassi ini adalah sekelompok kecil orang yang merupakan sampel </a:t>
            </a:r>
            <a:r>
              <a:rPr lang="id-ID" sz="2000" dirty="0" smtClean="0"/>
              <a:t>sasaran.</a:t>
            </a:r>
          </a:p>
          <a:p>
            <a:pPr marL="447675" indent="0">
              <a:buNone/>
            </a:pPr>
            <a:r>
              <a:rPr lang="id-ID" sz="2000" dirty="0" smtClean="0"/>
              <a:t>Usahakan </a:t>
            </a:r>
            <a:r>
              <a:rPr lang="id-ID" sz="2000" dirty="0"/>
              <a:t>mereka memiliki karakteristik yang bervariasi sesuai keadaan populasi </a:t>
            </a:r>
            <a:r>
              <a:rPr lang="id-ID" sz="2000" dirty="0" smtClean="0"/>
              <a:t>sasaran.</a:t>
            </a:r>
          </a:p>
          <a:p>
            <a:pPr marL="447675" indent="0">
              <a:buNone/>
            </a:pPr>
            <a:r>
              <a:rPr lang="id-ID" sz="2000" dirty="0" smtClean="0"/>
              <a:t>Pada </a:t>
            </a:r>
            <a:r>
              <a:rPr lang="id-ID" sz="2000" dirty="0"/>
              <a:t>tahap evaluasi ini bahan-bahan yang diuji cobakan sebaiknya sudah dalam bentuk yang lebih baik atau lengkap, meskipun dalam bentuk final</a:t>
            </a:r>
            <a:r>
              <a:rPr lang="id-ID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71969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id-ID" sz="2000" b="1" dirty="0" smtClean="0"/>
              <a:t>Field evaluation</a:t>
            </a:r>
            <a:r>
              <a:rPr lang="id-ID" sz="2000" dirty="0" smtClean="0"/>
              <a:t>, merupakan tahap terakhir dari evaluasi formatif dalam pengembangan media pembelajaran.</a:t>
            </a:r>
          </a:p>
          <a:p>
            <a:pPr marL="447675" indent="0">
              <a:buNone/>
            </a:pPr>
            <a:r>
              <a:rPr lang="id-ID" sz="2000" dirty="0" smtClean="0"/>
              <a:t>Evaluasi ini dilakukan terhadap calon sasaran langsung ke lapangan di beberapa lokasi yang sedapat mugkin mewaliki kondisi yang sebenarnya. Biasanya evaluasi ini dilakukan  setelah program media diproduksi dalam bentuk  prototipenya.</a:t>
            </a:r>
          </a:p>
          <a:p>
            <a:pPr marL="447675" indent="0">
              <a:buNone/>
            </a:pPr>
            <a:r>
              <a:rPr lang="id-ID" sz="2000" dirty="0" smtClean="0"/>
              <a:t>Setelah melalui tahap-tahap evaluasi serta revisi-revisi sebelumnya, tentunya program media yang kita buat telah mendekati sempurna baik kemasan maupun isinya. Namun apakah program itu benar-benar sesuai dengan tujuannya, masih harus di buktikan melalui tahap evaluasi ini.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33728699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Autofit/>
          </a:bodyPr>
          <a:lstStyle/>
          <a:p>
            <a:r>
              <a:rPr lang="id-ID" dirty="0"/>
              <a:t>Evaluasi </a:t>
            </a:r>
            <a:r>
              <a:rPr lang="id-ID" dirty="0" smtClean="0"/>
              <a:t>Satu </a:t>
            </a:r>
            <a:r>
              <a:rPr lang="id-ID" dirty="0"/>
              <a:t>lawan Satu</a:t>
            </a:r>
            <a:endParaRPr lang="en-US" sz="4400" dirty="0" err="1" smtClean="0">
              <a:ln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Autofit/>
          </a:bodyPr>
          <a:lstStyle/>
          <a:p>
            <a:r>
              <a:rPr lang="id-ID" sz="1800" dirty="0"/>
              <a:t>Jelaskan kepada siswa bahwa Anda sedang merancang media baru dan anda ingin mengetahui bagaimana reaksi mereka terhadap media yang anda buat tersebut.</a:t>
            </a:r>
          </a:p>
          <a:p>
            <a:r>
              <a:rPr lang="id-ID" sz="1800" dirty="0"/>
              <a:t>Sampaikan kepada mereka bahwa apabila nanti mereka berbuat salah, bukanlah karena kekurangan mereka melainkan karena kekurang sempurnaan media tersebut, sehingga perlu diperbaiki.</a:t>
            </a:r>
          </a:p>
          <a:p>
            <a:r>
              <a:rPr lang="id-ID" sz="1800" dirty="0"/>
              <a:t>Usahakan agar mereka bersikap rileks dan bebas mengemukakan pendapatnya tentang media tersebut.</a:t>
            </a:r>
          </a:p>
          <a:p>
            <a:r>
              <a:rPr lang="id-ID" sz="1800" dirty="0"/>
              <a:t>Selanjutnya, berikan tes awal untuk mengetahui sejauh mana kemampuan dan pengetahuan siswa terhadap topik yang disajikan melalui media terrsebut.</a:t>
            </a:r>
          </a:p>
          <a:p>
            <a:r>
              <a:rPr lang="id-ID" sz="1800" dirty="0"/>
              <a:t>Sajikan media dan catat berapa lama waktu yang anda butuhkan atau dibutuhkan siswa untuk menyajikan atau mempelajari media tersebut. Dan catat pula bagaimana reaksi siswa dan bagian-bagian mana yang sulit untuk di pahami.</a:t>
            </a:r>
          </a:p>
          <a:p>
            <a:r>
              <a:rPr lang="id-ID" sz="1800" dirty="0"/>
              <a:t>Berikan tes yang mengukur keberhasilan media tersebut (post tes).</a:t>
            </a:r>
          </a:p>
          <a:p>
            <a:r>
              <a:rPr lang="id-ID" sz="1800" dirty="0"/>
              <a:t>Analisis informasi yang terkumpul</a:t>
            </a:r>
          </a:p>
        </p:txBody>
      </p:sp>
    </p:spTree>
    <p:extLst>
      <p:ext uri="{BB962C8B-B14F-4D97-AF65-F5344CB8AC3E}">
        <p14:creationId xmlns:p14="http://schemas.microsoft.com/office/powerpoint/2010/main" val="308799235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dirty="0"/>
              <a:t>Evaluasi Evaluasi K</a:t>
            </a:r>
            <a:r>
              <a:rPr lang="id-ID" sz="3600" dirty="0" smtClean="0"/>
              <a:t>elompok Kecil atau Besa</a:t>
            </a:r>
            <a:r>
              <a:rPr lang="id-ID" sz="3600" dirty="0"/>
              <a:t>r</a:t>
            </a:r>
            <a:endParaRPr lang="en-US" sz="3600" dirty="0" err="1" smtClean="0">
              <a:ln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343400"/>
          </a:xfrm>
        </p:spPr>
        <p:txBody>
          <a:bodyPr>
            <a:noAutofit/>
          </a:bodyPr>
          <a:lstStyle/>
          <a:p>
            <a:r>
              <a:rPr lang="id-ID" sz="2200" dirty="0"/>
              <a:t>Mula-mula pilih siswa yang benar-benar mewakili populasi target (kira-kira 30 </a:t>
            </a:r>
            <a:r>
              <a:rPr lang="id-ID" sz="2200" dirty="0" smtClean="0"/>
              <a:t>orang untuk kelompok besar dan kira-kira </a:t>
            </a:r>
            <a:r>
              <a:rPr lang="id-ID" sz="2200" dirty="0"/>
              <a:t>10-20 orang untuk </a:t>
            </a:r>
            <a:r>
              <a:rPr lang="id-ID" sz="2200" dirty="0" smtClean="0"/>
              <a:t>kelompok </a:t>
            </a:r>
            <a:r>
              <a:rPr lang="id-ID" sz="2200" dirty="0"/>
              <a:t>Kecil </a:t>
            </a:r>
            <a:r>
              <a:rPr lang="id-ID" sz="2200" dirty="0" smtClean="0"/>
              <a:t>). </a:t>
            </a:r>
            <a:r>
              <a:rPr lang="id-ID" sz="2200" dirty="0"/>
              <a:t>Usahakan agar mereka mewakili berbagai tingkat kemampuan dan keterampilan siswa yang ada.</a:t>
            </a:r>
          </a:p>
          <a:p>
            <a:r>
              <a:rPr lang="id-ID" sz="2200" dirty="0" smtClean="0"/>
              <a:t>Jelaskan </a:t>
            </a:r>
            <a:r>
              <a:rPr lang="id-ID" sz="2200" dirty="0"/>
              <a:t>bahwa media tersebut berada pada tahap formatif dan memerlukan umpan balik untuk menyempurnakan.</a:t>
            </a:r>
          </a:p>
          <a:p>
            <a:r>
              <a:rPr lang="id-ID" sz="2200" dirty="0"/>
              <a:t>Berika tes awal (pre test) untuk mengukur kemampuan dan pengetahuan siswa tentang topik yang akan di sajikan melalui media tersebut.</a:t>
            </a:r>
          </a:p>
          <a:p>
            <a:r>
              <a:rPr lang="id-ID" sz="2200" dirty="0"/>
              <a:t>Sajikan media atau minta kepada siswa untuk mempalajari media tersebut</a:t>
            </a:r>
            <a:r>
              <a:rPr lang="id-ID" sz="2200" dirty="0" smtClean="0"/>
              <a:t>.</a:t>
            </a:r>
          </a:p>
          <a:p>
            <a:r>
              <a:rPr lang="id-ID" sz="2200" dirty="0"/>
              <a:t>Catat waktu  yang diperlukan dan semua bentuk umpan balik selama penyajian.</a:t>
            </a:r>
          </a:p>
          <a:p>
            <a:r>
              <a:rPr lang="id-ID" sz="2200" dirty="0"/>
              <a:t>Berikan tes untuk mengetahui sejauh mana tujuan bisa tercapai (post test</a:t>
            </a:r>
            <a:r>
              <a:rPr lang="id-ID" sz="2200" dirty="0" smtClean="0"/>
              <a:t>)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418333504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r>
              <a:rPr lang="id-ID" sz="2400" dirty="0" smtClean="0"/>
              <a:t>Berikan </a:t>
            </a:r>
            <a:r>
              <a:rPr lang="id-ID" sz="2400" dirty="0"/>
              <a:t>kuesioner dan minta siswa untuk mengisinya. Apabila mungkin mengadakan diskusi yang mendalam dengan beberapa siswa. beberapa pertanyaa yng perlu didiskusikan antara lain:</a:t>
            </a:r>
          </a:p>
          <a:p>
            <a:pPr lvl="1"/>
            <a:r>
              <a:rPr lang="id-ID" sz="1600" dirty="0"/>
              <a:t>Menarik tidaknya media tersebut</a:t>
            </a:r>
          </a:p>
          <a:p>
            <a:pPr lvl="1"/>
            <a:r>
              <a:rPr lang="id-ID" sz="1600" dirty="0"/>
              <a:t>Apa sebabnya</a:t>
            </a:r>
          </a:p>
          <a:p>
            <a:pPr lvl="1"/>
            <a:r>
              <a:rPr lang="id-ID" sz="1600" dirty="0"/>
              <a:t>Mengerti tidaknya siswa tentang pesan yang disampaikan</a:t>
            </a:r>
          </a:p>
          <a:p>
            <a:pPr lvl="1"/>
            <a:r>
              <a:rPr lang="id-ID" sz="1600" dirty="0"/>
              <a:t>Konsistensi tujuan dan materi program</a:t>
            </a:r>
          </a:p>
          <a:p>
            <a:pPr lvl="1"/>
            <a:r>
              <a:rPr lang="id-ID" sz="1600" dirty="0"/>
              <a:t>Cukup atau tidaknya latihan dan contoh yang diberikan.</a:t>
            </a:r>
          </a:p>
          <a:p>
            <a:pPr lvl="1"/>
            <a:r>
              <a:rPr lang="id-ID" sz="1600" dirty="0"/>
              <a:t>Analisis data-data yang </a:t>
            </a:r>
            <a:r>
              <a:rPr lang="id-ID" sz="1600" dirty="0" smtClean="0"/>
              <a:t>diperlukan</a:t>
            </a:r>
            <a:endParaRPr lang="id-ID" sz="1800" dirty="0" smtClean="0"/>
          </a:p>
          <a:p>
            <a:r>
              <a:rPr lang="id-ID" sz="2400" dirty="0"/>
              <a:t>Ringkas dan analisis data-data yang di peroleh dengan kegiatan tadi (kemampuan awal, skor tes awal dan tes akhir, waktu yang diperlukan, perbaikan bagian-bagian yang sulit, pengayaan yang diperlukan, kecepatan sajian dan sebagainya</a:t>
            </a:r>
            <a:r>
              <a:rPr lang="id-ID" sz="2400" dirty="0" smtClean="0"/>
              <a:t>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8009430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dirty="0" smtClean="0"/>
              <a:t>T</a:t>
            </a:r>
            <a:r>
              <a:rPr lang="es-ES" sz="3600" dirty="0" err="1" smtClean="0"/>
              <a:t>ujuan</a:t>
            </a:r>
            <a:r>
              <a:rPr lang="es-ES" sz="3600" dirty="0" smtClean="0"/>
              <a:t> </a:t>
            </a:r>
            <a:r>
              <a:rPr lang="es-ES" sz="3600" dirty="0" err="1" smtClean="0"/>
              <a:t>evaluasi</a:t>
            </a:r>
            <a:r>
              <a:rPr lang="es-ES" sz="3600" dirty="0" smtClean="0"/>
              <a:t> </a:t>
            </a:r>
            <a:r>
              <a:rPr lang="es-ES" sz="3600" dirty="0"/>
              <a:t>media </a:t>
            </a:r>
            <a:r>
              <a:rPr lang="es-ES" sz="3600" dirty="0" err="1"/>
              <a:t>pembelajaran</a:t>
            </a:r>
            <a:endParaRPr lang="en-US" sz="3600" dirty="0" err="1" smtClean="0">
              <a:ln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343400"/>
          </a:xfrm>
        </p:spPr>
        <p:txBody>
          <a:bodyPr>
            <a:noAutofit/>
          </a:bodyPr>
          <a:lstStyle/>
          <a:p>
            <a:r>
              <a:rPr lang="id-ID" sz="2200" dirty="0"/>
              <a:t>Menentukan apakah media pembelajaran itu efektif</a:t>
            </a:r>
          </a:p>
          <a:p>
            <a:r>
              <a:rPr lang="id-ID" sz="2200" dirty="0" smtClean="0"/>
              <a:t>Menentukan </a:t>
            </a:r>
            <a:r>
              <a:rPr lang="id-ID" sz="2200" dirty="0"/>
              <a:t>apakah media pembelajaran itu dapat diperbaiki atau ditingkatkan</a:t>
            </a:r>
          </a:p>
          <a:p>
            <a:r>
              <a:rPr lang="id-ID" sz="2200" dirty="0" smtClean="0"/>
              <a:t>Menetapkan </a:t>
            </a:r>
            <a:r>
              <a:rPr lang="id-ID" sz="2200" dirty="0"/>
              <a:t>apakah media itu cost-efektif dilihat dari hasil belajar siswa</a:t>
            </a:r>
          </a:p>
          <a:p>
            <a:r>
              <a:rPr lang="id-ID" sz="2200" dirty="0" smtClean="0"/>
              <a:t>Memilih </a:t>
            </a:r>
            <a:r>
              <a:rPr lang="id-ID" sz="2200" dirty="0"/>
              <a:t>media pembelaran yang sesuai untuk dipergunakan dalam proses belajar didalam kelas</a:t>
            </a:r>
          </a:p>
          <a:p>
            <a:r>
              <a:rPr lang="id-ID" sz="2200" dirty="0" smtClean="0"/>
              <a:t>Menentukan </a:t>
            </a:r>
            <a:r>
              <a:rPr lang="id-ID" sz="2200" dirty="0"/>
              <a:t>apakah isi pelajaran sudah tepat disajikan dengan media itu</a:t>
            </a:r>
          </a:p>
          <a:p>
            <a:r>
              <a:rPr lang="id-ID" sz="2200" dirty="0" smtClean="0"/>
              <a:t>Menilai </a:t>
            </a:r>
            <a:r>
              <a:rPr lang="id-ID" sz="2200" dirty="0"/>
              <a:t>kemampuan guru menggunakan media pembelajaran</a:t>
            </a:r>
          </a:p>
          <a:p>
            <a:r>
              <a:rPr lang="id-ID" sz="2200" dirty="0" smtClean="0"/>
              <a:t>Mengetahui </a:t>
            </a:r>
            <a:r>
              <a:rPr lang="id-ID" sz="2200" dirty="0"/>
              <a:t>apakah media pembelajaran itu benar-benar memberi sumbangan terhadap hasil belajar seperti yang dinyatakan</a:t>
            </a:r>
          </a:p>
          <a:p>
            <a:r>
              <a:rPr lang="id-ID" sz="2200" dirty="0" smtClean="0"/>
              <a:t>Mengetahui </a:t>
            </a:r>
            <a:r>
              <a:rPr lang="id-ID" sz="2200" dirty="0"/>
              <a:t>sikap siswa terhadap media pembelajaran</a:t>
            </a:r>
            <a:r>
              <a:rPr lang="id-ID" sz="2200" dirty="0" smtClean="0"/>
              <a:t>.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416757742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/>
              <a:t>Mahasiswa mampu memahami secara konseptual, prosedural dan kaitan keduanya </a:t>
            </a:r>
            <a:r>
              <a:rPr lang="id-ID" sz="2400" dirty="0" smtClean="0"/>
              <a:t>mengenai</a:t>
            </a:r>
            <a:r>
              <a:rPr lang="id-ID" sz="2400" dirty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p</a:t>
            </a:r>
            <a:r>
              <a:rPr lang="es-ES" sz="2400" dirty="0" err="1"/>
              <a:t>engembangan</a:t>
            </a:r>
            <a:r>
              <a:rPr lang="en-US" sz="2400" dirty="0"/>
              <a:t> media</a:t>
            </a:r>
            <a:endParaRPr lang="id-ID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5157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Storyboard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937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w Cen MT" pitchFamily="34" charset="0"/>
              </a:rPr>
              <a:t>Storyboard merupakan alur cerita atau ide cerita sebelum membuat sebuah animasi secara keseluruhan.</a:t>
            </a:r>
          </a:p>
          <a:p>
            <a:endParaRPr lang="pt-BR" sz="2800" dirty="0" smtClean="0">
              <a:latin typeface="Tw Cen MT" pitchFamily="34" charset="0"/>
            </a:endParaRPr>
          </a:p>
          <a:p>
            <a:r>
              <a:rPr lang="pt-BR" sz="2800" dirty="0" smtClean="0">
                <a:latin typeface="Tw Cen MT" pitchFamily="34" charset="0"/>
              </a:rPr>
              <a:t>Storyboard akan membantu dalam pembuatan animasi</a:t>
            </a:r>
          </a:p>
          <a:p>
            <a:endParaRPr lang="pt-BR" sz="2800" dirty="0" smtClean="0">
              <a:latin typeface="Tw Cen MT" pitchFamily="34" charset="0"/>
            </a:endParaRPr>
          </a:p>
          <a:p>
            <a:endParaRPr lang="pt-BR" sz="2800" dirty="0" smtClean="0">
              <a:latin typeface="Tw Cen MT" pitchFamily="34" charset="0"/>
            </a:endParaRPr>
          </a:p>
          <a:p>
            <a:endParaRPr lang="pt-BR" sz="2800" dirty="0" smtClean="0">
              <a:latin typeface="Tw Cen MT" pitchFamily="34" charset="0"/>
            </a:endParaRPr>
          </a:p>
          <a:p>
            <a:endParaRPr lang="pt-BR" sz="28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4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/>
          <a:srcRect l="34030" t="13554" r="33876" b="12651"/>
          <a:stretch>
            <a:fillRect/>
          </a:stretch>
        </p:blipFill>
        <p:spPr bwMode="auto">
          <a:xfrm>
            <a:off x="1524000" y="762001"/>
            <a:ext cx="60198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8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083" b="14188"/>
          <a:stretch>
            <a:fillRect/>
          </a:stretch>
        </p:blipFill>
        <p:spPr bwMode="auto">
          <a:xfrm>
            <a:off x="1" y="1524000"/>
            <a:ext cx="9144000" cy="38671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Storyboard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264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Autofit/>
          </a:bodyPr>
          <a:lstStyle/>
          <a:p>
            <a:r>
              <a:rPr lang="id-ID" dirty="0" smtClean="0"/>
              <a:t>Prosedur </a:t>
            </a:r>
            <a:r>
              <a:rPr lang="id-ID" dirty="0"/>
              <a:t>Pengembangan Media Pembelajaran</a:t>
            </a:r>
            <a:endParaRPr lang="en-US" sz="4400" dirty="0" err="1" smtClean="0">
              <a:ln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>
            <a:noAutofit/>
          </a:bodyPr>
          <a:lstStyle/>
          <a:p>
            <a:r>
              <a:rPr lang="id-ID" sz="2400" dirty="0" smtClean="0"/>
              <a:t>Menganalisis </a:t>
            </a:r>
            <a:r>
              <a:rPr lang="id-ID" sz="2400" dirty="0"/>
              <a:t>kebutuhan dan karakteristik </a:t>
            </a:r>
            <a:r>
              <a:rPr lang="id-ID" sz="2400" dirty="0" smtClean="0"/>
              <a:t>siswa</a:t>
            </a:r>
          </a:p>
          <a:p>
            <a:r>
              <a:rPr lang="id-ID" sz="2400" dirty="0"/>
              <a:t>Merumuskan </a:t>
            </a:r>
            <a:r>
              <a:rPr lang="id-ID" sz="2400" dirty="0" smtClean="0"/>
              <a:t>tujuan instruksional dan  operasional</a:t>
            </a:r>
          </a:p>
          <a:p>
            <a:r>
              <a:rPr lang="id-ID" sz="2400" dirty="0"/>
              <a:t>Mengembangkan materi </a:t>
            </a:r>
            <a:r>
              <a:rPr lang="id-ID" sz="2400" dirty="0" smtClean="0"/>
              <a:t>pembelajaran</a:t>
            </a:r>
          </a:p>
          <a:p>
            <a:r>
              <a:rPr lang="id-ID" sz="2400" dirty="0"/>
              <a:t>Merumuskan Alat Pengukur </a:t>
            </a:r>
            <a:r>
              <a:rPr lang="id-ID" sz="2400" dirty="0" smtClean="0"/>
              <a:t>Keberhasilan</a:t>
            </a:r>
          </a:p>
          <a:p>
            <a:r>
              <a:rPr lang="id-ID" sz="2400" dirty="0"/>
              <a:t>Menulis naskah </a:t>
            </a:r>
            <a:r>
              <a:rPr lang="id-ID" sz="2400" dirty="0" smtClean="0"/>
              <a:t>Media</a:t>
            </a:r>
          </a:p>
          <a:p>
            <a:r>
              <a:rPr lang="es-ES" sz="2400" dirty="0" err="1"/>
              <a:t>Mengadakan</a:t>
            </a:r>
            <a:r>
              <a:rPr lang="es-ES" sz="2400" dirty="0"/>
              <a:t> </a:t>
            </a:r>
            <a:r>
              <a:rPr lang="es-ES" sz="2400" dirty="0" err="1"/>
              <a:t>penilaian</a:t>
            </a:r>
            <a:r>
              <a:rPr lang="es-ES" sz="2400" dirty="0"/>
              <a:t> (</a:t>
            </a:r>
            <a:r>
              <a:rPr lang="es-ES" sz="2400" dirty="0" err="1"/>
              <a:t>evaluasi</a:t>
            </a:r>
            <a:r>
              <a:rPr lang="es-ES" sz="2400" dirty="0"/>
              <a:t> media) dan </a:t>
            </a:r>
            <a:r>
              <a:rPr lang="es-ES" sz="2400" dirty="0" err="1"/>
              <a:t>revisi</a:t>
            </a:r>
            <a:endParaRPr lang="en-US" sz="240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97411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787193"/>
              </p:ext>
            </p:extLst>
          </p:nvPr>
        </p:nvGraphicFramePr>
        <p:xfrm>
          <a:off x="457200" y="609600"/>
          <a:ext cx="720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8897769"/>
              </p:ext>
            </p:extLst>
          </p:nvPr>
        </p:nvGraphicFramePr>
        <p:xfrm>
          <a:off x="2667000" y="4495800"/>
          <a:ext cx="6096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469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Autofit/>
          </a:bodyPr>
          <a:lstStyle/>
          <a:p>
            <a:r>
              <a:rPr lang="id-ID" dirty="0"/>
              <a:t>Evaluasi </a:t>
            </a:r>
            <a:r>
              <a:rPr lang="id-ID" dirty="0" smtClean="0"/>
              <a:t>Media </a:t>
            </a:r>
            <a:r>
              <a:rPr lang="id-ID" dirty="0"/>
              <a:t>Pembelajaran</a:t>
            </a:r>
            <a:endParaRPr lang="en-US" sz="4400" dirty="0" err="1" smtClean="0">
              <a:ln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/>
              <a:t>Menurut  Thiagarajan dan Stolovitch yang dikutip Sadiman bahwa ada 6 tahap evaluasi dalam pengembangan poembelajaran, </a:t>
            </a:r>
            <a:r>
              <a:rPr lang="id-ID" sz="2400" dirty="0" smtClean="0"/>
              <a:t>yaitu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/>
              <a:t>self appraisal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/>
              <a:t>expert appraisal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/>
              <a:t>individual tryout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/>
              <a:t>group tryout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Field evaluation</a:t>
            </a:r>
            <a:endParaRPr lang="id-ID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/>
              <a:t>maintance </a:t>
            </a:r>
            <a:r>
              <a:rPr lang="id-ID" sz="2400" i="1" dirty="0"/>
              <a:t>evaluation.</a:t>
            </a:r>
            <a:endParaRPr lang="en-US" sz="240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4775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Lima tahap yang pertama dari keenam evaluasi tersebut adalah termasuk evaluasi formatif yang merupakan tanggung jawab pengembang media</a:t>
            </a:r>
            <a:r>
              <a:rPr lang="id-ID" sz="2000" dirty="0" smtClean="0"/>
              <a:t>.</a:t>
            </a:r>
          </a:p>
          <a:p>
            <a:r>
              <a:rPr lang="id-ID" sz="2000" b="1" dirty="0" smtClean="0"/>
              <a:t>Self </a:t>
            </a:r>
            <a:r>
              <a:rPr lang="id-ID" sz="2000" b="1" dirty="0"/>
              <a:t>appraisal</a:t>
            </a:r>
            <a:r>
              <a:rPr lang="id-ID" sz="2000" dirty="0"/>
              <a:t>, yaitu evaluasi yang di lakukan oleh pengembang sendiri terhadap rancangan, naskah atau prototype program media yang sedang di kembangkan.</a:t>
            </a:r>
          </a:p>
          <a:p>
            <a:r>
              <a:rPr lang="id-ID" sz="2000" b="1" dirty="0" smtClean="0"/>
              <a:t>Expert </a:t>
            </a:r>
            <a:r>
              <a:rPr lang="id-ID" sz="2000" b="1" dirty="0"/>
              <a:t>appraisal</a:t>
            </a:r>
            <a:r>
              <a:rPr lang="id-ID" sz="2000" dirty="0"/>
              <a:t>, yaitu kegiatan mencari informasi/umpan balik terhadap rancangan, naskah atau prototype dari para ahlai di bidangnya masing-masing.</a:t>
            </a:r>
          </a:p>
          <a:p>
            <a:r>
              <a:rPr lang="id-ID" sz="2000" b="1" dirty="0" smtClean="0"/>
              <a:t>Individual </a:t>
            </a:r>
            <a:r>
              <a:rPr lang="id-ID" sz="2000" b="1" dirty="0"/>
              <a:t>tryout</a:t>
            </a:r>
            <a:r>
              <a:rPr lang="id-ID" sz="2000" dirty="0"/>
              <a:t>, yaitu evaluassi terhadap rancangan, naskah atau prototype dengan jalan melakukan uji coba terhadap beberapa calon sasaran secara perorangan. Tujuan evaluasi ini adalah untuk mengidentifikasi masalah-masalah yang di anggap penting yang ada dalam draft pertama program media untuk kemudian bisa diperbaiki dengan segera. Informasi ini misalnya: penggunaan istilah, bahasa sajian, kesesuaian contoh, kejelasan petunjuk, dan lain-lain.</a:t>
            </a:r>
          </a:p>
          <a:p>
            <a:pPr marL="0" indent="0">
              <a:buNone/>
            </a:pPr>
            <a:endParaRPr lang="en-US" sz="200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60292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692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Prosedur Pengembangan Media Pembelajaran</vt:lpstr>
      <vt:lpstr>PowerPoint Presentation</vt:lpstr>
      <vt:lpstr>Evaluasi Media Pembelajaran</vt:lpstr>
      <vt:lpstr>PowerPoint Presentation</vt:lpstr>
      <vt:lpstr>PowerPoint Presentation</vt:lpstr>
      <vt:lpstr>PowerPoint Presentation</vt:lpstr>
      <vt:lpstr>Evaluasi Satu lawan Satu</vt:lpstr>
      <vt:lpstr>Evaluasi Evaluasi Kelompok Kecil atau Besar</vt:lpstr>
      <vt:lpstr>PowerPoint Presentation</vt:lpstr>
      <vt:lpstr>Tujuan evaluasi media pembelajaran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Khaola</dc:creator>
  <cp:lastModifiedBy>TOSHIBA</cp:lastModifiedBy>
  <cp:revision>223</cp:revision>
  <dcterms:created xsi:type="dcterms:W3CDTF">2010-08-24T06:47:44Z</dcterms:created>
  <dcterms:modified xsi:type="dcterms:W3CDTF">2018-09-29T06:55:08Z</dcterms:modified>
</cp:coreProperties>
</file>