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73" r:id="rId2"/>
    <p:sldId id="282" r:id="rId3"/>
    <p:sldId id="274" r:id="rId4"/>
    <p:sldId id="285" r:id="rId5"/>
    <p:sldId id="284" r:id="rId6"/>
    <p:sldId id="283" r:id="rId7"/>
    <p:sldId id="260" r:id="rId8"/>
    <p:sldId id="275" r:id="rId9"/>
    <p:sldId id="276" r:id="rId10"/>
    <p:sldId id="277" r:id="rId11"/>
    <p:sldId id="278" r:id="rId12"/>
    <p:sldId id="281" r:id="rId13"/>
    <p:sldId id="286" r:id="rId14"/>
    <p:sldId id="287"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4D330D-6A2C-4ED6-8F4F-540E420D2EA8}"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881114AD-E139-4168-8263-4E06F8FB5F79}">
      <dgm:prSet phldrT="[Text]"/>
      <dgm:spPr/>
      <dgm:t>
        <a:bodyPr/>
        <a:lstStyle/>
        <a:p>
          <a:r>
            <a:rPr lang="en-US" dirty="0" err="1"/>
            <a:t>Sistem</a:t>
          </a:r>
          <a:r>
            <a:rPr lang="en-US" dirty="0"/>
            <a:t> </a:t>
          </a:r>
          <a:r>
            <a:rPr lang="en-US" dirty="0" err="1"/>
            <a:t>Pengendalian</a:t>
          </a:r>
          <a:r>
            <a:rPr lang="en-US" dirty="0"/>
            <a:t> :</a:t>
          </a:r>
        </a:p>
      </dgm:t>
    </dgm:pt>
    <dgm:pt modelId="{EBA9F950-E9B5-44A3-9058-C0C99EB99FDD}" type="parTrans" cxnId="{484B5840-7893-40BF-8C33-A6FFEEBB7300}">
      <dgm:prSet/>
      <dgm:spPr/>
      <dgm:t>
        <a:bodyPr/>
        <a:lstStyle/>
        <a:p>
          <a:endParaRPr lang="en-US"/>
        </a:p>
      </dgm:t>
    </dgm:pt>
    <dgm:pt modelId="{F3E5A3B2-7983-46D2-B36A-2C14763A04FE}" type="sibTrans" cxnId="{484B5840-7893-40BF-8C33-A6FFEEBB7300}">
      <dgm:prSet/>
      <dgm:spPr/>
      <dgm:t>
        <a:bodyPr/>
        <a:lstStyle/>
        <a:p>
          <a:endParaRPr lang="en-US"/>
        </a:p>
      </dgm:t>
    </dgm:pt>
    <dgm:pt modelId="{CE442E86-6E4A-47ED-BD3E-B68E8946AE15}">
      <dgm:prSet phldrT="[Text]"/>
      <dgm:spPr/>
      <dgm:t>
        <a:bodyPr/>
        <a:lstStyle/>
        <a:p>
          <a:r>
            <a:rPr lang="en-US" i="1" dirty="0"/>
            <a:t>Effector</a:t>
          </a:r>
        </a:p>
      </dgm:t>
    </dgm:pt>
    <dgm:pt modelId="{AE943BD7-C01B-47D3-A268-1F0EEB9377C0}" type="parTrans" cxnId="{05CC1120-B149-4470-AB38-49EA210ADE81}">
      <dgm:prSet/>
      <dgm:spPr/>
      <dgm:t>
        <a:bodyPr/>
        <a:lstStyle/>
        <a:p>
          <a:endParaRPr lang="en-US"/>
        </a:p>
      </dgm:t>
    </dgm:pt>
    <dgm:pt modelId="{795CCA87-BE38-4E6B-8282-EC51094B0BDD}" type="sibTrans" cxnId="{05CC1120-B149-4470-AB38-49EA210ADE81}">
      <dgm:prSet/>
      <dgm:spPr/>
      <dgm:t>
        <a:bodyPr/>
        <a:lstStyle/>
        <a:p>
          <a:endParaRPr lang="en-US"/>
        </a:p>
      </dgm:t>
    </dgm:pt>
    <dgm:pt modelId="{64900BEA-E289-45E9-A40C-74144EFB0CC4}">
      <dgm:prSet phldrT="[Text]"/>
      <dgm:spPr/>
      <dgm:t>
        <a:bodyPr/>
        <a:lstStyle/>
        <a:p>
          <a:r>
            <a:rPr lang="en-US" i="1" dirty="0"/>
            <a:t>Communication Network</a:t>
          </a:r>
        </a:p>
      </dgm:t>
    </dgm:pt>
    <dgm:pt modelId="{CE10F37F-3431-4EBD-9266-534106B713FC}" type="parTrans" cxnId="{031763F0-E611-46EC-8A86-884C7048E393}">
      <dgm:prSet/>
      <dgm:spPr/>
      <dgm:t>
        <a:bodyPr/>
        <a:lstStyle/>
        <a:p>
          <a:endParaRPr lang="en-US"/>
        </a:p>
      </dgm:t>
    </dgm:pt>
    <dgm:pt modelId="{71DDE089-0CDC-43EE-8354-C05F1B03F22A}" type="sibTrans" cxnId="{031763F0-E611-46EC-8A86-884C7048E393}">
      <dgm:prSet/>
      <dgm:spPr/>
      <dgm:t>
        <a:bodyPr/>
        <a:lstStyle/>
        <a:p>
          <a:endParaRPr lang="en-US"/>
        </a:p>
      </dgm:t>
    </dgm:pt>
    <dgm:pt modelId="{0AD9D7D8-4002-4D78-BE24-274954B3A6BC}">
      <dgm:prSet phldrT="[Text]"/>
      <dgm:spPr/>
      <dgm:t>
        <a:bodyPr/>
        <a:lstStyle/>
        <a:p>
          <a:r>
            <a:rPr lang="en-US" i="1" dirty="0"/>
            <a:t>Assessor</a:t>
          </a:r>
        </a:p>
      </dgm:t>
    </dgm:pt>
    <dgm:pt modelId="{D14B6AA3-A97C-4A2B-9BCD-B3408B6343A3}" type="parTrans" cxnId="{B53F4450-F0E1-4F7B-95B1-AF779115676F}">
      <dgm:prSet/>
      <dgm:spPr/>
      <dgm:t>
        <a:bodyPr/>
        <a:lstStyle/>
        <a:p>
          <a:endParaRPr lang="en-US"/>
        </a:p>
      </dgm:t>
    </dgm:pt>
    <dgm:pt modelId="{CD782655-479D-4805-B8F7-25478950C991}" type="sibTrans" cxnId="{B53F4450-F0E1-4F7B-95B1-AF779115676F}">
      <dgm:prSet/>
      <dgm:spPr/>
      <dgm:t>
        <a:bodyPr/>
        <a:lstStyle/>
        <a:p>
          <a:endParaRPr lang="en-US"/>
        </a:p>
      </dgm:t>
    </dgm:pt>
    <dgm:pt modelId="{58471B5D-6476-4DA1-BAB9-1AC1EC069B88}">
      <dgm:prSet phldrT="[Text]"/>
      <dgm:spPr/>
      <dgm:t>
        <a:bodyPr/>
        <a:lstStyle/>
        <a:p>
          <a:r>
            <a:rPr lang="en-US" i="1" dirty="0"/>
            <a:t>Detector</a:t>
          </a:r>
        </a:p>
      </dgm:t>
    </dgm:pt>
    <dgm:pt modelId="{200985E2-0FBE-42BF-8F87-B7A0A3264CC7}" type="sibTrans" cxnId="{3BDB6C5F-DB85-4ABF-9599-905121C1E046}">
      <dgm:prSet/>
      <dgm:spPr/>
      <dgm:t>
        <a:bodyPr/>
        <a:lstStyle/>
        <a:p>
          <a:endParaRPr lang="en-US"/>
        </a:p>
      </dgm:t>
    </dgm:pt>
    <dgm:pt modelId="{21A28E52-FC04-4D64-8F1F-39E382594CEC}" type="parTrans" cxnId="{3BDB6C5F-DB85-4ABF-9599-905121C1E046}">
      <dgm:prSet/>
      <dgm:spPr/>
      <dgm:t>
        <a:bodyPr/>
        <a:lstStyle/>
        <a:p>
          <a:endParaRPr lang="en-US"/>
        </a:p>
      </dgm:t>
    </dgm:pt>
    <dgm:pt modelId="{B9FC275F-43B5-4D83-8E19-39A24D898148}" type="pres">
      <dgm:prSet presAssocID="{174D330D-6A2C-4ED6-8F4F-540E420D2EA8}" presName="Name0" presStyleCnt="0">
        <dgm:presLayoutVars>
          <dgm:chMax val="7"/>
          <dgm:chPref val="7"/>
          <dgm:dir/>
        </dgm:presLayoutVars>
      </dgm:prSet>
      <dgm:spPr/>
    </dgm:pt>
    <dgm:pt modelId="{200B25F3-8EEE-400E-9A79-E52C383DE895}" type="pres">
      <dgm:prSet presAssocID="{174D330D-6A2C-4ED6-8F4F-540E420D2EA8}" presName="Name1" presStyleCnt="0"/>
      <dgm:spPr/>
    </dgm:pt>
    <dgm:pt modelId="{BD6E27CE-8C89-4533-B774-A659CACF7AD6}" type="pres">
      <dgm:prSet presAssocID="{174D330D-6A2C-4ED6-8F4F-540E420D2EA8}" presName="cycle" presStyleCnt="0"/>
      <dgm:spPr/>
    </dgm:pt>
    <dgm:pt modelId="{82E1043B-996D-43BB-8955-56B139F8F9F6}" type="pres">
      <dgm:prSet presAssocID="{174D330D-6A2C-4ED6-8F4F-540E420D2EA8}" presName="srcNode" presStyleLbl="node1" presStyleIdx="0" presStyleCnt="1"/>
      <dgm:spPr/>
    </dgm:pt>
    <dgm:pt modelId="{12952000-DE45-4AFC-B594-E9A69E7467A1}" type="pres">
      <dgm:prSet presAssocID="{174D330D-6A2C-4ED6-8F4F-540E420D2EA8}" presName="conn" presStyleLbl="parChTrans1D2" presStyleIdx="0" presStyleCnt="1"/>
      <dgm:spPr/>
    </dgm:pt>
    <dgm:pt modelId="{F007715F-07CF-4931-A5F8-A77CFB1E229F}" type="pres">
      <dgm:prSet presAssocID="{174D330D-6A2C-4ED6-8F4F-540E420D2EA8}" presName="extraNode" presStyleLbl="node1" presStyleIdx="0" presStyleCnt="1"/>
      <dgm:spPr/>
    </dgm:pt>
    <dgm:pt modelId="{0C725638-6AD1-431D-AAFD-B0D423271D87}" type="pres">
      <dgm:prSet presAssocID="{174D330D-6A2C-4ED6-8F4F-540E420D2EA8}" presName="dstNode" presStyleLbl="node1" presStyleIdx="0" presStyleCnt="1"/>
      <dgm:spPr/>
    </dgm:pt>
    <dgm:pt modelId="{6239E7C2-80D3-45A3-BDB0-E280CD61FBCE}" type="pres">
      <dgm:prSet presAssocID="{881114AD-E139-4168-8263-4E06F8FB5F79}" presName="text_1" presStyleLbl="node1" presStyleIdx="0" presStyleCnt="1">
        <dgm:presLayoutVars>
          <dgm:bulletEnabled val="1"/>
        </dgm:presLayoutVars>
      </dgm:prSet>
      <dgm:spPr/>
    </dgm:pt>
    <dgm:pt modelId="{9C17C035-C074-4E60-A1C8-5DD6C3741E72}" type="pres">
      <dgm:prSet presAssocID="{881114AD-E139-4168-8263-4E06F8FB5F79}" presName="accent_1" presStyleCnt="0"/>
      <dgm:spPr/>
    </dgm:pt>
    <dgm:pt modelId="{2E26F793-5A59-4E28-8C59-BDF851143AF2}" type="pres">
      <dgm:prSet presAssocID="{881114AD-E139-4168-8263-4E06F8FB5F79}" presName="accentRepeatNode" presStyleLbl="solidFgAcc1" presStyleIdx="0" presStyleCnt="1"/>
      <dgm:spPr/>
    </dgm:pt>
  </dgm:ptLst>
  <dgm:cxnLst>
    <dgm:cxn modelId="{05CC1120-B149-4470-AB38-49EA210ADE81}" srcId="{881114AD-E139-4168-8263-4E06F8FB5F79}" destId="{CE442E86-6E4A-47ED-BD3E-B68E8946AE15}" srcOrd="2" destOrd="0" parTransId="{AE943BD7-C01B-47D3-A268-1F0EEB9377C0}" sibTransId="{795CCA87-BE38-4E6B-8282-EC51094B0BDD}"/>
    <dgm:cxn modelId="{484B5840-7893-40BF-8C33-A6FFEEBB7300}" srcId="{174D330D-6A2C-4ED6-8F4F-540E420D2EA8}" destId="{881114AD-E139-4168-8263-4E06F8FB5F79}" srcOrd="0" destOrd="0" parTransId="{EBA9F950-E9B5-44A3-9058-C0C99EB99FDD}" sibTransId="{F3E5A3B2-7983-46D2-B36A-2C14763A04FE}"/>
    <dgm:cxn modelId="{47D6485C-36EA-44A0-9EB1-FC63DC898CC5}" type="presOf" srcId="{174D330D-6A2C-4ED6-8F4F-540E420D2EA8}" destId="{B9FC275F-43B5-4D83-8E19-39A24D898148}" srcOrd="0" destOrd="0" presId="urn:microsoft.com/office/officeart/2008/layout/VerticalCurvedList"/>
    <dgm:cxn modelId="{3BDB6C5F-DB85-4ABF-9599-905121C1E046}" srcId="{881114AD-E139-4168-8263-4E06F8FB5F79}" destId="{58471B5D-6476-4DA1-BAB9-1AC1EC069B88}" srcOrd="0" destOrd="0" parTransId="{21A28E52-FC04-4D64-8F1F-39E382594CEC}" sibTransId="{200985E2-0FBE-42BF-8F87-B7A0A3264CC7}"/>
    <dgm:cxn modelId="{40241F60-36E1-4D1D-9EB7-8B5969CD8A9E}" type="presOf" srcId="{200985E2-0FBE-42BF-8F87-B7A0A3264CC7}" destId="{12952000-DE45-4AFC-B594-E9A69E7467A1}" srcOrd="0" destOrd="0" presId="urn:microsoft.com/office/officeart/2008/layout/VerticalCurvedList"/>
    <dgm:cxn modelId="{B53F4450-F0E1-4F7B-95B1-AF779115676F}" srcId="{881114AD-E139-4168-8263-4E06F8FB5F79}" destId="{0AD9D7D8-4002-4D78-BE24-274954B3A6BC}" srcOrd="1" destOrd="0" parTransId="{D14B6AA3-A97C-4A2B-9BCD-B3408B6343A3}" sibTransId="{CD782655-479D-4805-B8F7-25478950C991}"/>
    <dgm:cxn modelId="{DF046D73-ED23-46C3-8F86-58A4D4917B93}" type="presOf" srcId="{881114AD-E139-4168-8263-4E06F8FB5F79}" destId="{6239E7C2-80D3-45A3-BDB0-E280CD61FBCE}" srcOrd="0" destOrd="0" presId="urn:microsoft.com/office/officeart/2008/layout/VerticalCurvedList"/>
    <dgm:cxn modelId="{DBE6F056-3A4B-4A8C-97C5-FAF71BFA18A2}" type="presOf" srcId="{58471B5D-6476-4DA1-BAB9-1AC1EC069B88}" destId="{6239E7C2-80D3-45A3-BDB0-E280CD61FBCE}" srcOrd="0" destOrd="1" presId="urn:microsoft.com/office/officeart/2008/layout/VerticalCurvedList"/>
    <dgm:cxn modelId="{4E19E7AF-D76A-4AB7-ACC0-4B1F121AF590}" type="presOf" srcId="{CE442E86-6E4A-47ED-BD3E-B68E8946AE15}" destId="{6239E7C2-80D3-45A3-BDB0-E280CD61FBCE}" srcOrd="0" destOrd="3" presId="urn:microsoft.com/office/officeart/2008/layout/VerticalCurvedList"/>
    <dgm:cxn modelId="{2A881AC3-B096-4390-82B6-47018714FF4B}" type="presOf" srcId="{64900BEA-E289-45E9-A40C-74144EFB0CC4}" destId="{6239E7C2-80D3-45A3-BDB0-E280CD61FBCE}" srcOrd="0" destOrd="4" presId="urn:microsoft.com/office/officeart/2008/layout/VerticalCurvedList"/>
    <dgm:cxn modelId="{99AC49C8-24F5-4807-99E4-705A86E0519E}" type="presOf" srcId="{0AD9D7D8-4002-4D78-BE24-274954B3A6BC}" destId="{6239E7C2-80D3-45A3-BDB0-E280CD61FBCE}" srcOrd="0" destOrd="2" presId="urn:microsoft.com/office/officeart/2008/layout/VerticalCurvedList"/>
    <dgm:cxn modelId="{031763F0-E611-46EC-8A86-884C7048E393}" srcId="{881114AD-E139-4168-8263-4E06F8FB5F79}" destId="{64900BEA-E289-45E9-A40C-74144EFB0CC4}" srcOrd="3" destOrd="0" parTransId="{CE10F37F-3431-4EBD-9266-534106B713FC}" sibTransId="{71DDE089-0CDC-43EE-8354-C05F1B03F22A}"/>
    <dgm:cxn modelId="{F6368983-724B-49AB-93C1-AC96AC622CF2}" type="presParOf" srcId="{B9FC275F-43B5-4D83-8E19-39A24D898148}" destId="{200B25F3-8EEE-400E-9A79-E52C383DE895}" srcOrd="0" destOrd="0" presId="urn:microsoft.com/office/officeart/2008/layout/VerticalCurvedList"/>
    <dgm:cxn modelId="{60D87FCD-149F-4210-9226-6CF8BC2B1F4D}" type="presParOf" srcId="{200B25F3-8EEE-400E-9A79-E52C383DE895}" destId="{BD6E27CE-8C89-4533-B774-A659CACF7AD6}" srcOrd="0" destOrd="0" presId="urn:microsoft.com/office/officeart/2008/layout/VerticalCurvedList"/>
    <dgm:cxn modelId="{EA5CEE79-B0C0-4AE8-AA37-8D314BD11F24}" type="presParOf" srcId="{BD6E27CE-8C89-4533-B774-A659CACF7AD6}" destId="{82E1043B-996D-43BB-8955-56B139F8F9F6}" srcOrd="0" destOrd="0" presId="urn:microsoft.com/office/officeart/2008/layout/VerticalCurvedList"/>
    <dgm:cxn modelId="{E3F1FD36-22A3-4021-9FD2-2EB16F696EB0}" type="presParOf" srcId="{BD6E27CE-8C89-4533-B774-A659CACF7AD6}" destId="{12952000-DE45-4AFC-B594-E9A69E7467A1}" srcOrd="1" destOrd="0" presId="urn:microsoft.com/office/officeart/2008/layout/VerticalCurvedList"/>
    <dgm:cxn modelId="{467915ED-7226-48E2-8F33-6C64B8646C23}" type="presParOf" srcId="{BD6E27CE-8C89-4533-B774-A659CACF7AD6}" destId="{F007715F-07CF-4931-A5F8-A77CFB1E229F}" srcOrd="2" destOrd="0" presId="urn:microsoft.com/office/officeart/2008/layout/VerticalCurvedList"/>
    <dgm:cxn modelId="{9D7E3236-FD49-4D57-B9F0-E029E4C1E4BB}" type="presParOf" srcId="{BD6E27CE-8C89-4533-B774-A659CACF7AD6}" destId="{0C725638-6AD1-431D-AAFD-B0D423271D87}" srcOrd="3" destOrd="0" presId="urn:microsoft.com/office/officeart/2008/layout/VerticalCurvedList"/>
    <dgm:cxn modelId="{8D5DD491-AE40-43B8-AA59-9703EEA16488}" type="presParOf" srcId="{200B25F3-8EEE-400E-9A79-E52C383DE895}" destId="{6239E7C2-80D3-45A3-BDB0-E280CD61FBCE}" srcOrd="1" destOrd="0" presId="urn:microsoft.com/office/officeart/2008/layout/VerticalCurvedList"/>
    <dgm:cxn modelId="{1997DC8A-5372-46DD-AC2C-414ECDCF06B2}" type="presParOf" srcId="{200B25F3-8EEE-400E-9A79-E52C383DE895}" destId="{9C17C035-C074-4E60-A1C8-5DD6C3741E72}" srcOrd="2" destOrd="0" presId="urn:microsoft.com/office/officeart/2008/layout/VerticalCurvedList"/>
    <dgm:cxn modelId="{3195142A-0F70-430E-87A9-9C217211A6AA}" type="presParOf" srcId="{9C17C035-C074-4E60-A1C8-5DD6C3741E72}" destId="{2E26F793-5A59-4E28-8C59-BDF851143AF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4E2CC2-A10A-4519-90EC-374BB2CAEFA3}"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209379BD-79B9-4AAB-9EBD-932EDA6DD98E}">
      <dgm:prSet phldrT="[Text]"/>
      <dgm:spPr/>
      <dgm:t>
        <a:bodyPr/>
        <a:lstStyle/>
        <a:p>
          <a:r>
            <a:rPr lang="en-US" dirty="0"/>
            <a:t>Assessor</a:t>
          </a:r>
        </a:p>
      </dgm:t>
    </dgm:pt>
    <dgm:pt modelId="{0BA4A4DC-CAF6-4F00-A8A2-5CF8D9A11393}" type="parTrans" cxnId="{CD854449-A13D-43E6-8798-BAC3EA6CA2C0}">
      <dgm:prSet/>
      <dgm:spPr/>
      <dgm:t>
        <a:bodyPr/>
        <a:lstStyle/>
        <a:p>
          <a:endParaRPr lang="en-US"/>
        </a:p>
      </dgm:t>
    </dgm:pt>
    <dgm:pt modelId="{3C3697EE-016C-4D8A-A529-EDA39D17CADA}" type="sibTrans" cxnId="{CD854449-A13D-43E6-8798-BAC3EA6CA2C0}">
      <dgm:prSet/>
      <dgm:spPr/>
      <dgm:t>
        <a:bodyPr/>
        <a:lstStyle/>
        <a:p>
          <a:endParaRPr lang="en-US"/>
        </a:p>
      </dgm:t>
    </dgm:pt>
    <dgm:pt modelId="{C1B28246-534B-418E-84B9-CAF1A1C51BED}">
      <dgm:prSet phldrT="[Text]"/>
      <dgm:spPr/>
      <dgm:t>
        <a:bodyPr/>
        <a:lstStyle/>
        <a:p>
          <a:r>
            <a:rPr lang="en-US" dirty="0"/>
            <a:t>Effector</a:t>
          </a:r>
        </a:p>
      </dgm:t>
    </dgm:pt>
    <dgm:pt modelId="{3531EADE-D89E-4B6E-8B7E-BD58F54498CB}" type="parTrans" cxnId="{2D7A5F50-A89A-432B-9FBD-6C430C02FE56}">
      <dgm:prSet/>
      <dgm:spPr/>
      <dgm:t>
        <a:bodyPr/>
        <a:lstStyle/>
        <a:p>
          <a:endParaRPr lang="en-US"/>
        </a:p>
      </dgm:t>
    </dgm:pt>
    <dgm:pt modelId="{6EB81C44-9A80-40BD-9F89-1800604E5DC1}" type="sibTrans" cxnId="{2D7A5F50-A89A-432B-9FBD-6C430C02FE56}">
      <dgm:prSet/>
      <dgm:spPr/>
      <dgm:t>
        <a:bodyPr/>
        <a:lstStyle/>
        <a:p>
          <a:endParaRPr lang="en-US"/>
        </a:p>
      </dgm:t>
    </dgm:pt>
    <dgm:pt modelId="{B2427DFA-BBB4-47C0-943C-740F0FFB2CD1}">
      <dgm:prSet phldrT="[Text]"/>
      <dgm:spPr>
        <a:solidFill>
          <a:srgbClr val="00B050"/>
        </a:solidFill>
      </dgm:spPr>
      <dgm:t>
        <a:bodyPr/>
        <a:lstStyle/>
        <a:p>
          <a:r>
            <a:rPr lang="en-US" dirty="0"/>
            <a:t>Proses yang </a:t>
          </a:r>
          <a:r>
            <a:rPr lang="en-US" dirty="0" err="1"/>
            <a:t>sedang</a:t>
          </a:r>
          <a:r>
            <a:rPr lang="en-US" dirty="0"/>
            <a:t> </a:t>
          </a:r>
          <a:r>
            <a:rPr lang="en-US" dirty="0" err="1"/>
            <a:t>dikendalikan</a:t>
          </a:r>
          <a:endParaRPr lang="en-US" dirty="0"/>
        </a:p>
      </dgm:t>
    </dgm:pt>
    <dgm:pt modelId="{94184E85-A58F-41E0-A803-EA1B18DFBA06}" type="parTrans" cxnId="{45827DC9-66BC-4F7A-9699-0E3C3D8C5FBA}">
      <dgm:prSet/>
      <dgm:spPr/>
      <dgm:t>
        <a:bodyPr/>
        <a:lstStyle/>
        <a:p>
          <a:endParaRPr lang="en-US"/>
        </a:p>
      </dgm:t>
    </dgm:pt>
    <dgm:pt modelId="{CD623C77-1BE9-4D7C-9047-9F562B7003DC}" type="sibTrans" cxnId="{45827DC9-66BC-4F7A-9699-0E3C3D8C5FBA}">
      <dgm:prSet/>
      <dgm:spPr/>
      <dgm:t>
        <a:bodyPr/>
        <a:lstStyle/>
        <a:p>
          <a:endParaRPr lang="en-US"/>
        </a:p>
      </dgm:t>
    </dgm:pt>
    <dgm:pt modelId="{36A96495-508C-4B50-B79D-F999012A7ED8}">
      <dgm:prSet phldrT="[Text]"/>
      <dgm:spPr/>
      <dgm:t>
        <a:bodyPr/>
        <a:lstStyle/>
        <a:p>
          <a:r>
            <a:rPr lang="en-US" dirty="0"/>
            <a:t>Detector</a:t>
          </a:r>
        </a:p>
      </dgm:t>
    </dgm:pt>
    <dgm:pt modelId="{1A97FE16-59E3-4344-8C74-2A72EB60EA14}" type="parTrans" cxnId="{EB9760E3-E63E-4A82-B2AD-C39C1B55BBDE}">
      <dgm:prSet/>
      <dgm:spPr/>
      <dgm:t>
        <a:bodyPr/>
        <a:lstStyle/>
        <a:p>
          <a:endParaRPr lang="en-US"/>
        </a:p>
      </dgm:t>
    </dgm:pt>
    <dgm:pt modelId="{7E2862CE-7F98-433E-BC75-3A53CFF969FB}" type="sibTrans" cxnId="{EB9760E3-E63E-4A82-B2AD-C39C1B55BBDE}">
      <dgm:prSet/>
      <dgm:spPr/>
      <dgm:t>
        <a:bodyPr/>
        <a:lstStyle/>
        <a:p>
          <a:endParaRPr lang="en-US"/>
        </a:p>
      </dgm:t>
    </dgm:pt>
    <dgm:pt modelId="{FB25A683-FCCD-42D1-9339-B47C9704C512}" type="pres">
      <dgm:prSet presAssocID="{564E2CC2-A10A-4519-90EC-374BB2CAEFA3}" presName="cycle" presStyleCnt="0">
        <dgm:presLayoutVars>
          <dgm:dir/>
          <dgm:resizeHandles val="exact"/>
        </dgm:presLayoutVars>
      </dgm:prSet>
      <dgm:spPr/>
    </dgm:pt>
    <dgm:pt modelId="{77707E13-2B54-412F-A140-AA95A69C3220}" type="pres">
      <dgm:prSet presAssocID="{209379BD-79B9-4AAB-9EBD-932EDA6DD98E}" presName="node" presStyleLbl="node1" presStyleIdx="0" presStyleCnt="4">
        <dgm:presLayoutVars>
          <dgm:bulletEnabled val="1"/>
        </dgm:presLayoutVars>
      </dgm:prSet>
      <dgm:spPr/>
    </dgm:pt>
    <dgm:pt modelId="{6D5DD1A1-128D-413B-B694-CA3F035E4675}" type="pres">
      <dgm:prSet presAssocID="{209379BD-79B9-4AAB-9EBD-932EDA6DD98E}" presName="spNode" presStyleCnt="0"/>
      <dgm:spPr/>
    </dgm:pt>
    <dgm:pt modelId="{3FB6160C-383D-41F4-A5A3-E7B79E309887}" type="pres">
      <dgm:prSet presAssocID="{3C3697EE-016C-4D8A-A529-EDA39D17CADA}" presName="sibTrans" presStyleLbl="sibTrans1D1" presStyleIdx="0" presStyleCnt="4"/>
      <dgm:spPr/>
    </dgm:pt>
    <dgm:pt modelId="{761D4858-B0CF-4025-B69C-A39A6BE884C2}" type="pres">
      <dgm:prSet presAssocID="{C1B28246-534B-418E-84B9-CAF1A1C51BED}" presName="node" presStyleLbl="node1" presStyleIdx="1" presStyleCnt="4">
        <dgm:presLayoutVars>
          <dgm:bulletEnabled val="1"/>
        </dgm:presLayoutVars>
      </dgm:prSet>
      <dgm:spPr/>
    </dgm:pt>
    <dgm:pt modelId="{1E64C839-91F3-45AE-9D59-924BCB5C1F0E}" type="pres">
      <dgm:prSet presAssocID="{C1B28246-534B-418E-84B9-CAF1A1C51BED}" presName="spNode" presStyleCnt="0"/>
      <dgm:spPr/>
    </dgm:pt>
    <dgm:pt modelId="{DF238313-A577-4B42-B7E1-276F9D26461D}" type="pres">
      <dgm:prSet presAssocID="{6EB81C44-9A80-40BD-9F89-1800604E5DC1}" presName="sibTrans" presStyleLbl="sibTrans1D1" presStyleIdx="1" presStyleCnt="4"/>
      <dgm:spPr/>
    </dgm:pt>
    <dgm:pt modelId="{6377F199-F079-4555-91E0-893C4F794E99}" type="pres">
      <dgm:prSet presAssocID="{B2427DFA-BBB4-47C0-943C-740F0FFB2CD1}" presName="node" presStyleLbl="node1" presStyleIdx="2" presStyleCnt="4">
        <dgm:presLayoutVars>
          <dgm:bulletEnabled val="1"/>
        </dgm:presLayoutVars>
      </dgm:prSet>
      <dgm:spPr/>
    </dgm:pt>
    <dgm:pt modelId="{6CDFFD57-FE58-49A3-B0DC-5F9D1B84D957}" type="pres">
      <dgm:prSet presAssocID="{B2427DFA-BBB4-47C0-943C-740F0FFB2CD1}" presName="spNode" presStyleCnt="0"/>
      <dgm:spPr/>
    </dgm:pt>
    <dgm:pt modelId="{DF4DABF0-8AC9-49A7-B090-01A333EDC98F}" type="pres">
      <dgm:prSet presAssocID="{CD623C77-1BE9-4D7C-9047-9F562B7003DC}" presName="sibTrans" presStyleLbl="sibTrans1D1" presStyleIdx="2" presStyleCnt="4"/>
      <dgm:spPr/>
    </dgm:pt>
    <dgm:pt modelId="{EE1BBB76-4DCF-49C5-BFB5-0723EDC26220}" type="pres">
      <dgm:prSet presAssocID="{36A96495-508C-4B50-B79D-F999012A7ED8}" presName="node" presStyleLbl="node1" presStyleIdx="3" presStyleCnt="4">
        <dgm:presLayoutVars>
          <dgm:bulletEnabled val="1"/>
        </dgm:presLayoutVars>
      </dgm:prSet>
      <dgm:spPr/>
    </dgm:pt>
    <dgm:pt modelId="{5F97FA92-5F2C-4DAA-A590-83718C7AEE8F}" type="pres">
      <dgm:prSet presAssocID="{36A96495-508C-4B50-B79D-F999012A7ED8}" presName="spNode" presStyleCnt="0"/>
      <dgm:spPr/>
    </dgm:pt>
    <dgm:pt modelId="{5438285F-840B-468B-BDDE-9A358B3ED06A}" type="pres">
      <dgm:prSet presAssocID="{7E2862CE-7F98-433E-BC75-3A53CFF969FB}" presName="sibTrans" presStyleLbl="sibTrans1D1" presStyleIdx="3" presStyleCnt="4"/>
      <dgm:spPr/>
    </dgm:pt>
  </dgm:ptLst>
  <dgm:cxnLst>
    <dgm:cxn modelId="{45FDB815-6795-46EF-87DE-22DA6E65BB84}" type="presOf" srcId="{C1B28246-534B-418E-84B9-CAF1A1C51BED}" destId="{761D4858-B0CF-4025-B69C-A39A6BE884C2}" srcOrd="0" destOrd="0" presId="urn:microsoft.com/office/officeart/2005/8/layout/cycle5"/>
    <dgm:cxn modelId="{E2592639-7408-46E3-83CE-8E34EE2081EF}" type="presOf" srcId="{3C3697EE-016C-4D8A-A529-EDA39D17CADA}" destId="{3FB6160C-383D-41F4-A5A3-E7B79E309887}" srcOrd="0" destOrd="0" presId="urn:microsoft.com/office/officeart/2005/8/layout/cycle5"/>
    <dgm:cxn modelId="{3FAB7E5E-CCB0-4B5C-A8D9-E5A62BD60656}" type="presOf" srcId="{B2427DFA-BBB4-47C0-943C-740F0FFB2CD1}" destId="{6377F199-F079-4555-91E0-893C4F794E99}" srcOrd="0" destOrd="0" presId="urn:microsoft.com/office/officeart/2005/8/layout/cycle5"/>
    <dgm:cxn modelId="{CD854449-A13D-43E6-8798-BAC3EA6CA2C0}" srcId="{564E2CC2-A10A-4519-90EC-374BB2CAEFA3}" destId="{209379BD-79B9-4AAB-9EBD-932EDA6DD98E}" srcOrd="0" destOrd="0" parTransId="{0BA4A4DC-CAF6-4F00-A8A2-5CF8D9A11393}" sibTransId="{3C3697EE-016C-4D8A-A529-EDA39D17CADA}"/>
    <dgm:cxn modelId="{685B986E-6B0E-4ED6-AFB4-93FFAA5435C4}" type="presOf" srcId="{CD623C77-1BE9-4D7C-9047-9F562B7003DC}" destId="{DF4DABF0-8AC9-49A7-B090-01A333EDC98F}" srcOrd="0" destOrd="0" presId="urn:microsoft.com/office/officeart/2005/8/layout/cycle5"/>
    <dgm:cxn modelId="{2D7A5F50-A89A-432B-9FBD-6C430C02FE56}" srcId="{564E2CC2-A10A-4519-90EC-374BB2CAEFA3}" destId="{C1B28246-534B-418E-84B9-CAF1A1C51BED}" srcOrd="1" destOrd="0" parTransId="{3531EADE-D89E-4B6E-8B7E-BD58F54498CB}" sibTransId="{6EB81C44-9A80-40BD-9F89-1800604E5DC1}"/>
    <dgm:cxn modelId="{1989787E-5287-487C-BC94-91D62779A863}" type="presOf" srcId="{209379BD-79B9-4AAB-9EBD-932EDA6DD98E}" destId="{77707E13-2B54-412F-A140-AA95A69C3220}" srcOrd="0" destOrd="0" presId="urn:microsoft.com/office/officeart/2005/8/layout/cycle5"/>
    <dgm:cxn modelId="{D2D9E9BC-0FAA-453B-802B-DE1679FA36BC}" type="presOf" srcId="{7E2862CE-7F98-433E-BC75-3A53CFF969FB}" destId="{5438285F-840B-468B-BDDE-9A358B3ED06A}" srcOrd="0" destOrd="0" presId="urn:microsoft.com/office/officeart/2005/8/layout/cycle5"/>
    <dgm:cxn modelId="{45827DC9-66BC-4F7A-9699-0E3C3D8C5FBA}" srcId="{564E2CC2-A10A-4519-90EC-374BB2CAEFA3}" destId="{B2427DFA-BBB4-47C0-943C-740F0FFB2CD1}" srcOrd="2" destOrd="0" parTransId="{94184E85-A58F-41E0-A803-EA1B18DFBA06}" sibTransId="{CD623C77-1BE9-4D7C-9047-9F562B7003DC}"/>
    <dgm:cxn modelId="{EB9760E3-E63E-4A82-B2AD-C39C1B55BBDE}" srcId="{564E2CC2-A10A-4519-90EC-374BB2CAEFA3}" destId="{36A96495-508C-4B50-B79D-F999012A7ED8}" srcOrd="3" destOrd="0" parTransId="{1A97FE16-59E3-4344-8C74-2A72EB60EA14}" sibTransId="{7E2862CE-7F98-433E-BC75-3A53CFF969FB}"/>
    <dgm:cxn modelId="{0FC05DE5-BBAA-4351-BB53-95074A1B26AE}" type="presOf" srcId="{6EB81C44-9A80-40BD-9F89-1800604E5DC1}" destId="{DF238313-A577-4B42-B7E1-276F9D26461D}" srcOrd="0" destOrd="0" presId="urn:microsoft.com/office/officeart/2005/8/layout/cycle5"/>
    <dgm:cxn modelId="{D22810F2-302A-427A-803A-000A5A44A856}" type="presOf" srcId="{36A96495-508C-4B50-B79D-F999012A7ED8}" destId="{EE1BBB76-4DCF-49C5-BFB5-0723EDC26220}" srcOrd="0" destOrd="0" presId="urn:microsoft.com/office/officeart/2005/8/layout/cycle5"/>
    <dgm:cxn modelId="{EE319AF8-29EF-4ECB-BE01-3D4B92D2FDCD}" type="presOf" srcId="{564E2CC2-A10A-4519-90EC-374BB2CAEFA3}" destId="{FB25A683-FCCD-42D1-9339-B47C9704C512}" srcOrd="0" destOrd="0" presId="urn:microsoft.com/office/officeart/2005/8/layout/cycle5"/>
    <dgm:cxn modelId="{6669626D-1C8E-4D06-9B48-E44AF71689CD}" type="presParOf" srcId="{FB25A683-FCCD-42D1-9339-B47C9704C512}" destId="{77707E13-2B54-412F-A140-AA95A69C3220}" srcOrd="0" destOrd="0" presId="urn:microsoft.com/office/officeart/2005/8/layout/cycle5"/>
    <dgm:cxn modelId="{A97C1DDC-9F25-4BC8-8FA8-B66DC52BC06B}" type="presParOf" srcId="{FB25A683-FCCD-42D1-9339-B47C9704C512}" destId="{6D5DD1A1-128D-413B-B694-CA3F035E4675}" srcOrd="1" destOrd="0" presId="urn:microsoft.com/office/officeart/2005/8/layout/cycle5"/>
    <dgm:cxn modelId="{6B672F9D-A0A2-4025-A6E7-CA88EC0D714F}" type="presParOf" srcId="{FB25A683-FCCD-42D1-9339-B47C9704C512}" destId="{3FB6160C-383D-41F4-A5A3-E7B79E309887}" srcOrd="2" destOrd="0" presId="urn:microsoft.com/office/officeart/2005/8/layout/cycle5"/>
    <dgm:cxn modelId="{09343DEE-6EFA-4A99-B7B1-51108B57E213}" type="presParOf" srcId="{FB25A683-FCCD-42D1-9339-B47C9704C512}" destId="{761D4858-B0CF-4025-B69C-A39A6BE884C2}" srcOrd="3" destOrd="0" presId="urn:microsoft.com/office/officeart/2005/8/layout/cycle5"/>
    <dgm:cxn modelId="{ECF3E0A4-0492-40A5-A913-48709C33AAF3}" type="presParOf" srcId="{FB25A683-FCCD-42D1-9339-B47C9704C512}" destId="{1E64C839-91F3-45AE-9D59-924BCB5C1F0E}" srcOrd="4" destOrd="0" presId="urn:microsoft.com/office/officeart/2005/8/layout/cycle5"/>
    <dgm:cxn modelId="{368C4F37-87E2-4933-96E5-BBBD1A7F1977}" type="presParOf" srcId="{FB25A683-FCCD-42D1-9339-B47C9704C512}" destId="{DF238313-A577-4B42-B7E1-276F9D26461D}" srcOrd="5" destOrd="0" presId="urn:microsoft.com/office/officeart/2005/8/layout/cycle5"/>
    <dgm:cxn modelId="{077EB859-3309-41BF-9C68-D8CD65FA2D57}" type="presParOf" srcId="{FB25A683-FCCD-42D1-9339-B47C9704C512}" destId="{6377F199-F079-4555-91E0-893C4F794E99}" srcOrd="6" destOrd="0" presId="urn:microsoft.com/office/officeart/2005/8/layout/cycle5"/>
    <dgm:cxn modelId="{4AFD7EF1-FC2F-4902-BA72-F9C81CDEFF62}" type="presParOf" srcId="{FB25A683-FCCD-42D1-9339-B47C9704C512}" destId="{6CDFFD57-FE58-49A3-B0DC-5F9D1B84D957}" srcOrd="7" destOrd="0" presId="urn:microsoft.com/office/officeart/2005/8/layout/cycle5"/>
    <dgm:cxn modelId="{13CB1521-A23D-4A5D-A700-560CA7C8AE01}" type="presParOf" srcId="{FB25A683-FCCD-42D1-9339-B47C9704C512}" destId="{DF4DABF0-8AC9-49A7-B090-01A333EDC98F}" srcOrd="8" destOrd="0" presId="urn:microsoft.com/office/officeart/2005/8/layout/cycle5"/>
    <dgm:cxn modelId="{4D0EDE17-2FE5-448B-8E49-236B2AA3B21D}" type="presParOf" srcId="{FB25A683-FCCD-42D1-9339-B47C9704C512}" destId="{EE1BBB76-4DCF-49C5-BFB5-0723EDC26220}" srcOrd="9" destOrd="0" presId="urn:microsoft.com/office/officeart/2005/8/layout/cycle5"/>
    <dgm:cxn modelId="{7F513E7F-42A7-4F0A-A8B4-65E19A40247F}" type="presParOf" srcId="{FB25A683-FCCD-42D1-9339-B47C9704C512}" destId="{5F97FA92-5F2C-4DAA-A590-83718C7AEE8F}" srcOrd="10" destOrd="0" presId="urn:microsoft.com/office/officeart/2005/8/layout/cycle5"/>
    <dgm:cxn modelId="{9C1FA70D-075B-415B-A658-8B29DEE6B11C}" type="presParOf" srcId="{FB25A683-FCCD-42D1-9339-B47C9704C512}" destId="{5438285F-840B-468B-BDDE-9A358B3ED06A}"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52000-DE45-4AFC-B594-E9A69E7467A1}">
      <dsp:nvSpPr>
        <dsp:cNvPr id="0" name=""/>
        <dsp:cNvSpPr/>
      </dsp:nvSpPr>
      <dsp:spPr>
        <a:xfrm>
          <a:off x="-4704830" y="-783865"/>
          <a:ext cx="6093692" cy="6093692"/>
        </a:xfrm>
        <a:prstGeom prst="blockArc">
          <a:avLst>
            <a:gd name="adj1" fmla="val 18900000"/>
            <a:gd name="adj2" fmla="val 2700000"/>
            <a:gd name="adj3" fmla="val 354"/>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39E7C2-80D3-45A3-BDB0-E280CD61FBCE}">
      <dsp:nvSpPr>
        <dsp:cNvPr id="0" name=""/>
        <dsp:cNvSpPr/>
      </dsp:nvSpPr>
      <dsp:spPr>
        <a:xfrm>
          <a:off x="1349638" y="1183269"/>
          <a:ext cx="6879961" cy="2159422"/>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6241" tIns="73660" rIns="73660" bIns="73660" numCol="1" spcCol="1270" anchor="t" anchorCtr="0">
          <a:noAutofit/>
        </a:bodyPr>
        <a:lstStyle/>
        <a:p>
          <a:pPr marL="0" lvl="0" indent="0" algn="l" defTabSz="1289050">
            <a:lnSpc>
              <a:spcPct val="90000"/>
            </a:lnSpc>
            <a:spcBef>
              <a:spcPct val="0"/>
            </a:spcBef>
            <a:spcAft>
              <a:spcPct val="35000"/>
            </a:spcAft>
            <a:buNone/>
          </a:pPr>
          <a:r>
            <a:rPr lang="en-US" sz="2900" kern="1200" dirty="0" err="1"/>
            <a:t>Sistem</a:t>
          </a:r>
          <a:r>
            <a:rPr lang="en-US" sz="2900" kern="1200" dirty="0"/>
            <a:t> </a:t>
          </a:r>
          <a:r>
            <a:rPr lang="en-US" sz="2900" kern="1200" dirty="0" err="1"/>
            <a:t>Pengendalian</a:t>
          </a:r>
          <a:r>
            <a:rPr lang="en-US" sz="2900" kern="1200" dirty="0"/>
            <a:t> :</a:t>
          </a:r>
        </a:p>
        <a:p>
          <a:pPr marL="228600" lvl="1" indent="-228600" algn="l" defTabSz="1022350">
            <a:lnSpc>
              <a:spcPct val="90000"/>
            </a:lnSpc>
            <a:spcBef>
              <a:spcPct val="0"/>
            </a:spcBef>
            <a:spcAft>
              <a:spcPct val="15000"/>
            </a:spcAft>
            <a:buChar char="•"/>
          </a:pPr>
          <a:r>
            <a:rPr lang="en-US" sz="2300" i="1" kern="1200" dirty="0"/>
            <a:t>Detector</a:t>
          </a:r>
        </a:p>
        <a:p>
          <a:pPr marL="228600" lvl="1" indent="-228600" algn="l" defTabSz="1022350">
            <a:lnSpc>
              <a:spcPct val="90000"/>
            </a:lnSpc>
            <a:spcBef>
              <a:spcPct val="0"/>
            </a:spcBef>
            <a:spcAft>
              <a:spcPct val="15000"/>
            </a:spcAft>
            <a:buChar char="•"/>
          </a:pPr>
          <a:r>
            <a:rPr lang="en-US" sz="2300" i="1" kern="1200" dirty="0"/>
            <a:t>Assessor</a:t>
          </a:r>
        </a:p>
        <a:p>
          <a:pPr marL="228600" lvl="1" indent="-228600" algn="l" defTabSz="1022350">
            <a:lnSpc>
              <a:spcPct val="90000"/>
            </a:lnSpc>
            <a:spcBef>
              <a:spcPct val="0"/>
            </a:spcBef>
            <a:spcAft>
              <a:spcPct val="15000"/>
            </a:spcAft>
            <a:buChar char="•"/>
          </a:pPr>
          <a:r>
            <a:rPr lang="en-US" sz="2300" i="1" kern="1200" dirty="0"/>
            <a:t>Effector</a:t>
          </a:r>
        </a:p>
        <a:p>
          <a:pPr marL="228600" lvl="1" indent="-228600" algn="l" defTabSz="1022350">
            <a:lnSpc>
              <a:spcPct val="90000"/>
            </a:lnSpc>
            <a:spcBef>
              <a:spcPct val="0"/>
            </a:spcBef>
            <a:spcAft>
              <a:spcPct val="15000"/>
            </a:spcAft>
            <a:buChar char="•"/>
          </a:pPr>
          <a:r>
            <a:rPr lang="en-US" sz="2300" i="1" kern="1200" dirty="0"/>
            <a:t>Communication Network</a:t>
          </a:r>
        </a:p>
      </dsp:txBody>
      <dsp:txXfrm>
        <a:off x="1349638" y="1183269"/>
        <a:ext cx="6879961" cy="2159422"/>
      </dsp:txXfrm>
    </dsp:sp>
    <dsp:sp modelId="{2E26F793-5A59-4E28-8C59-BDF851143AF2}">
      <dsp:nvSpPr>
        <dsp:cNvPr id="0" name=""/>
        <dsp:cNvSpPr/>
      </dsp:nvSpPr>
      <dsp:spPr>
        <a:xfrm>
          <a:off x="0" y="913342"/>
          <a:ext cx="2699277" cy="2699277"/>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07E13-2B54-412F-A140-AA95A69C3220}">
      <dsp:nvSpPr>
        <dsp:cNvPr id="0" name=""/>
        <dsp:cNvSpPr/>
      </dsp:nvSpPr>
      <dsp:spPr>
        <a:xfrm>
          <a:off x="3156877" y="2104"/>
          <a:ext cx="1534845" cy="99764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Assessor</a:t>
          </a:r>
        </a:p>
      </dsp:txBody>
      <dsp:txXfrm>
        <a:off x="3205578" y="50805"/>
        <a:ext cx="1437443" cy="900247"/>
      </dsp:txXfrm>
    </dsp:sp>
    <dsp:sp modelId="{3FB6160C-383D-41F4-A5A3-E7B79E309887}">
      <dsp:nvSpPr>
        <dsp:cNvPr id="0" name=""/>
        <dsp:cNvSpPr/>
      </dsp:nvSpPr>
      <dsp:spPr>
        <a:xfrm>
          <a:off x="2276548" y="500929"/>
          <a:ext cx="3295502" cy="3295502"/>
        </a:xfrm>
        <a:custGeom>
          <a:avLst/>
          <a:gdLst/>
          <a:ahLst/>
          <a:cxnLst/>
          <a:rect l="0" t="0" r="0" b="0"/>
          <a:pathLst>
            <a:path>
              <a:moveTo>
                <a:pt x="2626907" y="322482"/>
              </a:moveTo>
              <a:arcTo wR="1647751" hR="1647751" stAng="18387500" swAng="1633185"/>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61D4858-B0CF-4025-B69C-A39A6BE884C2}">
      <dsp:nvSpPr>
        <dsp:cNvPr id="0" name=""/>
        <dsp:cNvSpPr/>
      </dsp:nvSpPr>
      <dsp:spPr>
        <a:xfrm>
          <a:off x="4804628" y="1649856"/>
          <a:ext cx="1534845" cy="99764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Effector</a:t>
          </a:r>
        </a:p>
      </dsp:txBody>
      <dsp:txXfrm>
        <a:off x="4853329" y="1698557"/>
        <a:ext cx="1437443" cy="900247"/>
      </dsp:txXfrm>
    </dsp:sp>
    <dsp:sp modelId="{DF238313-A577-4B42-B7E1-276F9D26461D}">
      <dsp:nvSpPr>
        <dsp:cNvPr id="0" name=""/>
        <dsp:cNvSpPr/>
      </dsp:nvSpPr>
      <dsp:spPr>
        <a:xfrm>
          <a:off x="2276548" y="500929"/>
          <a:ext cx="3295502" cy="3295502"/>
        </a:xfrm>
        <a:custGeom>
          <a:avLst/>
          <a:gdLst/>
          <a:ahLst/>
          <a:cxnLst/>
          <a:rect l="0" t="0" r="0" b="0"/>
          <a:pathLst>
            <a:path>
              <a:moveTo>
                <a:pt x="3124658" y="2378387"/>
              </a:moveTo>
              <a:arcTo wR="1647751" hR="1647751" stAng="1579316" swAng="1633185"/>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377F199-F079-4555-91E0-893C4F794E99}">
      <dsp:nvSpPr>
        <dsp:cNvPr id="0" name=""/>
        <dsp:cNvSpPr/>
      </dsp:nvSpPr>
      <dsp:spPr>
        <a:xfrm>
          <a:off x="3156877" y="3297607"/>
          <a:ext cx="1534845" cy="997649"/>
        </a:xfrm>
        <a:prstGeom prst="roundRect">
          <a:avLst/>
        </a:prstGeom>
        <a:solidFill>
          <a:srgbClr val="00B050"/>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Proses yang </a:t>
          </a:r>
          <a:r>
            <a:rPr lang="en-US" sz="1700" kern="1200" dirty="0" err="1"/>
            <a:t>sedang</a:t>
          </a:r>
          <a:r>
            <a:rPr lang="en-US" sz="1700" kern="1200" dirty="0"/>
            <a:t> </a:t>
          </a:r>
          <a:r>
            <a:rPr lang="en-US" sz="1700" kern="1200" dirty="0" err="1"/>
            <a:t>dikendalikan</a:t>
          </a:r>
          <a:endParaRPr lang="en-US" sz="1700" kern="1200" dirty="0"/>
        </a:p>
      </dsp:txBody>
      <dsp:txXfrm>
        <a:off x="3205578" y="3346308"/>
        <a:ext cx="1437443" cy="900247"/>
      </dsp:txXfrm>
    </dsp:sp>
    <dsp:sp modelId="{DF4DABF0-8AC9-49A7-B090-01A333EDC98F}">
      <dsp:nvSpPr>
        <dsp:cNvPr id="0" name=""/>
        <dsp:cNvSpPr/>
      </dsp:nvSpPr>
      <dsp:spPr>
        <a:xfrm>
          <a:off x="2276548" y="500929"/>
          <a:ext cx="3295502" cy="3295502"/>
        </a:xfrm>
        <a:custGeom>
          <a:avLst/>
          <a:gdLst/>
          <a:ahLst/>
          <a:cxnLst/>
          <a:rect l="0" t="0" r="0" b="0"/>
          <a:pathLst>
            <a:path>
              <a:moveTo>
                <a:pt x="668594" y="2973019"/>
              </a:moveTo>
              <a:arcTo wR="1647751" hR="1647751" stAng="7587500" swAng="1633185"/>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E1BBB76-4DCF-49C5-BFB5-0723EDC26220}">
      <dsp:nvSpPr>
        <dsp:cNvPr id="0" name=""/>
        <dsp:cNvSpPr/>
      </dsp:nvSpPr>
      <dsp:spPr>
        <a:xfrm>
          <a:off x="1509125" y="1649856"/>
          <a:ext cx="1534845" cy="997649"/>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Detector</a:t>
          </a:r>
        </a:p>
      </dsp:txBody>
      <dsp:txXfrm>
        <a:off x="1557826" y="1698557"/>
        <a:ext cx="1437443" cy="900247"/>
      </dsp:txXfrm>
    </dsp:sp>
    <dsp:sp modelId="{5438285F-840B-468B-BDDE-9A358B3ED06A}">
      <dsp:nvSpPr>
        <dsp:cNvPr id="0" name=""/>
        <dsp:cNvSpPr/>
      </dsp:nvSpPr>
      <dsp:spPr>
        <a:xfrm>
          <a:off x="2276548" y="500929"/>
          <a:ext cx="3295502" cy="3295502"/>
        </a:xfrm>
        <a:custGeom>
          <a:avLst/>
          <a:gdLst/>
          <a:ahLst/>
          <a:cxnLst/>
          <a:rect l="0" t="0" r="0" b="0"/>
          <a:pathLst>
            <a:path>
              <a:moveTo>
                <a:pt x="170844" y="917114"/>
              </a:moveTo>
              <a:arcTo wR="1647751" hR="1647751" stAng="12379316" swAng="1633185"/>
            </a:path>
          </a:pathLst>
        </a:custGeom>
        <a:noFill/>
        <a:ln w="9525"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152400" y="5029200"/>
            <a:ext cx="2590800" cy="1692275"/>
          </a:xfrm>
          <a:prstGeom prst="rect">
            <a:avLst/>
          </a:prstGeo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dirty="0"/>
              <a:t>FEB911</a:t>
            </a:r>
          </a:p>
          <a:p>
            <a:r>
              <a:rPr lang="en-US" dirty="0" err="1"/>
              <a:t>Manajemen</a:t>
            </a:r>
            <a:r>
              <a:rPr lang="en-US" dirty="0"/>
              <a:t> </a:t>
            </a:r>
            <a:r>
              <a:rPr lang="en-US" dirty="0" err="1"/>
              <a:t>Risiko</a:t>
            </a:r>
            <a:endParaRPr lang="en-US" dirty="0"/>
          </a:p>
          <a:p>
            <a:endParaRPr lang="en-US" sz="1800" dirty="0"/>
          </a:p>
          <a:p>
            <a:endParaRPr lang="en-US" sz="1800" dirty="0"/>
          </a:p>
          <a:p>
            <a:r>
              <a:rPr lang="en-US" sz="1600" dirty="0"/>
              <a:t>Muhyiddin, </a:t>
            </a:r>
            <a:r>
              <a:rPr lang="en-US" sz="1600" dirty="0" err="1"/>
              <a:t>S.Ak</a:t>
            </a:r>
            <a:r>
              <a:rPr lang="en-US" sz="1600" dirty="0"/>
              <a:t>., </a:t>
            </a:r>
            <a:r>
              <a:rPr lang="en-US" sz="1600" dirty="0" err="1"/>
              <a:t>M.Ak</a:t>
            </a:r>
            <a:endParaRPr lang="en-US" sz="16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
        <p:nvSpPr>
          <p:cNvPr id="7" name="Date Placeholder 3">
            <a:extLst>
              <a:ext uri="{FF2B5EF4-FFF2-40B4-BE49-F238E27FC236}">
                <a16:creationId xmlns:a16="http://schemas.microsoft.com/office/drawing/2014/main" id="{66E30E28-6499-42C2-8263-4B3A56BFFFE8}"/>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5AAA0BCA-7D49-49FB-9D41-D1DA69EBA1F4}"/>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
        <p:nvSpPr>
          <p:cNvPr id="7" name="Date Placeholder 3">
            <a:extLst>
              <a:ext uri="{FF2B5EF4-FFF2-40B4-BE49-F238E27FC236}">
                <a16:creationId xmlns:a16="http://schemas.microsoft.com/office/drawing/2014/main" id="{82E5CE1A-FD10-47CB-B499-D8DE6572EBF1}"/>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BFD6EF74-B39B-48BF-8ED0-9835201DD5CC}"/>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52400"/>
            <a:ext cx="3657600" cy="365125"/>
          </a:xfrm>
          <a:prstGeom prst="rect">
            <a:avLst/>
          </a:prstGeom>
        </p:spPr>
        <p:txBody>
          <a:bodyPr/>
          <a:lstStyle/>
          <a:p>
            <a:r>
              <a:rPr lang="en-US"/>
              <a:t>TKT306 - Perancangan Tata Letak Fasilitas</a:t>
            </a:r>
          </a:p>
        </p:txBody>
      </p:sp>
      <p:sp>
        <p:nvSpPr>
          <p:cNvPr id="5" name="Footer Placeholder 4"/>
          <p:cNvSpPr>
            <a:spLocks noGrp="1"/>
          </p:cNvSpPr>
          <p:nvPr>
            <p:ph type="ftr" sz="quarter" idx="11"/>
          </p:nvPr>
        </p:nvSpPr>
        <p:spPr>
          <a:xfrm>
            <a:off x="4419600" y="152400"/>
            <a:ext cx="2895600" cy="365125"/>
          </a:xfrm>
          <a:prstGeom prst="rect">
            <a:avLst/>
          </a:prstGeom>
        </p:spPr>
        <p:txBody>
          <a:body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7AD79F9F-69CA-4D9E-BD5E-3AF8952EEBBE}"/>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8ACCE724-7A2D-4340-B51E-E7AD33F578CA}"/>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
        <p:nvSpPr>
          <p:cNvPr id="10" name="Date Placeholder 3">
            <a:extLst>
              <a:ext uri="{FF2B5EF4-FFF2-40B4-BE49-F238E27FC236}">
                <a16:creationId xmlns:a16="http://schemas.microsoft.com/office/drawing/2014/main" id="{DBF174FC-5938-403D-9B7A-546D8804544A}"/>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11" name="Footer Placeholder 4">
            <a:extLst>
              <a:ext uri="{FF2B5EF4-FFF2-40B4-BE49-F238E27FC236}">
                <a16:creationId xmlns:a16="http://schemas.microsoft.com/office/drawing/2014/main" id="{245C24B6-173D-4704-894F-C5589BED1E60}"/>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
        <p:nvSpPr>
          <p:cNvPr id="6" name="Date Placeholder 3">
            <a:extLst>
              <a:ext uri="{FF2B5EF4-FFF2-40B4-BE49-F238E27FC236}">
                <a16:creationId xmlns:a16="http://schemas.microsoft.com/office/drawing/2014/main" id="{50E135A3-001F-4453-B97C-69B7765D0BBB}"/>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7" name="Footer Placeholder 4">
            <a:extLst>
              <a:ext uri="{FF2B5EF4-FFF2-40B4-BE49-F238E27FC236}">
                <a16:creationId xmlns:a16="http://schemas.microsoft.com/office/drawing/2014/main" id="{299DAE7E-B14C-4CE9-B301-0648AFB4ADFF}"/>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
        <p:nvSpPr>
          <p:cNvPr id="5" name="Date Placeholder 3">
            <a:extLst>
              <a:ext uri="{FF2B5EF4-FFF2-40B4-BE49-F238E27FC236}">
                <a16:creationId xmlns:a16="http://schemas.microsoft.com/office/drawing/2014/main" id="{E40EFB20-F8CB-4554-897C-3AB4B6B6239B}"/>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6" name="Footer Placeholder 4">
            <a:extLst>
              <a:ext uri="{FF2B5EF4-FFF2-40B4-BE49-F238E27FC236}">
                <a16:creationId xmlns:a16="http://schemas.microsoft.com/office/drawing/2014/main" id="{2C0E8C03-AFB2-44A9-ACC1-E110D9AFAEE0}"/>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E04919EC-BE29-49E7-B822-91BE4A4AA8F4}"/>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957CB37E-DA97-4134-97F7-095F3FE509CD}"/>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C74080AC-2C94-46BA-9DFF-13E9BC057C67}"/>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4F2EEB94-06D2-4987-A450-F42B2570B0A6}"/>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
        <p:nvSpPr>
          <p:cNvPr id="8" name="Date Placeholder 3">
            <a:extLst>
              <a:ext uri="{FF2B5EF4-FFF2-40B4-BE49-F238E27FC236}">
                <a16:creationId xmlns:a16="http://schemas.microsoft.com/office/drawing/2014/main" id="{EE653739-E317-478A-8276-C49765E3F84A}"/>
              </a:ext>
            </a:extLst>
          </p:cNvPr>
          <p:cNvSpPr>
            <a:spLocks noGrp="1"/>
          </p:cNvSpPr>
          <p:nvPr>
            <p:ph type="dt" sz="half" idx="10"/>
          </p:nvPr>
        </p:nvSpPr>
        <p:spPr>
          <a:xfrm>
            <a:off x="457200" y="6356350"/>
            <a:ext cx="3474720" cy="365125"/>
          </a:xfrm>
          <a:prstGeom prst="rect">
            <a:avLst/>
          </a:prstGeom>
        </p:spPr>
        <p:txBody>
          <a:bodyPr/>
          <a:lstStyle>
            <a:lvl1pPr>
              <a:defRPr sz="1400">
                <a:solidFill>
                  <a:schemeClr val="bg1"/>
                </a:solidFill>
              </a:defRPr>
            </a:lvl1p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0F705303-FDE9-4CF4-82C6-AD4E295E39D2}"/>
              </a:ext>
            </a:extLst>
          </p:cNvPr>
          <p:cNvSpPr>
            <a:spLocks noGrp="1"/>
          </p:cNvSpPr>
          <p:nvPr>
            <p:ph type="ftr" sz="quarter" idx="11"/>
          </p:nvPr>
        </p:nvSpPr>
        <p:spPr>
          <a:xfrm>
            <a:off x="4343400" y="6356350"/>
            <a:ext cx="2895600" cy="365125"/>
          </a:xfrm>
          <a:prstGeom prst="rect">
            <a:avLst/>
          </a:prstGeom>
        </p:spPr>
        <p:txBody>
          <a:bodyPr/>
          <a:lstStyle>
            <a:lvl1pPr>
              <a:defRPr sz="1400">
                <a:solidFill>
                  <a:schemeClr val="bg1"/>
                </a:solidFill>
              </a:defRPr>
            </a:lvl1p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a:t>EBA 504</a:t>
            </a:r>
          </a:p>
          <a:p>
            <a:r>
              <a:rPr lang="en-US" sz="1800" dirty="0" err="1"/>
              <a:t>Sistem</a:t>
            </a:r>
            <a:r>
              <a:rPr lang="en-US" sz="1800" dirty="0"/>
              <a:t> </a:t>
            </a:r>
            <a:r>
              <a:rPr lang="en-US" sz="1800" dirty="0" err="1"/>
              <a:t>Pengendalian</a:t>
            </a:r>
            <a:r>
              <a:rPr lang="en-US" sz="1800" dirty="0"/>
              <a:t> </a:t>
            </a:r>
            <a:r>
              <a:rPr lang="en-US" sz="1800" dirty="0" err="1"/>
              <a:t>Manajemen</a:t>
            </a:r>
            <a:endParaRPr lang="en-US" sz="18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sz="4200" b="1" dirty="0" err="1">
                <a:effectLst>
                  <a:outerShdw blurRad="38100" dist="38100" dir="2700000" algn="tl">
                    <a:srgbClr val="000000">
                      <a:alpha val="43137"/>
                    </a:srgbClr>
                  </a:outerShdw>
                </a:effectLst>
              </a:rPr>
              <a:t>Sistem</a:t>
            </a:r>
            <a:r>
              <a:rPr lang="en-US" sz="4200" b="1" dirty="0">
                <a:effectLst>
                  <a:outerShdw blurRad="38100" dist="38100" dir="2700000" algn="tl">
                    <a:srgbClr val="000000">
                      <a:alpha val="43137"/>
                    </a:srgbClr>
                  </a:outerShdw>
                </a:effectLst>
              </a:rPr>
              <a:t> </a:t>
            </a:r>
            <a:r>
              <a:rPr lang="en-US" sz="4200" b="1" dirty="0" err="1">
                <a:effectLst>
                  <a:outerShdw blurRad="38100" dist="38100" dir="2700000" algn="tl">
                    <a:srgbClr val="000000">
                      <a:alpha val="43137"/>
                    </a:srgbClr>
                  </a:outerShdw>
                </a:effectLst>
              </a:rPr>
              <a:t>Pengendalian</a:t>
            </a:r>
            <a:r>
              <a:rPr lang="en-US" sz="4200" b="1" dirty="0">
                <a:effectLst>
                  <a:outerShdw blurRad="38100" dist="38100" dir="2700000" algn="tl">
                    <a:srgbClr val="000000">
                      <a:alpha val="43137"/>
                    </a:srgbClr>
                  </a:outerShdw>
                </a:effectLst>
              </a:rPr>
              <a:t> </a:t>
            </a:r>
            <a:r>
              <a:rPr lang="en-US" sz="4200" b="1" dirty="0" err="1">
                <a:effectLst>
                  <a:outerShdw blurRad="38100" dist="38100" dir="2700000" algn="tl">
                    <a:srgbClr val="000000">
                      <a:alpha val="43137"/>
                    </a:srgbClr>
                  </a:outerShdw>
                </a:effectLst>
              </a:rPr>
              <a:t>Manajemen</a:t>
            </a:r>
            <a:endParaRPr lang="en-US" sz="4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648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EB6E-0319-47CB-91C4-34A3957D62C7}"/>
              </a:ext>
            </a:extLst>
          </p:cNvPr>
          <p:cNvSpPr>
            <a:spLocks noGrp="1"/>
          </p:cNvSpPr>
          <p:nvPr>
            <p:ph type="title"/>
          </p:nvPr>
        </p:nvSpPr>
        <p:spPr/>
        <p:txBody>
          <a:bodyPr>
            <a:normAutofit/>
          </a:bodyPr>
          <a:lstStyle/>
          <a:p>
            <a:r>
              <a:rPr lang="en-US" sz="3500" dirty="0" err="1"/>
              <a:t>Kegiatan</a:t>
            </a:r>
            <a:r>
              <a:rPr lang="en-US" sz="3500" dirty="0"/>
              <a:t> </a:t>
            </a:r>
            <a:r>
              <a:rPr lang="en-US" sz="3500" dirty="0" err="1"/>
              <a:t>Pengendalian</a:t>
            </a:r>
            <a:r>
              <a:rPr lang="en-US" sz="3500" dirty="0"/>
              <a:t> </a:t>
            </a:r>
            <a:r>
              <a:rPr lang="en-US" sz="3500" dirty="0" err="1"/>
              <a:t>Manajemen</a:t>
            </a:r>
            <a:endParaRPr lang="en-US" sz="3500" dirty="0"/>
          </a:p>
        </p:txBody>
      </p:sp>
      <p:sp>
        <p:nvSpPr>
          <p:cNvPr id="3" name="Content Placeholder 2">
            <a:extLst>
              <a:ext uri="{FF2B5EF4-FFF2-40B4-BE49-F238E27FC236}">
                <a16:creationId xmlns:a16="http://schemas.microsoft.com/office/drawing/2014/main" id="{984186C5-2F03-4B37-BDE1-BBF452B89A42}"/>
              </a:ext>
            </a:extLst>
          </p:cNvPr>
          <p:cNvSpPr>
            <a:spLocks noGrp="1"/>
          </p:cNvSpPr>
          <p:nvPr>
            <p:ph idx="1"/>
          </p:nvPr>
        </p:nvSpPr>
        <p:spPr/>
        <p:txBody>
          <a:bodyPr>
            <a:normAutofit fontScale="70000" lnSpcReduction="20000"/>
          </a:bodyPr>
          <a:lstStyle/>
          <a:p>
            <a:pPr marL="0" indent="0" algn="just">
              <a:lnSpc>
                <a:spcPct val="110000"/>
              </a:lnSpc>
              <a:buClrTx/>
              <a:buNone/>
            </a:pPr>
            <a:r>
              <a:rPr lang="en-US" dirty="0" err="1"/>
              <a:t>Kegiatan</a:t>
            </a:r>
            <a:r>
              <a:rPr lang="en-US" dirty="0"/>
              <a:t> </a:t>
            </a:r>
            <a:r>
              <a:rPr lang="en-US" dirty="0" err="1"/>
              <a:t>dari</a:t>
            </a:r>
            <a:r>
              <a:rPr lang="en-US" dirty="0"/>
              <a:t> </a:t>
            </a:r>
            <a:r>
              <a:rPr lang="en-US" dirty="0" err="1"/>
              <a:t>pengendalian</a:t>
            </a:r>
            <a:r>
              <a:rPr lang="en-US" dirty="0"/>
              <a:t> </a:t>
            </a:r>
            <a:r>
              <a:rPr lang="en-US" dirty="0" err="1"/>
              <a:t>manajemen</a:t>
            </a:r>
            <a:r>
              <a:rPr lang="en-US" dirty="0"/>
              <a:t> </a:t>
            </a:r>
            <a:r>
              <a:rPr lang="en-US" dirty="0" err="1"/>
              <a:t>diantaranya</a:t>
            </a:r>
            <a:r>
              <a:rPr lang="en-US" dirty="0"/>
              <a:t> </a:t>
            </a:r>
            <a:r>
              <a:rPr lang="en-US" dirty="0" err="1"/>
              <a:t>adalah</a:t>
            </a:r>
            <a:r>
              <a:rPr lang="en-US" dirty="0"/>
              <a:t> </a:t>
            </a:r>
            <a:r>
              <a:rPr lang="en-US" dirty="0" err="1"/>
              <a:t>sebagai</a:t>
            </a:r>
            <a:r>
              <a:rPr lang="en-US" dirty="0"/>
              <a:t> Berikut:</a:t>
            </a:r>
          </a:p>
          <a:p>
            <a:pPr marL="742950" indent="-742950" algn="just">
              <a:lnSpc>
                <a:spcPct val="110000"/>
              </a:lnSpc>
              <a:buClrTx/>
              <a:buFont typeface="+mj-lt"/>
              <a:buAutoNum type="arabicPeriod"/>
            </a:pPr>
            <a:r>
              <a:rPr lang="en-US" dirty="0" err="1"/>
              <a:t>Menyediakan</a:t>
            </a:r>
            <a:r>
              <a:rPr lang="en-US" dirty="0"/>
              <a:t> </a:t>
            </a:r>
            <a:r>
              <a:rPr lang="en-US" dirty="0" err="1"/>
              <a:t>informasi</a:t>
            </a:r>
            <a:r>
              <a:rPr lang="en-US" dirty="0"/>
              <a:t> </a:t>
            </a:r>
            <a:r>
              <a:rPr lang="en-US" dirty="0" err="1"/>
              <a:t>keuangan</a:t>
            </a:r>
            <a:r>
              <a:rPr lang="en-US" dirty="0"/>
              <a:t> </a:t>
            </a:r>
            <a:r>
              <a:rPr lang="en-US" dirty="0" err="1"/>
              <a:t>maupun</a:t>
            </a:r>
            <a:r>
              <a:rPr lang="en-US" dirty="0"/>
              <a:t> non-</a:t>
            </a:r>
            <a:r>
              <a:rPr lang="en-US" dirty="0" err="1"/>
              <a:t>keuangan</a:t>
            </a:r>
            <a:r>
              <a:rPr lang="en-US" dirty="0"/>
              <a:t> yang </a:t>
            </a:r>
            <a:r>
              <a:rPr lang="en-US" dirty="0" err="1"/>
              <a:t>diperlukan</a:t>
            </a:r>
            <a:r>
              <a:rPr lang="en-US" dirty="0"/>
              <a:t> oleh </a:t>
            </a:r>
            <a:r>
              <a:rPr lang="en-US" dirty="0" err="1"/>
              <a:t>manajer</a:t>
            </a:r>
            <a:r>
              <a:rPr lang="en-US" dirty="0"/>
              <a:t> yang </a:t>
            </a:r>
            <a:r>
              <a:rPr lang="en-US" dirty="0" err="1"/>
              <a:t>berbeda</a:t>
            </a:r>
            <a:r>
              <a:rPr lang="en-US" dirty="0"/>
              <a:t>.</a:t>
            </a:r>
          </a:p>
          <a:p>
            <a:pPr marL="742950" indent="-742950" algn="just">
              <a:lnSpc>
                <a:spcPct val="110000"/>
              </a:lnSpc>
              <a:buClrTx/>
              <a:buFont typeface="+mj-lt"/>
              <a:buAutoNum type="arabicPeriod"/>
            </a:pPr>
            <a:r>
              <a:rPr lang="en-US" altLang="en-US" dirty="0" err="1"/>
              <a:t>Merencanakan</a:t>
            </a:r>
            <a:r>
              <a:rPr lang="en-US" altLang="en-US" dirty="0"/>
              <a:t> </a:t>
            </a:r>
            <a:r>
              <a:rPr lang="en-US" altLang="en-US" dirty="0" err="1"/>
              <a:t>apa</a:t>
            </a:r>
            <a:r>
              <a:rPr lang="en-US" altLang="en-US" dirty="0"/>
              <a:t> yang </a:t>
            </a:r>
            <a:r>
              <a:rPr lang="en-US" altLang="en-US" dirty="0" err="1"/>
              <a:t>seharusnya</a:t>
            </a:r>
            <a:r>
              <a:rPr lang="en-US" altLang="en-US" dirty="0"/>
              <a:t> </a:t>
            </a:r>
            <a:r>
              <a:rPr lang="en-US" altLang="en-US" dirty="0" err="1"/>
              <a:t>dilakukan</a:t>
            </a:r>
            <a:r>
              <a:rPr lang="en-US" altLang="en-US" dirty="0"/>
              <a:t> </a:t>
            </a:r>
            <a:r>
              <a:rPr lang="en-US" altLang="en-US" dirty="0" err="1"/>
              <a:t>organisasi</a:t>
            </a:r>
            <a:endParaRPr lang="en-US" altLang="en-US" dirty="0"/>
          </a:p>
          <a:p>
            <a:pPr marL="742950" indent="-742950" algn="just">
              <a:lnSpc>
                <a:spcPct val="110000"/>
              </a:lnSpc>
              <a:buClrTx/>
              <a:buFont typeface="+mj-lt"/>
              <a:buAutoNum type="arabicPeriod"/>
            </a:pPr>
            <a:r>
              <a:rPr lang="en-US" altLang="en-US" dirty="0" err="1"/>
              <a:t>Mengkoordinasikan</a:t>
            </a:r>
            <a:r>
              <a:rPr lang="en-US" altLang="en-US" dirty="0"/>
              <a:t> </a:t>
            </a:r>
            <a:r>
              <a:rPr lang="en-US" altLang="en-US" dirty="0" err="1"/>
              <a:t>kegiatan</a:t>
            </a:r>
            <a:r>
              <a:rPr lang="en-US" altLang="en-US" dirty="0"/>
              <a:t> </a:t>
            </a:r>
            <a:r>
              <a:rPr lang="en-US" altLang="en-US" dirty="0" err="1"/>
              <a:t>dari</a:t>
            </a:r>
            <a:r>
              <a:rPr lang="en-US" altLang="en-US" dirty="0"/>
              <a:t> </a:t>
            </a:r>
            <a:r>
              <a:rPr lang="en-US" altLang="en-US" dirty="0" err="1"/>
              <a:t>beberapa</a:t>
            </a:r>
            <a:r>
              <a:rPr lang="en-US" altLang="en-US" dirty="0"/>
              <a:t> </a:t>
            </a:r>
            <a:r>
              <a:rPr lang="en-US" altLang="en-US" dirty="0" err="1"/>
              <a:t>bagian</a:t>
            </a:r>
            <a:r>
              <a:rPr lang="en-US" altLang="en-US" dirty="0"/>
              <a:t> </a:t>
            </a:r>
            <a:r>
              <a:rPr lang="en-US" altLang="en-US" dirty="0" err="1"/>
              <a:t>organisasi</a:t>
            </a:r>
            <a:endParaRPr lang="en-US" altLang="en-US" dirty="0"/>
          </a:p>
          <a:p>
            <a:pPr marL="742950" indent="-742950" algn="just">
              <a:lnSpc>
                <a:spcPct val="110000"/>
              </a:lnSpc>
              <a:buClrTx/>
              <a:buFont typeface="+mj-lt"/>
              <a:buAutoNum type="arabicPeriod"/>
            </a:pPr>
            <a:r>
              <a:rPr lang="en-US" altLang="en-US" dirty="0" err="1"/>
              <a:t>Mengkomunikasikan</a:t>
            </a:r>
            <a:r>
              <a:rPr lang="en-US" altLang="en-US" dirty="0"/>
              <a:t> </a:t>
            </a:r>
            <a:r>
              <a:rPr lang="en-US" altLang="en-US" dirty="0" err="1"/>
              <a:t>Informasi</a:t>
            </a:r>
            <a:endParaRPr lang="en-US" altLang="en-US" dirty="0"/>
          </a:p>
          <a:p>
            <a:pPr marL="742950" indent="-742950" algn="just">
              <a:lnSpc>
                <a:spcPct val="110000"/>
              </a:lnSpc>
              <a:buClrTx/>
              <a:buFont typeface="+mj-lt"/>
              <a:buAutoNum type="arabicPeriod"/>
            </a:pPr>
            <a:r>
              <a:rPr lang="en-US" altLang="en-US" dirty="0" err="1"/>
              <a:t>Mengevaluasi</a:t>
            </a:r>
            <a:r>
              <a:rPr lang="en-US" altLang="en-US" dirty="0"/>
              <a:t> </a:t>
            </a:r>
            <a:r>
              <a:rPr lang="en-US" altLang="en-US" dirty="0" err="1"/>
              <a:t>Informasi</a:t>
            </a:r>
            <a:endParaRPr lang="en-US" altLang="en-US" dirty="0"/>
          </a:p>
          <a:p>
            <a:pPr marL="742950" indent="-742950" algn="just">
              <a:lnSpc>
                <a:spcPct val="110000"/>
              </a:lnSpc>
              <a:buClrTx/>
              <a:buFont typeface="+mj-lt"/>
              <a:buAutoNum type="arabicPeriod"/>
            </a:pPr>
            <a:r>
              <a:rPr lang="en-US" altLang="en-US" dirty="0" err="1"/>
              <a:t>Memutuskan</a:t>
            </a:r>
            <a:r>
              <a:rPr lang="en-US" altLang="en-US" dirty="0"/>
              <a:t> </a:t>
            </a:r>
            <a:r>
              <a:rPr lang="en-US" altLang="en-US" dirty="0" err="1"/>
              <a:t>tindakan</a:t>
            </a:r>
            <a:r>
              <a:rPr lang="en-US" altLang="en-US" dirty="0"/>
              <a:t> </a:t>
            </a:r>
            <a:r>
              <a:rPr lang="en-US" altLang="en-US" dirty="0" err="1"/>
              <a:t>apa</a:t>
            </a:r>
            <a:r>
              <a:rPr lang="en-US" altLang="en-US" dirty="0"/>
              <a:t> yang </a:t>
            </a:r>
            <a:r>
              <a:rPr lang="en-US" altLang="en-US" dirty="0" err="1"/>
              <a:t>harus</a:t>
            </a:r>
            <a:r>
              <a:rPr lang="en-US" altLang="en-US" dirty="0"/>
              <a:t> </a:t>
            </a:r>
            <a:r>
              <a:rPr lang="en-US" altLang="en-US" dirty="0" err="1"/>
              <a:t>diambil</a:t>
            </a:r>
            <a:r>
              <a:rPr lang="en-US" altLang="en-US" dirty="0"/>
              <a:t> </a:t>
            </a:r>
            <a:r>
              <a:rPr lang="en-US" altLang="en-US" dirty="0" err="1"/>
              <a:t>jika</a:t>
            </a:r>
            <a:r>
              <a:rPr lang="en-US" altLang="en-US" dirty="0"/>
              <a:t> </a:t>
            </a:r>
            <a:r>
              <a:rPr lang="en-US" altLang="en-US" dirty="0" err="1"/>
              <a:t>perlu</a:t>
            </a:r>
            <a:endParaRPr lang="en-US" altLang="en-US" dirty="0"/>
          </a:p>
          <a:p>
            <a:pPr marL="742950" indent="-742950" algn="just">
              <a:lnSpc>
                <a:spcPct val="110000"/>
              </a:lnSpc>
              <a:buClrTx/>
              <a:buFont typeface="+mj-lt"/>
              <a:buAutoNum type="arabicPeriod"/>
            </a:pPr>
            <a:r>
              <a:rPr lang="en-US" altLang="en-US" dirty="0" err="1"/>
              <a:t>Mempengaruhi</a:t>
            </a:r>
            <a:r>
              <a:rPr lang="en-US" altLang="en-US" dirty="0"/>
              <a:t> orang-orang </a:t>
            </a:r>
            <a:r>
              <a:rPr lang="en-US" altLang="en-US" dirty="0" err="1"/>
              <a:t>untuk</a:t>
            </a:r>
            <a:r>
              <a:rPr lang="en-US" altLang="en-US" dirty="0"/>
              <a:t> </a:t>
            </a:r>
            <a:r>
              <a:rPr lang="en-US" altLang="en-US" dirty="0" err="1"/>
              <a:t>mengubah</a:t>
            </a:r>
            <a:r>
              <a:rPr lang="en-US" altLang="en-US" dirty="0"/>
              <a:t> </a:t>
            </a:r>
            <a:r>
              <a:rPr lang="en-US" altLang="en-US" dirty="0" err="1"/>
              <a:t>perilaku</a:t>
            </a:r>
            <a:endParaRPr lang="en-US" altLang="en-US" dirty="0"/>
          </a:p>
        </p:txBody>
      </p:sp>
      <p:sp>
        <p:nvSpPr>
          <p:cNvPr id="8" name="Footer Placeholder 4">
            <a:extLst>
              <a:ext uri="{FF2B5EF4-FFF2-40B4-BE49-F238E27FC236}">
                <a16:creationId xmlns:a16="http://schemas.microsoft.com/office/drawing/2014/main" id="{664524F8-BA30-44A5-88DF-58190F0076F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2573435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96845-A82D-4BAF-AE33-95D2F9139E3B}"/>
              </a:ext>
            </a:extLst>
          </p:cNvPr>
          <p:cNvSpPr>
            <a:spLocks noGrp="1"/>
          </p:cNvSpPr>
          <p:nvPr>
            <p:ph type="title"/>
          </p:nvPr>
        </p:nvSpPr>
        <p:spPr/>
        <p:txBody>
          <a:bodyPr>
            <a:normAutofit/>
          </a:bodyPr>
          <a:lstStyle/>
          <a:p>
            <a:r>
              <a:rPr lang="en-US" altLang="en-US" sz="4000" dirty="0" err="1"/>
              <a:t>Karakteristik</a:t>
            </a:r>
            <a:r>
              <a:rPr lang="en-US" altLang="en-US" sz="4000" dirty="0"/>
              <a:t> SPM</a:t>
            </a:r>
            <a:endParaRPr lang="en-US" sz="4000" dirty="0"/>
          </a:p>
        </p:txBody>
      </p:sp>
      <p:sp>
        <p:nvSpPr>
          <p:cNvPr id="3" name="Content Placeholder 2">
            <a:extLst>
              <a:ext uri="{FF2B5EF4-FFF2-40B4-BE49-F238E27FC236}">
                <a16:creationId xmlns:a16="http://schemas.microsoft.com/office/drawing/2014/main" id="{1E817D8D-EEF9-445F-A382-08D9CEC908A0}"/>
              </a:ext>
            </a:extLst>
          </p:cNvPr>
          <p:cNvSpPr>
            <a:spLocks noGrp="1"/>
          </p:cNvSpPr>
          <p:nvPr>
            <p:ph idx="1"/>
          </p:nvPr>
        </p:nvSpPr>
        <p:spPr/>
        <p:txBody>
          <a:bodyPr>
            <a:normAutofit fontScale="85000" lnSpcReduction="10000"/>
          </a:bodyPr>
          <a:lstStyle/>
          <a:p>
            <a:pPr marL="742950" indent="-742950" algn="just" fontAlgn="base">
              <a:buClrTx/>
              <a:buFont typeface="+mj-lt"/>
              <a:buAutoNum type="arabicPeriod"/>
            </a:pPr>
            <a:r>
              <a:rPr lang="en-US" dirty="0" err="1"/>
              <a:t>Sistem</a:t>
            </a:r>
            <a:r>
              <a:rPr lang="en-US" dirty="0"/>
              <a:t> </a:t>
            </a:r>
            <a:r>
              <a:rPr lang="en-US" dirty="0" err="1"/>
              <a:t>pengendalian</a:t>
            </a:r>
            <a:r>
              <a:rPr lang="en-US" dirty="0"/>
              <a:t> </a:t>
            </a:r>
            <a:r>
              <a:rPr lang="en-US" dirty="0" err="1"/>
              <a:t>manajemen</a:t>
            </a:r>
            <a:r>
              <a:rPr lang="en-US" dirty="0"/>
              <a:t> </a:t>
            </a:r>
            <a:r>
              <a:rPr lang="en-US" dirty="0" err="1"/>
              <a:t>harus</a:t>
            </a:r>
            <a:r>
              <a:rPr lang="en-US" dirty="0"/>
              <a:t> </a:t>
            </a:r>
            <a:r>
              <a:rPr lang="en-US" dirty="0" err="1"/>
              <a:t>selaras</a:t>
            </a:r>
            <a:r>
              <a:rPr lang="en-US" dirty="0"/>
              <a:t> </a:t>
            </a:r>
            <a:r>
              <a:rPr lang="en-US" dirty="0" err="1"/>
              <a:t>erat</a:t>
            </a:r>
            <a:r>
              <a:rPr lang="en-US" dirty="0"/>
              <a:t> </a:t>
            </a:r>
            <a:r>
              <a:rPr lang="en-US" dirty="0" err="1"/>
              <a:t>dengan</a:t>
            </a:r>
            <a:r>
              <a:rPr lang="en-US" dirty="0"/>
              <a:t> </a:t>
            </a:r>
            <a:r>
              <a:rPr lang="en-US" dirty="0" err="1"/>
              <a:t>strategi</a:t>
            </a:r>
            <a:r>
              <a:rPr lang="en-US" dirty="0"/>
              <a:t> dan </a:t>
            </a:r>
            <a:r>
              <a:rPr lang="en-US" dirty="0" err="1"/>
              <a:t>tujuan</a:t>
            </a:r>
            <a:r>
              <a:rPr lang="en-US" dirty="0"/>
              <a:t> </a:t>
            </a:r>
            <a:r>
              <a:rPr lang="en-US" dirty="0" err="1"/>
              <a:t>organisasi</a:t>
            </a:r>
            <a:r>
              <a:rPr lang="en-US" dirty="0"/>
              <a:t>.</a:t>
            </a:r>
          </a:p>
          <a:p>
            <a:pPr marL="742950" indent="-742950" algn="just" fontAlgn="base">
              <a:buClrTx/>
              <a:buFont typeface="+mj-lt"/>
              <a:buAutoNum type="arabicPeriod"/>
            </a:pPr>
            <a:r>
              <a:rPr lang="en-US" dirty="0" err="1"/>
              <a:t>Sistem</a:t>
            </a:r>
            <a:r>
              <a:rPr lang="en-US" dirty="0"/>
              <a:t> </a:t>
            </a:r>
            <a:r>
              <a:rPr lang="en-US" dirty="0" err="1"/>
              <a:t>kontrol</a:t>
            </a:r>
            <a:r>
              <a:rPr lang="en-US" dirty="0"/>
              <a:t> </a:t>
            </a:r>
            <a:r>
              <a:rPr lang="en-US" dirty="0" err="1"/>
              <a:t>manajemen</a:t>
            </a:r>
            <a:r>
              <a:rPr lang="en-US" dirty="0"/>
              <a:t> </a:t>
            </a:r>
            <a:r>
              <a:rPr lang="en-US" dirty="0" err="1"/>
              <a:t>harus</a:t>
            </a:r>
            <a:r>
              <a:rPr lang="en-US" dirty="0"/>
              <a:t> </a:t>
            </a:r>
            <a:r>
              <a:rPr lang="en-US" dirty="0" err="1"/>
              <a:t>dirancang</a:t>
            </a:r>
            <a:r>
              <a:rPr lang="en-US" dirty="0"/>
              <a:t> </a:t>
            </a:r>
            <a:r>
              <a:rPr lang="en-US" dirty="0" err="1"/>
              <a:t>sesuai</a:t>
            </a:r>
            <a:r>
              <a:rPr lang="en-US" dirty="0"/>
              <a:t> </a:t>
            </a:r>
            <a:r>
              <a:rPr lang="en-US" dirty="0" err="1"/>
              <a:t>struktur</a:t>
            </a:r>
            <a:r>
              <a:rPr lang="en-US" dirty="0"/>
              <a:t> </a:t>
            </a:r>
            <a:r>
              <a:rPr lang="en-US" dirty="0" err="1"/>
              <a:t>organisasi</a:t>
            </a:r>
            <a:r>
              <a:rPr lang="en-US" dirty="0"/>
              <a:t> dan </a:t>
            </a:r>
            <a:r>
              <a:rPr lang="en-US" dirty="0" err="1"/>
              <a:t>tanggung</a:t>
            </a:r>
            <a:r>
              <a:rPr lang="en-US" dirty="0"/>
              <a:t> </a:t>
            </a:r>
            <a:r>
              <a:rPr lang="en-US" dirty="0" err="1"/>
              <a:t>jawab</a:t>
            </a:r>
            <a:r>
              <a:rPr lang="en-US" dirty="0"/>
              <a:t> </a:t>
            </a:r>
            <a:r>
              <a:rPr lang="en-US" dirty="0" err="1"/>
              <a:t>pengambilan</a:t>
            </a:r>
            <a:r>
              <a:rPr lang="en-US" dirty="0"/>
              <a:t> </a:t>
            </a:r>
            <a:r>
              <a:rPr lang="en-US" dirty="0" err="1"/>
              <a:t>keputusan</a:t>
            </a:r>
            <a:r>
              <a:rPr lang="en-US" dirty="0"/>
              <a:t> </a:t>
            </a:r>
            <a:r>
              <a:rPr lang="en-US" dirty="0" err="1"/>
              <a:t>manajer</a:t>
            </a:r>
            <a:r>
              <a:rPr lang="en-US" dirty="0"/>
              <a:t> individual.</a:t>
            </a:r>
          </a:p>
          <a:p>
            <a:pPr marL="742950" indent="-742950" algn="just" fontAlgn="base">
              <a:buClrTx/>
              <a:buFont typeface="+mj-lt"/>
              <a:buAutoNum type="arabicPeriod"/>
            </a:pPr>
            <a:r>
              <a:rPr lang="en-US" dirty="0" err="1"/>
              <a:t>Sistem</a:t>
            </a:r>
            <a:r>
              <a:rPr lang="en-US" dirty="0"/>
              <a:t> </a:t>
            </a:r>
            <a:r>
              <a:rPr lang="en-US" dirty="0" err="1"/>
              <a:t>pengendalian</a:t>
            </a:r>
            <a:r>
              <a:rPr lang="en-US" dirty="0"/>
              <a:t> </a:t>
            </a:r>
            <a:r>
              <a:rPr lang="en-US" dirty="0" err="1"/>
              <a:t>manajemen</a:t>
            </a:r>
            <a:r>
              <a:rPr lang="en-US" dirty="0"/>
              <a:t> yang </a:t>
            </a:r>
            <a:r>
              <a:rPr lang="en-US" dirty="0" err="1"/>
              <a:t>efektif</a:t>
            </a:r>
            <a:r>
              <a:rPr lang="en-US" dirty="0"/>
              <a:t> </a:t>
            </a:r>
            <a:r>
              <a:rPr lang="en-US" dirty="0" err="1"/>
              <a:t>harus</a:t>
            </a:r>
            <a:r>
              <a:rPr lang="en-US" dirty="0"/>
              <a:t> </a:t>
            </a:r>
            <a:r>
              <a:rPr lang="en-US" dirty="0" err="1"/>
              <a:t>memotivasi</a:t>
            </a:r>
            <a:r>
              <a:rPr lang="en-US" dirty="0"/>
              <a:t> </a:t>
            </a:r>
            <a:r>
              <a:rPr lang="en-US" dirty="0" err="1"/>
              <a:t>manajer</a:t>
            </a:r>
            <a:r>
              <a:rPr lang="en-US" dirty="0"/>
              <a:t> dan </a:t>
            </a:r>
            <a:r>
              <a:rPr lang="en-US" dirty="0" err="1"/>
              <a:t>karyawan</a:t>
            </a:r>
            <a:r>
              <a:rPr lang="en-US" dirty="0"/>
              <a:t> </a:t>
            </a:r>
            <a:r>
              <a:rPr lang="en-US" dirty="0" err="1"/>
              <a:t>untuk</a:t>
            </a:r>
            <a:r>
              <a:rPr lang="en-US" dirty="0"/>
              <a:t> </a:t>
            </a:r>
            <a:r>
              <a:rPr lang="en-US" dirty="0" err="1"/>
              <a:t>mengerahkan</a:t>
            </a:r>
            <a:r>
              <a:rPr lang="en-US" dirty="0"/>
              <a:t> </a:t>
            </a:r>
            <a:r>
              <a:rPr lang="en-US" dirty="0" err="1"/>
              <a:t>upaya</a:t>
            </a:r>
            <a:r>
              <a:rPr lang="en-US" dirty="0"/>
              <a:t> </a:t>
            </a:r>
            <a:r>
              <a:rPr lang="en-US" dirty="0" err="1"/>
              <a:t>ke</a:t>
            </a:r>
            <a:r>
              <a:rPr lang="en-US" dirty="0"/>
              <a:t> </a:t>
            </a:r>
            <a:r>
              <a:rPr lang="en-US" dirty="0" err="1"/>
              <a:t>arah</a:t>
            </a:r>
            <a:r>
              <a:rPr lang="en-US" dirty="0"/>
              <a:t> </a:t>
            </a:r>
            <a:r>
              <a:rPr lang="en-US" dirty="0" err="1"/>
              <a:t>pencapaian</a:t>
            </a:r>
            <a:r>
              <a:rPr lang="en-US" dirty="0"/>
              <a:t> </a:t>
            </a:r>
            <a:r>
              <a:rPr lang="en-US" dirty="0" err="1"/>
              <a:t>tujuan</a:t>
            </a:r>
            <a:r>
              <a:rPr lang="en-US" dirty="0"/>
              <a:t> </a:t>
            </a:r>
            <a:r>
              <a:rPr lang="en-US" dirty="0" err="1"/>
              <a:t>organisasi</a:t>
            </a:r>
            <a:r>
              <a:rPr lang="en-US" dirty="0"/>
              <a:t> </a:t>
            </a:r>
            <a:r>
              <a:rPr lang="en-US" dirty="0" err="1"/>
              <a:t>melalui</a:t>
            </a:r>
            <a:r>
              <a:rPr lang="en-US" dirty="0"/>
              <a:t> </a:t>
            </a:r>
            <a:r>
              <a:rPr lang="en-US" dirty="0" err="1"/>
              <a:t>berbagai</a:t>
            </a:r>
            <a:r>
              <a:rPr lang="en-US" dirty="0"/>
              <a:t> </a:t>
            </a:r>
            <a:r>
              <a:rPr lang="en-US" dirty="0" err="1"/>
              <a:t>penghargaan</a:t>
            </a:r>
            <a:r>
              <a:rPr lang="en-US" dirty="0"/>
              <a:t> </a:t>
            </a:r>
            <a:r>
              <a:rPr lang="en-US" dirty="0" err="1"/>
              <a:t>terkait</a:t>
            </a:r>
            <a:r>
              <a:rPr lang="en-US" dirty="0"/>
              <a:t> </a:t>
            </a:r>
            <a:r>
              <a:rPr lang="en-US" dirty="0" err="1"/>
              <a:t>dengan</a:t>
            </a:r>
            <a:r>
              <a:rPr lang="en-US" dirty="0"/>
              <a:t> </a:t>
            </a:r>
            <a:r>
              <a:rPr lang="en-US" dirty="0" err="1"/>
              <a:t>pencapaian</a:t>
            </a:r>
            <a:r>
              <a:rPr lang="en-US" dirty="0"/>
              <a:t> </a:t>
            </a:r>
            <a:r>
              <a:rPr lang="en-US" dirty="0" err="1"/>
              <a:t>tujuan</a:t>
            </a:r>
            <a:r>
              <a:rPr lang="en-US" dirty="0"/>
              <a:t> </a:t>
            </a:r>
            <a:r>
              <a:rPr lang="en-US" dirty="0" err="1"/>
              <a:t>tersebut</a:t>
            </a:r>
            <a:r>
              <a:rPr lang="en-US" dirty="0"/>
              <a:t>.</a:t>
            </a:r>
          </a:p>
        </p:txBody>
      </p:sp>
      <p:sp>
        <p:nvSpPr>
          <p:cNvPr id="8" name="Footer Placeholder 4">
            <a:extLst>
              <a:ext uri="{FF2B5EF4-FFF2-40B4-BE49-F238E27FC236}">
                <a16:creationId xmlns:a16="http://schemas.microsoft.com/office/drawing/2014/main" id="{51C98B74-7255-42E0-BCB3-92DC2C7D64A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051672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6C35-D0AB-46BD-B106-7C4CCF2E7A07}"/>
              </a:ext>
            </a:extLst>
          </p:cNvPr>
          <p:cNvSpPr>
            <a:spLocks noGrp="1"/>
          </p:cNvSpPr>
          <p:nvPr>
            <p:ph type="title"/>
          </p:nvPr>
        </p:nvSpPr>
        <p:spPr/>
        <p:txBody>
          <a:bodyPr>
            <a:normAutofit/>
          </a:bodyPr>
          <a:lstStyle/>
          <a:p>
            <a:r>
              <a:rPr lang="en-US" altLang="en-US" sz="2400" b="1" dirty="0" err="1"/>
              <a:t>Faktor</a:t>
            </a:r>
            <a:r>
              <a:rPr lang="en-US" altLang="en-US" sz="2400" b="1" dirty="0"/>
              <a:t> yang </a:t>
            </a:r>
            <a:r>
              <a:rPr lang="en-US" altLang="en-US" sz="2400" b="1" dirty="0" err="1"/>
              <a:t>Mempengaruhi</a:t>
            </a:r>
            <a:r>
              <a:rPr lang="en-US" altLang="en-US" sz="2400" b="1" dirty="0"/>
              <a:t> SPM</a:t>
            </a:r>
            <a:endParaRPr lang="en-US" sz="2400" b="1" dirty="0"/>
          </a:p>
        </p:txBody>
      </p:sp>
      <p:sp>
        <p:nvSpPr>
          <p:cNvPr id="3" name="Content Placeholder 2">
            <a:extLst>
              <a:ext uri="{FF2B5EF4-FFF2-40B4-BE49-F238E27FC236}">
                <a16:creationId xmlns:a16="http://schemas.microsoft.com/office/drawing/2014/main" id="{74E9DEE7-0BEC-4CCF-802E-6063BE78F4C3}"/>
              </a:ext>
            </a:extLst>
          </p:cNvPr>
          <p:cNvSpPr>
            <a:spLocks noGrp="1"/>
          </p:cNvSpPr>
          <p:nvPr>
            <p:ph idx="1"/>
          </p:nvPr>
        </p:nvSpPr>
        <p:spPr/>
        <p:txBody>
          <a:bodyPr>
            <a:normAutofit/>
          </a:bodyPr>
          <a:lstStyle/>
          <a:p>
            <a:pPr marL="742950" indent="-742950" algn="just">
              <a:buClrTx/>
              <a:buFont typeface="+mj-lt"/>
              <a:buAutoNum type="arabicPeriod"/>
            </a:pPr>
            <a:r>
              <a:rPr lang="en-US" sz="2200" dirty="0" err="1"/>
              <a:t>Faktor</a:t>
            </a:r>
            <a:r>
              <a:rPr lang="en-US" sz="2200" dirty="0"/>
              <a:t> </a:t>
            </a:r>
            <a:r>
              <a:rPr lang="en-US" sz="2200" dirty="0" err="1"/>
              <a:t>Eksternal</a:t>
            </a:r>
            <a:endParaRPr lang="en-US" sz="2200" dirty="0"/>
          </a:p>
          <a:p>
            <a:pPr lvl="2" algn="just"/>
            <a:r>
              <a:rPr lang="en-US" sz="1800" dirty="0" err="1"/>
              <a:t>Kebijakan</a:t>
            </a:r>
            <a:r>
              <a:rPr lang="en-US" sz="1800" dirty="0"/>
              <a:t> </a:t>
            </a:r>
            <a:r>
              <a:rPr lang="en-US" sz="1800" dirty="0" err="1"/>
              <a:t>Pemerintah</a:t>
            </a:r>
            <a:endParaRPr lang="en-US" sz="1800" dirty="0"/>
          </a:p>
          <a:p>
            <a:pPr marL="742950" indent="-742950" algn="just">
              <a:buClrTx/>
              <a:buFont typeface="+mj-lt"/>
              <a:buAutoNum type="arabicPeriod"/>
            </a:pPr>
            <a:r>
              <a:rPr lang="en-US" sz="2200" dirty="0" err="1"/>
              <a:t>Faktor</a:t>
            </a:r>
            <a:r>
              <a:rPr lang="en-US" sz="2200" dirty="0"/>
              <a:t> Internal</a:t>
            </a:r>
          </a:p>
          <a:p>
            <a:pPr lvl="2" algn="just"/>
            <a:r>
              <a:rPr lang="en-US" sz="1800" dirty="0" err="1"/>
              <a:t>Budaya</a:t>
            </a:r>
            <a:endParaRPr lang="en-US" sz="1800" dirty="0"/>
          </a:p>
          <a:p>
            <a:pPr lvl="2" algn="just"/>
            <a:r>
              <a:rPr lang="en-US" sz="1800" dirty="0"/>
              <a:t>Gaya </a:t>
            </a:r>
            <a:r>
              <a:rPr lang="en-US" sz="1800" dirty="0" err="1"/>
              <a:t>Manajemen</a:t>
            </a:r>
            <a:endParaRPr lang="en-US" sz="1800" dirty="0"/>
          </a:p>
          <a:p>
            <a:pPr lvl="2" algn="just"/>
            <a:r>
              <a:rPr lang="en-US" sz="1800" dirty="0" err="1"/>
              <a:t>Organisasi</a:t>
            </a:r>
            <a:r>
              <a:rPr lang="en-US" sz="1800" dirty="0"/>
              <a:t> Informal</a:t>
            </a:r>
          </a:p>
          <a:p>
            <a:pPr lvl="2" algn="just"/>
            <a:r>
              <a:rPr lang="en-US" sz="1800" dirty="0" err="1"/>
              <a:t>Persepsi</a:t>
            </a:r>
            <a:r>
              <a:rPr lang="en-US" sz="1800" dirty="0"/>
              <a:t> dan </a:t>
            </a:r>
            <a:r>
              <a:rPr lang="en-US" sz="1800" dirty="0" err="1"/>
              <a:t>Komunikasi</a:t>
            </a:r>
            <a:endParaRPr lang="en-US" sz="1800" dirty="0"/>
          </a:p>
        </p:txBody>
      </p:sp>
      <p:sp>
        <p:nvSpPr>
          <p:cNvPr id="8" name="Footer Placeholder 4">
            <a:extLst>
              <a:ext uri="{FF2B5EF4-FFF2-40B4-BE49-F238E27FC236}">
                <a16:creationId xmlns:a16="http://schemas.microsoft.com/office/drawing/2014/main" id="{0D97B5F4-49EF-4C50-A307-5C944813BD7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378747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6C35-D0AB-46BD-B106-7C4CCF2E7A07}"/>
              </a:ext>
            </a:extLst>
          </p:cNvPr>
          <p:cNvSpPr>
            <a:spLocks noGrp="1"/>
          </p:cNvSpPr>
          <p:nvPr>
            <p:ph type="title"/>
          </p:nvPr>
        </p:nvSpPr>
        <p:spPr/>
        <p:txBody>
          <a:bodyPr>
            <a:normAutofit/>
          </a:bodyPr>
          <a:lstStyle/>
          <a:p>
            <a:r>
              <a:rPr lang="en-US" altLang="en-US" sz="2400" b="1" dirty="0" err="1"/>
              <a:t>Elemem</a:t>
            </a:r>
            <a:r>
              <a:rPr lang="en-US" altLang="en-US" sz="2400" b="1" dirty="0"/>
              <a:t> </a:t>
            </a:r>
            <a:r>
              <a:rPr lang="en-US" altLang="en-US" sz="2400" b="1" dirty="0" err="1"/>
              <a:t>Sistem</a:t>
            </a:r>
            <a:r>
              <a:rPr lang="en-US" altLang="en-US" sz="2400" b="1" dirty="0"/>
              <a:t> </a:t>
            </a:r>
            <a:r>
              <a:rPr lang="en-US" altLang="en-US" sz="2400" b="1" dirty="0" err="1"/>
              <a:t>Pengendalian</a:t>
            </a:r>
            <a:endParaRPr lang="en-US" sz="2400" b="1" dirty="0"/>
          </a:p>
        </p:txBody>
      </p:sp>
      <p:sp>
        <p:nvSpPr>
          <p:cNvPr id="8" name="Footer Placeholder 4">
            <a:extLst>
              <a:ext uri="{FF2B5EF4-FFF2-40B4-BE49-F238E27FC236}">
                <a16:creationId xmlns:a16="http://schemas.microsoft.com/office/drawing/2014/main" id="{0D97B5F4-49EF-4C50-A307-5C944813BD7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graphicFrame>
        <p:nvGraphicFramePr>
          <p:cNvPr id="6" name="Content Placeholder 3">
            <a:extLst>
              <a:ext uri="{FF2B5EF4-FFF2-40B4-BE49-F238E27FC236}">
                <a16:creationId xmlns:a16="http://schemas.microsoft.com/office/drawing/2014/main" id="{DDA4EB83-2EC7-4E4A-A14E-3E05FEE58180}"/>
              </a:ext>
            </a:extLst>
          </p:cNvPr>
          <p:cNvGraphicFramePr>
            <a:graphicFrameLocks noGrp="1"/>
          </p:cNvGraphicFramePr>
          <p:nvPr>
            <p:ph idx="1"/>
            <p:extLst>
              <p:ext uri="{D42A27DB-BD31-4B8C-83A1-F6EECF244321}">
                <p14:modId xmlns:p14="http://schemas.microsoft.com/office/powerpoint/2010/main" val="1942112914"/>
              </p:ext>
            </p:extLst>
          </p:nvPr>
        </p:nvGraphicFramePr>
        <p:xfrm>
          <a:off x="457200" y="17224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581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6C35-D0AB-46BD-B106-7C4CCF2E7A07}"/>
              </a:ext>
            </a:extLst>
          </p:cNvPr>
          <p:cNvSpPr>
            <a:spLocks noGrp="1"/>
          </p:cNvSpPr>
          <p:nvPr>
            <p:ph type="title"/>
          </p:nvPr>
        </p:nvSpPr>
        <p:spPr/>
        <p:txBody>
          <a:bodyPr>
            <a:normAutofit/>
          </a:bodyPr>
          <a:lstStyle/>
          <a:p>
            <a:r>
              <a:rPr lang="en-US" altLang="en-US" sz="2400" b="1" dirty="0"/>
              <a:t>Proses </a:t>
            </a:r>
            <a:r>
              <a:rPr lang="en-US" altLang="en-US" sz="2400" b="1" dirty="0" err="1"/>
              <a:t>Elemem</a:t>
            </a:r>
            <a:r>
              <a:rPr lang="en-US" altLang="en-US" sz="2400" b="1" dirty="0"/>
              <a:t> </a:t>
            </a:r>
            <a:r>
              <a:rPr lang="en-US" altLang="en-US" sz="2400" b="1" dirty="0" err="1"/>
              <a:t>Sistem</a:t>
            </a:r>
            <a:r>
              <a:rPr lang="en-US" altLang="en-US" sz="2400" b="1" dirty="0"/>
              <a:t> </a:t>
            </a:r>
            <a:r>
              <a:rPr lang="en-US" altLang="en-US" sz="2400" b="1" dirty="0" err="1"/>
              <a:t>Pengendalian</a:t>
            </a:r>
            <a:endParaRPr lang="en-US" sz="2400" b="1" dirty="0"/>
          </a:p>
        </p:txBody>
      </p:sp>
      <p:sp>
        <p:nvSpPr>
          <p:cNvPr id="8" name="Footer Placeholder 4">
            <a:extLst>
              <a:ext uri="{FF2B5EF4-FFF2-40B4-BE49-F238E27FC236}">
                <a16:creationId xmlns:a16="http://schemas.microsoft.com/office/drawing/2014/main" id="{0D97B5F4-49EF-4C50-A307-5C944813BD7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graphicFrame>
        <p:nvGraphicFramePr>
          <p:cNvPr id="10" name="Content Placeholder 4">
            <a:extLst>
              <a:ext uri="{FF2B5EF4-FFF2-40B4-BE49-F238E27FC236}">
                <a16:creationId xmlns:a16="http://schemas.microsoft.com/office/drawing/2014/main" id="{BF2C08A9-0FAF-4D15-850E-AFF38E374610}"/>
              </a:ext>
            </a:extLst>
          </p:cNvPr>
          <p:cNvGraphicFramePr>
            <a:graphicFrameLocks noGrp="1"/>
          </p:cNvGraphicFramePr>
          <p:nvPr>
            <p:ph idx="1"/>
            <p:extLst>
              <p:ext uri="{D42A27DB-BD31-4B8C-83A1-F6EECF244321}">
                <p14:modId xmlns:p14="http://schemas.microsoft.com/office/powerpoint/2010/main" val="1854873591"/>
              </p:ext>
            </p:extLst>
          </p:nvPr>
        </p:nvGraphicFramePr>
        <p:xfrm>
          <a:off x="647700" y="1752600"/>
          <a:ext cx="7848600" cy="4297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7959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p>
        </p:txBody>
      </p:sp>
      <p:sp>
        <p:nvSpPr>
          <p:cNvPr id="5" name="Footer Placeholder 4">
            <a:extLst>
              <a:ext uri="{FF2B5EF4-FFF2-40B4-BE49-F238E27FC236}">
                <a16:creationId xmlns:a16="http://schemas.microsoft.com/office/drawing/2014/main" id="{824C2CFB-08AC-4678-BEEB-B043C2BBAD85}"/>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Team </a:t>
            </a:r>
            <a:r>
              <a:rPr lang="en-US" sz="2800" b="1" dirty="0" err="1"/>
              <a:t>Dosen</a:t>
            </a:r>
            <a:endParaRPr lang="en-US" sz="2800" b="1" dirty="0"/>
          </a:p>
        </p:txBody>
      </p:sp>
      <p:sp>
        <p:nvSpPr>
          <p:cNvPr id="8" name="Content Placeholder 7"/>
          <p:cNvSpPr>
            <a:spLocks noGrp="1"/>
          </p:cNvSpPr>
          <p:nvPr>
            <p:ph idx="1"/>
          </p:nvPr>
        </p:nvSpPr>
        <p:spPr/>
        <p:txBody>
          <a:bodyPr>
            <a:normAutofit/>
          </a:bodyPr>
          <a:lstStyle/>
          <a:p>
            <a:pPr marL="0" indent="0" algn="just">
              <a:buNone/>
            </a:pPr>
            <a:r>
              <a:rPr lang="en-US" sz="2700" dirty="0" err="1"/>
              <a:t>Dosen</a:t>
            </a:r>
            <a:r>
              <a:rPr lang="en-US" sz="2700" dirty="0"/>
              <a:t> </a:t>
            </a:r>
            <a:r>
              <a:rPr lang="en-US" sz="2700" dirty="0" err="1"/>
              <a:t>Kordinator</a:t>
            </a:r>
            <a:r>
              <a:rPr lang="en-US" sz="2700" dirty="0"/>
              <a:t>:</a:t>
            </a:r>
          </a:p>
          <a:p>
            <a:pPr marL="0" indent="0" algn="just">
              <a:buNone/>
            </a:pPr>
            <a:r>
              <a:rPr lang="en-US" sz="2700" b="1" dirty="0"/>
              <a:t>Dr. MF. </a:t>
            </a:r>
            <a:r>
              <a:rPr lang="en-US" sz="2700" b="1" dirty="0" err="1"/>
              <a:t>Arrozi</a:t>
            </a:r>
            <a:r>
              <a:rPr lang="en-US" sz="2700" b="1" dirty="0"/>
              <a:t> </a:t>
            </a:r>
            <a:r>
              <a:rPr lang="en-US" sz="2700" b="1" dirty="0" err="1"/>
              <a:t>Adhikara</a:t>
            </a:r>
            <a:r>
              <a:rPr lang="en-US" sz="2700" b="1" dirty="0"/>
              <a:t>, </a:t>
            </a:r>
            <a:r>
              <a:rPr lang="en-US" sz="2700" b="1" dirty="0" err="1"/>
              <a:t>SE,Ak.M.Si</a:t>
            </a:r>
            <a:r>
              <a:rPr lang="en-US" sz="2700" b="1" dirty="0"/>
              <a:t>., CA.</a:t>
            </a:r>
          </a:p>
          <a:p>
            <a:pPr marL="0" indent="0" algn="just">
              <a:buNone/>
            </a:pPr>
            <a:endParaRPr lang="en-US" sz="2700" dirty="0"/>
          </a:p>
          <a:p>
            <a:pPr marL="0" indent="0" algn="just">
              <a:buNone/>
            </a:pPr>
            <a:r>
              <a:rPr lang="en-US" sz="2700" dirty="0"/>
              <a:t>Wakil </a:t>
            </a:r>
            <a:r>
              <a:rPr lang="en-US" sz="2700" dirty="0" err="1"/>
              <a:t>Dosen</a:t>
            </a:r>
            <a:r>
              <a:rPr lang="en-US" sz="2700" dirty="0"/>
              <a:t> </a:t>
            </a:r>
            <a:r>
              <a:rPr lang="en-US" sz="2700" dirty="0" err="1"/>
              <a:t>Kordinator</a:t>
            </a:r>
            <a:r>
              <a:rPr lang="en-US" sz="2700" dirty="0"/>
              <a:t>:</a:t>
            </a:r>
          </a:p>
          <a:p>
            <a:pPr marL="0" indent="0" algn="just">
              <a:buNone/>
            </a:pPr>
            <a:r>
              <a:rPr lang="en-US" sz="2700" b="1" dirty="0"/>
              <a:t>Muhyiddin, </a:t>
            </a:r>
            <a:r>
              <a:rPr lang="en-US" sz="2700" b="1" dirty="0" err="1"/>
              <a:t>S.Ak</a:t>
            </a:r>
            <a:r>
              <a:rPr lang="en-US" sz="2700" b="1" dirty="0"/>
              <a:t>., </a:t>
            </a:r>
            <a:r>
              <a:rPr lang="en-US" sz="2700" b="1" dirty="0" err="1"/>
              <a:t>M.Ak</a:t>
            </a:r>
            <a:r>
              <a:rPr lang="en-US" sz="2700" b="1" dirty="0"/>
              <a:t>.</a:t>
            </a:r>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14554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1182687"/>
          </a:xfrm>
        </p:spPr>
        <p:txBody>
          <a:bodyPr/>
          <a:lstStyle/>
          <a:p>
            <a:r>
              <a:rPr lang="en-US" sz="3200" b="1" dirty="0"/>
              <a:t>Kata </a:t>
            </a:r>
            <a:r>
              <a:rPr lang="en-US" sz="3200" b="1" dirty="0" err="1"/>
              <a:t>Pengantar</a:t>
            </a:r>
            <a:r>
              <a:rPr lang="en-US" sz="3200" b="1" dirty="0"/>
              <a:t> </a:t>
            </a:r>
            <a:r>
              <a:rPr lang="en-US" sz="3200" b="1" dirty="0" err="1"/>
              <a:t>Perkuliahan</a:t>
            </a:r>
            <a:endParaRPr lang="en-US" sz="3200" b="1" dirty="0">
              <a:solidFill>
                <a:schemeClr val="tx1"/>
              </a:solidFill>
            </a:endParaRPr>
          </a:p>
        </p:txBody>
      </p:sp>
      <p:sp>
        <p:nvSpPr>
          <p:cNvPr id="4099" name="Rectangle 3"/>
          <p:cNvSpPr>
            <a:spLocks noGrp="1" noChangeArrowheads="1"/>
          </p:cNvSpPr>
          <p:nvPr>
            <p:ph type="body" idx="1"/>
          </p:nvPr>
        </p:nvSpPr>
        <p:spPr>
          <a:xfrm>
            <a:off x="611188" y="1844675"/>
            <a:ext cx="8064500" cy="4537075"/>
          </a:xfrm>
        </p:spPr>
        <p:txBody>
          <a:bodyPr>
            <a:normAutofit fontScale="62500" lnSpcReduction="20000"/>
          </a:bodyPr>
          <a:lstStyle/>
          <a:p>
            <a:pPr marL="0" indent="0" algn="just">
              <a:buNone/>
            </a:pPr>
            <a:r>
              <a:rPr lang="id-ID" dirty="0"/>
              <a:t>Assalamu’alaikum warakhmatullaahi wabarakaatuh,</a:t>
            </a:r>
          </a:p>
          <a:p>
            <a:pPr marL="0" indent="0" algn="just">
              <a:buNone/>
            </a:pPr>
            <a:endParaRPr lang="en-US" dirty="0"/>
          </a:p>
          <a:p>
            <a:pPr marL="0" indent="0" algn="just">
              <a:buNone/>
            </a:pPr>
            <a:r>
              <a:rPr lang="id-ID" dirty="0"/>
              <a:t>Saya mengucapkan “Selamat Datang” kepada para mahasiswa, selamat datang dalam pembelajaran online mata kuliah Sistem Pengendalian Manajemen. Mata kuliah ini dapat diikuti oleh mahasiswa program studi Akuntansi dan Manajemen dimana pun anda berada.</a:t>
            </a:r>
          </a:p>
          <a:p>
            <a:pPr marL="0" indent="0" algn="just">
              <a:buNone/>
            </a:pPr>
            <a:r>
              <a:rPr lang="id-ID" dirty="0"/>
              <a:t>Mata kuliah ini dapat diikuti oleh mahasiswa kelas paralel di semester berapa pun dengan memerlukan prasyarat mata kuliah Akuntansi Manajemen. Mata kuliah merupakan bekal bagi calon sarjana untuk dapat memahami konsep, menguraikan pengertian sistem pengendalian manajemen, lingkungan dan proses Pengendalian manajemen, sehingga mereka mampu merancang dan menerapkan sistem pengendalian manajemen yang tepat bagi organisasi/perusahaan sehingga strategi organisasi/perusahaan dapat diimplementasikan dengan baik.</a:t>
            </a:r>
          </a:p>
        </p:txBody>
      </p:sp>
      <p:sp>
        <p:nvSpPr>
          <p:cNvPr id="5" name="Footer Placeholder 4">
            <a:extLst>
              <a:ext uri="{FF2B5EF4-FFF2-40B4-BE49-F238E27FC236}">
                <a16:creationId xmlns:a16="http://schemas.microsoft.com/office/drawing/2014/main" id="{D301FDC1-3CDD-406A-8462-74F488C75DA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err="1"/>
              <a:t>Topik</a:t>
            </a:r>
            <a:r>
              <a:rPr lang="en-US" sz="2800" b="1" dirty="0"/>
              <a:t> </a:t>
            </a:r>
            <a:r>
              <a:rPr lang="en-US" sz="2800" b="1" dirty="0" err="1"/>
              <a:t>Perkuliahan</a:t>
            </a:r>
            <a:endParaRPr lang="en-US" sz="2800" b="1" dirty="0"/>
          </a:p>
        </p:txBody>
      </p:sp>
      <p:sp>
        <p:nvSpPr>
          <p:cNvPr id="8" name="Content Placeholder 7"/>
          <p:cNvSpPr>
            <a:spLocks noGrp="1"/>
          </p:cNvSpPr>
          <p:nvPr>
            <p:ph idx="1"/>
          </p:nvPr>
        </p:nvSpPr>
        <p:spPr/>
        <p:txBody>
          <a:bodyPr>
            <a:normAutofit/>
          </a:bodyPr>
          <a:lstStyle/>
          <a:p>
            <a:pPr marL="0" indent="0" algn="just">
              <a:buNone/>
            </a:pPr>
            <a:r>
              <a:rPr lang="en-US" dirty="0" err="1"/>
              <a:t>Penilaian</a:t>
            </a:r>
            <a:r>
              <a:rPr lang="en-US" dirty="0"/>
              <a:t>:</a:t>
            </a:r>
          </a:p>
          <a:p>
            <a:pPr marL="514350" indent="-514350" algn="just">
              <a:buFont typeface="+mj-lt"/>
              <a:buAutoNum type="arabicPeriod"/>
            </a:pPr>
            <a:r>
              <a:rPr lang="en-US" dirty="0" err="1"/>
              <a:t>Absensi</a:t>
            </a:r>
            <a:r>
              <a:rPr lang="en-US" dirty="0"/>
              <a:t> 10% </a:t>
            </a:r>
          </a:p>
          <a:p>
            <a:pPr marL="514350" indent="-514350" algn="just">
              <a:buFont typeface="+mj-lt"/>
              <a:buAutoNum type="arabicPeriod"/>
            </a:pPr>
            <a:r>
              <a:rPr lang="en-US" dirty="0" err="1"/>
              <a:t>Tugas</a:t>
            </a:r>
            <a:r>
              <a:rPr lang="en-US" dirty="0"/>
              <a:t> Online 35%</a:t>
            </a:r>
          </a:p>
          <a:p>
            <a:pPr marL="514350" indent="-514350" algn="just">
              <a:buFont typeface="+mj-lt"/>
              <a:buAutoNum type="arabicPeriod"/>
            </a:pPr>
            <a:r>
              <a:rPr lang="en-US" dirty="0"/>
              <a:t>UTS 25%</a:t>
            </a:r>
          </a:p>
          <a:p>
            <a:pPr marL="514350" indent="-514350" algn="just">
              <a:buFont typeface="+mj-lt"/>
              <a:buAutoNum type="arabicPeriod"/>
            </a:pPr>
            <a:r>
              <a:rPr lang="en-US" dirty="0"/>
              <a:t>UAS 30%</a:t>
            </a:r>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9207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err="1"/>
              <a:t>Topik</a:t>
            </a:r>
            <a:r>
              <a:rPr lang="en-US" sz="2800" b="1" dirty="0"/>
              <a:t> </a:t>
            </a:r>
            <a:r>
              <a:rPr lang="en-US" sz="2800" b="1" dirty="0" err="1"/>
              <a:t>Perkuliahan</a:t>
            </a:r>
            <a:endParaRPr lang="en-US" sz="2800" b="1" dirty="0"/>
          </a:p>
        </p:txBody>
      </p:sp>
      <p:sp>
        <p:nvSpPr>
          <p:cNvPr id="8" name="Content Placeholder 7"/>
          <p:cNvSpPr>
            <a:spLocks noGrp="1"/>
          </p:cNvSpPr>
          <p:nvPr>
            <p:ph idx="1"/>
          </p:nvPr>
        </p:nvSpPr>
        <p:spPr/>
        <p:txBody>
          <a:bodyPr>
            <a:normAutofit fontScale="62500" lnSpcReduction="20000"/>
          </a:bodyPr>
          <a:lstStyle/>
          <a:p>
            <a:pPr marL="514350" indent="-514350" algn="just">
              <a:buFont typeface="+mj-lt"/>
              <a:buAutoNum type="arabicPeriod"/>
            </a:pPr>
            <a:r>
              <a:rPr lang="en-US" dirty="0" err="1"/>
              <a:t>Karakteristik</a:t>
            </a:r>
            <a:r>
              <a:rPr lang="en-US" dirty="0"/>
              <a:t> </a:t>
            </a:r>
            <a:r>
              <a:rPr lang="en-US" dirty="0" err="1"/>
              <a:t>Sistem</a:t>
            </a:r>
            <a:r>
              <a:rPr lang="en-US" dirty="0"/>
              <a:t> </a:t>
            </a:r>
            <a:r>
              <a:rPr lang="en-US" dirty="0" err="1"/>
              <a:t>Pengendalian</a:t>
            </a:r>
            <a:r>
              <a:rPr lang="en-US" dirty="0"/>
              <a:t> </a:t>
            </a:r>
            <a:r>
              <a:rPr lang="en-US" dirty="0" err="1"/>
              <a:t>Manajemen</a:t>
            </a:r>
            <a:endParaRPr lang="en-US" dirty="0"/>
          </a:p>
          <a:p>
            <a:pPr marL="514350" indent="-514350" algn="just">
              <a:buFont typeface="+mj-lt"/>
              <a:buAutoNum type="arabicPeriod"/>
            </a:pPr>
            <a:r>
              <a:rPr lang="en-US" dirty="0" err="1"/>
              <a:t>Tujuandan</a:t>
            </a:r>
            <a:r>
              <a:rPr lang="en-US" dirty="0"/>
              <a:t> </a:t>
            </a:r>
            <a:r>
              <a:rPr lang="en-US" dirty="0" err="1"/>
              <a:t>Strategi</a:t>
            </a:r>
            <a:r>
              <a:rPr lang="en-US" dirty="0"/>
              <a:t> Perusahaan</a:t>
            </a:r>
          </a:p>
          <a:p>
            <a:pPr marL="514350" indent="-514350" algn="just">
              <a:buFont typeface="+mj-lt"/>
              <a:buAutoNum type="arabicPeriod"/>
            </a:pPr>
            <a:r>
              <a:rPr lang="en-US" dirty="0" err="1"/>
              <a:t>Perilaku</a:t>
            </a:r>
            <a:r>
              <a:rPr lang="en-US" dirty="0"/>
              <a:t> </a:t>
            </a:r>
            <a:r>
              <a:rPr lang="en-US" dirty="0" err="1"/>
              <a:t>dalam</a:t>
            </a:r>
            <a:r>
              <a:rPr lang="en-US" dirty="0"/>
              <a:t> </a:t>
            </a:r>
            <a:r>
              <a:rPr lang="en-US" dirty="0" err="1"/>
              <a:t>organisasi</a:t>
            </a:r>
            <a:endParaRPr lang="en-US" dirty="0"/>
          </a:p>
          <a:p>
            <a:pPr marL="514350" indent="-514350" algn="just">
              <a:buFont typeface="+mj-lt"/>
              <a:buAutoNum type="arabicPeriod"/>
            </a:pPr>
            <a:r>
              <a:rPr lang="en-US" dirty="0"/>
              <a:t>Pusat </a:t>
            </a:r>
            <a:r>
              <a:rPr lang="en-US" dirty="0" err="1"/>
              <a:t>Pertanggung</a:t>
            </a:r>
            <a:r>
              <a:rPr lang="en-US" dirty="0"/>
              <a:t> </a:t>
            </a:r>
            <a:r>
              <a:rPr lang="en-US" dirty="0" err="1"/>
              <a:t>jawaban</a:t>
            </a:r>
            <a:r>
              <a:rPr lang="en-US" dirty="0"/>
              <a:t>:  Pusat </a:t>
            </a:r>
            <a:r>
              <a:rPr lang="en-US" dirty="0" err="1"/>
              <a:t>Pendapatan</a:t>
            </a:r>
            <a:r>
              <a:rPr lang="en-US" dirty="0"/>
              <a:t> &amp; Pusat  </a:t>
            </a:r>
            <a:r>
              <a:rPr lang="en-US" dirty="0" err="1"/>
              <a:t>Biaya</a:t>
            </a:r>
            <a:endParaRPr lang="en-US" dirty="0"/>
          </a:p>
          <a:p>
            <a:pPr marL="514350" indent="-514350" algn="just">
              <a:buFont typeface="+mj-lt"/>
              <a:buAutoNum type="arabicPeriod"/>
            </a:pPr>
            <a:r>
              <a:rPr lang="en-US" dirty="0"/>
              <a:t>Pusat </a:t>
            </a:r>
            <a:r>
              <a:rPr lang="en-US" dirty="0" err="1"/>
              <a:t>Pertanggung</a:t>
            </a:r>
            <a:r>
              <a:rPr lang="en-US" dirty="0"/>
              <a:t> </a:t>
            </a:r>
            <a:r>
              <a:rPr lang="en-US" dirty="0" err="1"/>
              <a:t>jawaban</a:t>
            </a:r>
            <a:r>
              <a:rPr lang="en-US" dirty="0"/>
              <a:t>: Pusat </a:t>
            </a:r>
            <a:r>
              <a:rPr lang="en-US" dirty="0" err="1"/>
              <a:t>Laba</a:t>
            </a:r>
            <a:r>
              <a:rPr lang="en-US" dirty="0"/>
              <a:t> &amp; Pusat </a:t>
            </a:r>
            <a:r>
              <a:rPr lang="en-US" dirty="0" err="1"/>
              <a:t>Investasi</a:t>
            </a:r>
            <a:endParaRPr lang="en-US" dirty="0"/>
          </a:p>
          <a:p>
            <a:pPr marL="514350" indent="-514350" algn="just">
              <a:buFont typeface="+mj-lt"/>
              <a:buAutoNum type="arabicPeriod"/>
            </a:pPr>
            <a:r>
              <a:rPr lang="en-US" dirty="0"/>
              <a:t>Transfer Pricing</a:t>
            </a:r>
          </a:p>
          <a:p>
            <a:pPr marL="514350" indent="-514350" algn="just">
              <a:buFont typeface="+mj-lt"/>
              <a:buAutoNum type="arabicPeriod"/>
            </a:pPr>
            <a:r>
              <a:rPr lang="en-US" dirty="0" err="1"/>
              <a:t>Pengukuran</a:t>
            </a:r>
            <a:r>
              <a:rPr lang="en-US" dirty="0"/>
              <a:t> dan </a:t>
            </a:r>
            <a:r>
              <a:rPr lang="en-US" dirty="0" err="1"/>
              <a:t>Pengendalian</a:t>
            </a:r>
            <a:r>
              <a:rPr lang="en-US" dirty="0"/>
              <a:t> asset</a:t>
            </a:r>
          </a:p>
          <a:p>
            <a:pPr marL="514350" indent="-514350" algn="just">
              <a:buFont typeface="+mj-lt"/>
              <a:buAutoNum type="arabicPeriod"/>
            </a:pPr>
            <a:r>
              <a:rPr lang="en-US" dirty="0" err="1"/>
              <a:t>Perencanaan</a:t>
            </a:r>
            <a:r>
              <a:rPr lang="en-US" dirty="0"/>
              <a:t> </a:t>
            </a:r>
            <a:r>
              <a:rPr lang="en-US" dirty="0" err="1"/>
              <a:t>Strategis</a:t>
            </a:r>
            <a:r>
              <a:rPr lang="en-US" dirty="0"/>
              <a:t> dan </a:t>
            </a:r>
            <a:r>
              <a:rPr lang="en-US" dirty="0" err="1"/>
              <a:t>Penganggaran</a:t>
            </a:r>
            <a:endParaRPr lang="en-US" dirty="0"/>
          </a:p>
          <a:p>
            <a:pPr marL="514350" indent="-514350" algn="just">
              <a:buFont typeface="+mj-lt"/>
              <a:buAutoNum type="arabicPeriod"/>
            </a:pPr>
            <a:r>
              <a:rPr lang="en-US" dirty="0" err="1"/>
              <a:t>Analisis</a:t>
            </a:r>
            <a:r>
              <a:rPr lang="en-US" dirty="0"/>
              <a:t> </a:t>
            </a:r>
            <a:r>
              <a:rPr lang="en-US" dirty="0" err="1"/>
              <a:t>Laporan</a:t>
            </a:r>
            <a:r>
              <a:rPr lang="en-US" dirty="0"/>
              <a:t> </a:t>
            </a:r>
            <a:r>
              <a:rPr lang="en-US" dirty="0" err="1"/>
              <a:t>Keuangan</a:t>
            </a:r>
            <a:r>
              <a:rPr lang="en-US" dirty="0"/>
              <a:t> dan </a:t>
            </a:r>
            <a:r>
              <a:rPr lang="en-US" dirty="0" err="1"/>
              <a:t>Pengukura</a:t>
            </a:r>
            <a:r>
              <a:rPr lang="en-US" dirty="0"/>
              <a:t> </a:t>
            </a:r>
            <a:r>
              <a:rPr lang="en-US" dirty="0" err="1"/>
              <a:t>Kinerja</a:t>
            </a:r>
            <a:endParaRPr lang="en-US" dirty="0"/>
          </a:p>
          <a:p>
            <a:pPr marL="514350" indent="-514350" algn="just">
              <a:buFont typeface="+mj-lt"/>
              <a:buAutoNum type="arabicPeriod"/>
            </a:pPr>
            <a:r>
              <a:rPr lang="en-US" dirty="0" err="1"/>
              <a:t>Kompensasi</a:t>
            </a:r>
            <a:r>
              <a:rPr lang="en-US" dirty="0"/>
              <a:t> </a:t>
            </a:r>
            <a:r>
              <a:rPr lang="en-US" dirty="0" err="1"/>
              <a:t>Manajemen</a:t>
            </a:r>
            <a:endParaRPr lang="en-US" dirty="0"/>
          </a:p>
          <a:p>
            <a:pPr marL="514350" indent="-514350" algn="just">
              <a:buFont typeface="+mj-lt"/>
              <a:buAutoNum type="arabicPeriod"/>
            </a:pPr>
            <a:r>
              <a:rPr lang="en-US" dirty="0" err="1"/>
              <a:t>Pengendalian</a:t>
            </a:r>
            <a:r>
              <a:rPr lang="en-US" dirty="0"/>
              <a:t> </a:t>
            </a:r>
            <a:r>
              <a:rPr lang="en-US" dirty="0" err="1"/>
              <a:t>Strategi</a:t>
            </a:r>
            <a:r>
              <a:rPr lang="en-US" dirty="0"/>
              <a:t> </a:t>
            </a:r>
            <a:r>
              <a:rPr lang="en-US" dirty="0" err="1"/>
              <a:t>Diferensiasi</a:t>
            </a:r>
            <a:endParaRPr lang="en-US" dirty="0"/>
          </a:p>
          <a:p>
            <a:pPr marL="514350" indent="-514350" algn="just">
              <a:buFont typeface="+mj-lt"/>
              <a:buAutoNum type="arabicPeriod"/>
            </a:pPr>
            <a:r>
              <a:rPr lang="en-US" dirty="0" err="1"/>
              <a:t>Pengendalian</a:t>
            </a:r>
            <a:r>
              <a:rPr lang="en-US" dirty="0"/>
              <a:t> </a:t>
            </a:r>
            <a:r>
              <a:rPr lang="en-US" dirty="0" err="1"/>
              <a:t>Manajemen</a:t>
            </a:r>
            <a:r>
              <a:rPr lang="en-US" dirty="0"/>
              <a:t> </a:t>
            </a:r>
            <a:r>
              <a:rPr lang="en-US" dirty="0" err="1"/>
              <a:t>Atas</a:t>
            </a:r>
            <a:r>
              <a:rPr lang="en-US" dirty="0"/>
              <a:t>  </a:t>
            </a:r>
            <a:r>
              <a:rPr lang="en-US" dirty="0" err="1"/>
              <a:t>Proyek</a:t>
            </a:r>
            <a:endParaRPr lang="en-US" dirty="0"/>
          </a:p>
          <a:p>
            <a:pPr marL="514350" indent="-514350" algn="just">
              <a:buFont typeface="+mj-lt"/>
              <a:buAutoNum type="arabicPeriod"/>
            </a:pPr>
            <a:r>
              <a:rPr lang="en-US" dirty="0"/>
              <a:t>Enterprise Risk Management</a:t>
            </a:r>
          </a:p>
          <a:p>
            <a:pPr marL="514350" indent="-514350" algn="just">
              <a:buFont typeface="+mj-lt"/>
              <a:buAutoNum type="arabicPeriod"/>
            </a:pPr>
            <a:r>
              <a:rPr lang="en-US" dirty="0" err="1"/>
              <a:t>Organisasi</a:t>
            </a:r>
            <a:r>
              <a:rPr lang="en-US" dirty="0"/>
              <a:t> </a:t>
            </a:r>
            <a:r>
              <a:rPr lang="en-US" dirty="0" err="1"/>
              <a:t>Jasa</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71329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dirty="0" err="1"/>
              <a:t>Karakteristik</a:t>
            </a:r>
            <a:r>
              <a:rPr lang="en-US" dirty="0"/>
              <a:t> </a:t>
            </a:r>
            <a:r>
              <a:rPr lang="en-US" dirty="0" err="1"/>
              <a:t>Sistem</a:t>
            </a:r>
            <a:r>
              <a:rPr lang="en-US" dirty="0"/>
              <a:t> </a:t>
            </a:r>
            <a:r>
              <a:rPr lang="en-US" dirty="0" err="1"/>
              <a:t>Pengendalian</a:t>
            </a:r>
            <a:r>
              <a:rPr lang="en-US" dirty="0"/>
              <a:t> </a:t>
            </a:r>
            <a:r>
              <a:rPr lang="en-US" dirty="0" err="1"/>
              <a:t>Manajemen</a:t>
            </a:r>
            <a:endParaRPr lang="en-US" b="1"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a:effectLst>
                  <a:outerShdw blurRad="38100" dist="38100" dir="2700000" algn="tl">
                    <a:srgbClr val="000000">
                      <a:alpha val="43137"/>
                    </a:srgbClr>
                  </a:outerShdw>
                </a:effectLst>
              </a:rPr>
              <a:t>PERTEMUAN #1</a:t>
            </a:r>
          </a:p>
        </p:txBody>
      </p:sp>
      <p:sp>
        <p:nvSpPr>
          <p:cNvPr id="6" name="Date Placeholder 3">
            <a:extLst>
              <a:ext uri="{FF2B5EF4-FFF2-40B4-BE49-F238E27FC236}">
                <a16:creationId xmlns:a16="http://schemas.microsoft.com/office/drawing/2014/main" id="{2F617DF6-F092-40F3-B8EC-115A40923253}"/>
              </a:ext>
            </a:extLst>
          </p:cNvPr>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00" dirty="0"/>
              <a:t>EBA 504</a:t>
            </a:r>
          </a:p>
          <a:p>
            <a:r>
              <a:rPr lang="en-US" sz="1800" dirty="0" err="1"/>
              <a:t>Sistem</a:t>
            </a:r>
            <a:r>
              <a:rPr lang="en-US" sz="1800" dirty="0"/>
              <a:t> </a:t>
            </a:r>
            <a:r>
              <a:rPr lang="en-US" sz="1800" dirty="0" err="1"/>
              <a:t>Pengendalian</a:t>
            </a:r>
            <a:r>
              <a:rPr lang="en-US" sz="1800" dirty="0"/>
              <a:t> </a:t>
            </a:r>
            <a:r>
              <a:rPr lang="en-US" sz="1800" dirty="0" err="1"/>
              <a:t>Manajemen</a:t>
            </a:r>
            <a:endParaRPr lang="en-US" sz="18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Tree>
    <p:extLst>
      <p:ext uri="{BB962C8B-B14F-4D97-AF65-F5344CB8AC3E}">
        <p14:creationId xmlns:p14="http://schemas.microsoft.com/office/powerpoint/2010/main" val="185552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KEMAMPUAN AKHIR YANG DIHARAPKAN</a:t>
            </a:r>
          </a:p>
        </p:txBody>
      </p:sp>
      <p:sp>
        <p:nvSpPr>
          <p:cNvPr id="8" name="Content Placeholder 7"/>
          <p:cNvSpPr>
            <a:spLocks noGrp="1"/>
          </p:cNvSpPr>
          <p:nvPr>
            <p:ph idx="1"/>
          </p:nvPr>
        </p:nvSpPr>
        <p:spPr/>
        <p:txBody>
          <a:bodyPr/>
          <a:lstStyle/>
          <a:p>
            <a:pPr algn="just"/>
            <a:r>
              <a:rPr lang="en-US" dirty="0" err="1"/>
              <a:t>Mahasiswa</a:t>
            </a:r>
            <a:r>
              <a:rPr lang="en-US" dirty="0"/>
              <a:t> </a:t>
            </a:r>
            <a:r>
              <a:rPr lang="en-US" dirty="0" err="1"/>
              <a:t>mampu</a:t>
            </a:r>
            <a:r>
              <a:rPr lang="en-US" dirty="0"/>
              <a:t> </a:t>
            </a:r>
            <a:r>
              <a:rPr lang="en-ID" dirty="0" err="1"/>
              <a:t>Mampu</a:t>
            </a:r>
            <a:r>
              <a:rPr lang="en-ID" dirty="0"/>
              <a:t> </a:t>
            </a:r>
            <a:r>
              <a:rPr lang="en-ID" dirty="0" err="1"/>
              <a:t>menjelaskan</a:t>
            </a:r>
            <a:r>
              <a:rPr lang="en-ID" dirty="0"/>
              <a:t> </a:t>
            </a:r>
            <a:r>
              <a:rPr lang="en-ID" dirty="0" err="1"/>
              <a:t>konsep</a:t>
            </a:r>
            <a:r>
              <a:rPr lang="en-ID" dirty="0"/>
              <a:t> </a:t>
            </a:r>
            <a:r>
              <a:rPr lang="en-ID" dirty="0" err="1"/>
              <a:t>dasar</a:t>
            </a:r>
            <a:r>
              <a:rPr lang="en-ID" dirty="0"/>
              <a:t> SPM</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74394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E1A0-41DD-4C5B-9487-6FED25FC16BE}"/>
              </a:ext>
            </a:extLst>
          </p:cNvPr>
          <p:cNvSpPr>
            <a:spLocks noGrp="1"/>
          </p:cNvSpPr>
          <p:nvPr>
            <p:ph type="title"/>
          </p:nvPr>
        </p:nvSpPr>
        <p:spPr/>
        <p:txBody>
          <a:bodyPr/>
          <a:lstStyle/>
          <a:p>
            <a:r>
              <a:rPr lang="en-US" dirty="0" err="1"/>
              <a:t>Pengertian</a:t>
            </a:r>
            <a:r>
              <a:rPr lang="en-US" dirty="0"/>
              <a:t> SPM</a:t>
            </a:r>
          </a:p>
        </p:txBody>
      </p:sp>
      <p:sp>
        <p:nvSpPr>
          <p:cNvPr id="3" name="Content Placeholder 2">
            <a:extLst>
              <a:ext uri="{FF2B5EF4-FFF2-40B4-BE49-F238E27FC236}">
                <a16:creationId xmlns:a16="http://schemas.microsoft.com/office/drawing/2014/main" id="{F9A035F2-09B2-4907-9EA5-39F7185F35DA}"/>
              </a:ext>
            </a:extLst>
          </p:cNvPr>
          <p:cNvSpPr>
            <a:spLocks noGrp="1"/>
          </p:cNvSpPr>
          <p:nvPr>
            <p:ph idx="1"/>
          </p:nvPr>
        </p:nvSpPr>
        <p:spPr/>
        <p:txBody>
          <a:bodyPr>
            <a:normAutofit/>
          </a:bodyPr>
          <a:lstStyle/>
          <a:p>
            <a:pPr marL="0" indent="0" algn="just">
              <a:buNone/>
            </a:pPr>
            <a:r>
              <a:rPr lang="en-US" sz="2400" dirty="0" err="1"/>
              <a:t>Sistem</a:t>
            </a:r>
            <a:r>
              <a:rPr lang="en-US" sz="2400" dirty="0"/>
              <a:t> </a:t>
            </a:r>
            <a:r>
              <a:rPr lang="en-US" sz="2400" dirty="0" err="1"/>
              <a:t>Pengendalian</a:t>
            </a:r>
            <a:r>
              <a:rPr lang="en-US" sz="2400" dirty="0"/>
              <a:t> </a:t>
            </a:r>
            <a:r>
              <a:rPr lang="en-US" sz="2400" dirty="0" err="1"/>
              <a:t>Manajemen</a:t>
            </a:r>
            <a:r>
              <a:rPr lang="en-US" sz="2400" dirty="0"/>
              <a:t> (SPM) </a:t>
            </a:r>
            <a:r>
              <a:rPr lang="en-US" sz="2400" dirty="0" err="1"/>
              <a:t>adalah</a:t>
            </a:r>
            <a:r>
              <a:rPr lang="en-US" sz="2400" dirty="0"/>
              <a:t> </a:t>
            </a:r>
            <a:r>
              <a:rPr lang="en-US" sz="2400" dirty="0" err="1"/>
              <a:t>cara</a:t>
            </a:r>
            <a:r>
              <a:rPr lang="en-US" sz="2400" dirty="0"/>
              <a:t> </a:t>
            </a:r>
            <a:r>
              <a:rPr lang="en-US" sz="2400" dirty="0" err="1"/>
              <a:t>atau</a:t>
            </a:r>
            <a:r>
              <a:rPr lang="en-US" sz="2400" dirty="0"/>
              <a:t> proses </a:t>
            </a:r>
            <a:r>
              <a:rPr lang="en-US" sz="2400" dirty="0" err="1"/>
              <a:t>terstruktur</a:t>
            </a:r>
            <a:r>
              <a:rPr lang="en-US" sz="2400" dirty="0"/>
              <a:t> yang </a:t>
            </a:r>
            <a:r>
              <a:rPr lang="en-US" sz="2400" dirty="0" err="1"/>
              <a:t>saling</a:t>
            </a:r>
            <a:r>
              <a:rPr lang="en-US" sz="2400" dirty="0"/>
              <a:t> </a:t>
            </a:r>
            <a:r>
              <a:rPr lang="en-US" sz="2400" dirty="0" err="1"/>
              <a:t>berhubungan</a:t>
            </a:r>
            <a:r>
              <a:rPr lang="en-US" sz="2400" dirty="0"/>
              <a:t> yang </a:t>
            </a:r>
            <a:r>
              <a:rPr lang="en-US" sz="2400" dirty="0" err="1"/>
              <a:t>diterapkan</a:t>
            </a:r>
            <a:r>
              <a:rPr lang="en-US" sz="2400" dirty="0"/>
              <a:t> oleh </a:t>
            </a:r>
            <a:r>
              <a:rPr lang="en-US" sz="2400" dirty="0" err="1"/>
              <a:t>manajemen</a:t>
            </a:r>
            <a:r>
              <a:rPr lang="en-US" sz="2400" dirty="0"/>
              <a:t> </a:t>
            </a:r>
            <a:r>
              <a:rPr lang="en-US" sz="2400" dirty="0" err="1"/>
              <a:t>terkait</a:t>
            </a:r>
            <a:r>
              <a:rPr lang="en-US" sz="2400" dirty="0"/>
              <a:t> </a:t>
            </a:r>
            <a:r>
              <a:rPr lang="en-US" sz="2400" dirty="0" err="1"/>
              <a:t>perencanaan</a:t>
            </a:r>
            <a:r>
              <a:rPr lang="en-US" sz="2400" dirty="0"/>
              <a:t>, </a:t>
            </a:r>
            <a:r>
              <a:rPr lang="en-US" sz="2400" dirty="0" err="1"/>
              <a:t>pelaksanaan</a:t>
            </a:r>
            <a:r>
              <a:rPr lang="en-US" sz="2400" dirty="0"/>
              <a:t>, dan </a:t>
            </a:r>
            <a:r>
              <a:rPr lang="en-US" sz="2400" dirty="0" err="1"/>
              <a:t>evaluasi</a:t>
            </a:r>
            <a:r>
              <a:rPr lang="en-US" sz="2400" dirty="0"/>
              <a:t> </a:t>
            </a:r>
            <a:r>
              <a:rPr lang="en-US" sz="2400" dirty="0" err="1"/>
              <a:t>untuk</a:t>
            </a:r>
            <a:r>
              <a:rPr lang="en-US" sz="2400" dirty="0"/>
              <a:t> </a:t>
            </a:r>
            <a:r>
              <a:rPr lang="en-US" sz="2400" dirty="0" err="1"/>
              <a:t>mencapai</a:t>
            </a:r>
            <a:r>
              <a:rPr lang="en-US" sz="2400" dirty="0"/>
              <a:t> </a:t>
            </a:r>
            <a:r>
              <a:rPr lang="en-US" sz="2400" dirty="0" err="1"/>
              <a:t>tujuan</a:t>
            </a:r>
            <a:r>
              <a:rPr lang="en-US" sz="2400" dirty="0"/>
              <a:t> </a:t>
            </a:r>
            <a:r>
              <a:rPr lang="en-US" sz="2400" dirty="0" err="1"/>
              <a:t>perusahaan</a:t>
            </a:r>
            <a:r>
              <a:rPr lang="en-US" sz="2400" dirty="0"/>
              <a:t>.</a:t>
            </a:r>
            <a:endParaRPr lang="en-US" altLang="en-US" sz="2400" dirty="0"/>
          </a:p>
        </p:txBody>
      </p:sp>
      <p:sp>
        <p:nvSpPr>
          <p:cNvPr id="8" name="Footer Placeholder 4">
            <a:extLst>
              <a:ext uri="{FF2B5EF4-FFF2-40B4-BE49-F238E27FC236}">
                <a16:creationId xmlns:a16="http://schemas.microsoft.com/office/drawing/2014/main" id="{806769AC-2E19-4223-BD00-1839D6A325F1}"/>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825979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EB6E-0319-47CB-91C4-34A3957D62C7}"/>
              </a:ext>
            </a:extLst>
          </p:cNvPr>
          <p:cNvSpPr>
            <a:spLocks noGrp="1"/>
          </p:cNvSpPr>
          <p:nvPr>
            <p:ph type="title"/>
          </p:nvPr>
        </p:nvSpPr>
        <p:spPr/>
        <p:txBody>
          <a:bodyPr/>
          <a:lstStyle/>
          <a:p>
            <a:r>
              <a:rPr lang="en-US" altLang="en-US" dirty="0" err="1"/>
              <a:t>Tujuan</a:t>
            </a:r>
            <a:r>
              <a:rPr lang="en-US" altLang="en-US" dirty="0"/>
              <a:t> SPM</a:t>
            </a:r>
            <a:endParaRPr lang="en-US" dirty="0"/>
          </a:p>
        </p:txBody>
      </p:sp>
      <p:sp>
        <p:nvSpPr>
          <p:cNvPr id="3" name="Content Placeholder 2">
            <a:extLst>
              <a:ext uri="{FF2B5EF4-FFF2-40B4-BE49-F238E27FC236}">
                <a16:creationId xmlns:a16="http://schemas.microsoft.com/office/drawing/2014/main" id="{984186C5-2F03-4B37-BDE1-BBF452B89A42}"/>
              </a:ext>
            </a:extLst>
          </p:cNvPr>
          <p:cNvSpPr>
            <a:spLocks noGrp="1"/>
          </p:cNvSpPr>
          <p:nvPr>
            <p:ph idx="1"/>
          </p:nvPr>
        </p:nvSpPr>
        <p:spPr/>
        <p:txBody>
          <a:bodyPr>
            <a:noAutofit/>
          </a:bodyPr>
          <a:lstStyle/>
          <a:p>
            <a:pPr marL="0" indent="0" algn="just">
              <a:lnSpc>
                <a:spcPct val="110000"/>
              </a:lnSpc>
              <a:buClrTx/>
              <a:buNone/>
            </a:pPr>
            <a:r>
              <a:rPr lang="en-US" sz="1800" dirty="0" err="1"/>
              <a:t>Tujuan</a:t>
            </a:r>
            <a:r>
              <a:rPr lang="en-US" sz="1800" dirty="0"/>
              <a:t> </a:t>
            </a:r>
            <a:r>
              <a:rPr lang="en-US" sz="1800" dirty="0" err="1"/>
              <a:t>dari</a:t>
            </a:r>
            <a:r>
              <a:rPr lang="en-US" sz="1800" dirty="0"/>
              <a:t> </a:t>
            </a:r>
            <a:r>
              <a:rPr lang="en-US" sz="1800" dirty="0" err="1"/>
              <a:t>Sistem</a:t>
            </a:r>
            <a:r>
              <a:rPr lang="en-US" sz="1800" dirty="0"/>
              <a:t> </a:t>
            </a:r>
            <a:r>
              <a:rPr lang="en-US" sz="1800" dirty="0" err="1"/>
              <a:t>Pengendalian</a:t>
            </a:r>
            <a:r>
              <a:rPr lang="en-US" sz="1800" dirty="0"/>
              <a:t> </a:t>
            </a:r>
            <a:r>
              <a:rPr lang="en-US" sz="1800" dirty="0" err="1"/>
              <a:t>Manajemen</a:t>
            </a:r>
            <a:r>
              <a:rPr lang="en-US" sz="1800" dirty="0"/>
              <a:t> (SPM) </a:t>
            </a:r>
            <a:r>
              <a:rPr lang="en-US" sz="1800" dirty="0" err="1"/>
              <a:t>diantaranya</a:t>
            </a:r>
            <a:r>
              <a:rPr lang="en-US" sz="1800" dirty="0"/>
              <a:t> </a:t>
            </a:r>
            <a:r>
              <a:rPr lang="en-US" sz="1800" dirty="0" err="1"/>
              <a:t>adalah</a:t>
            </a:r>
            <a:r>
              <a:rPr lang="en-US" sz="1800" dirty="0"/>
              <a:t> </a:t>
            </a:r>
            <a:r>
              <a:rPr lang="en-US" sz="1800" dirty="0" err="1"/>
              <a:t>sebagai</a:t>
            </a:r>
            <a:r>
              <a:rPr lang="en-US" sz="1800" dirty="0"/>
              <a:t> Berikut:</a:t>
            </a:r>
          </a:p>
          <a:p>
            <a:pPr marL="742950" indent="-742950" algn="just">
              <a:lnSpc>
                <a:spcPct val="110000"/>
              </a:lnSpc>
              <a:buClrTx/>
              <a:buFont typeface="+mj-lt"/>
              <a:buAutoNum type="arabicPeriod"/>
            </a:pPr>
            <a:r>
              <a:rPr lang="en-US" sz="1800" dirty="0" err="1"/>
              <a:t>Menyediakan</a:t>
            </a:r>
            <a:r>
              <a:rPr lang="en-US" sz="1800" dirty="0"/>
              <a:t> </a:t>
            </a:r>
            <a:r>
              <a:rPr lang="en-US" sz="1800" dirty="0" err="1"/>
              <a:t>informasi</a:t>
            </a:r>
            <a:r>
              <a:rPr lang="en-US" sz="1800" dirty="0"/>
              <a:t> </a:t>
            </a:r>
            <a:r>
              <a:rPr lang="en-US" sz="1800" dirty="0" err="1"/>
              <a:t>keuangan</a:t>
            </a:r>
            <a:r>
              <a:rPr lang="en-US" sz="1800" dirty="0"/>
              <a:t> </a:t>
            </a:r>
            <a:r>
              <a:rPr lang="en-US" sz="1800" dirty="0" err="1"/>
              <a:t>maupun</a:t>
            </a:r>
            <a:r>
              <a:rPr lang="en-US" sz="1800" dirty="0"/>
              <a:t> non-</a:t>
            </a:r>
            <a:r>
              <a:rPr lang="en-US" sz="1800" dirty="0" err="1"/>
              <a:t>keuangan</a:t>
            </a:r>
            <a:r>
              <a:rPr lang="en-US" sz="1800" dirty="0"/>
              <a:t> yang </a:t>
            </a:r>
            <a:r>
              <a:rPr lang="en-US" sz="1800" dirty="0" err="1"/>
              <a:t>diperlukan</a:t>
            </a:r>
            <a:r>
              <a:rPr lang="en-US" sz="1800" dirty="0"/>
              <a:t> oleh </a:t>
            </a:r>
            <a:r>
              <a:rPr lang="en-US" sz="1800" dirty="0" err="1"/>
              <a:t>manajer</a:t>
            </a:r>
            <a:r>
              <a:rPr lang="en-US" sz="1800" dirty="0"/>
              <a:t> yang </a:t>
            </a:r>
            <a:r>
              <a:rPr lang="en-US" sz="1800" dirty="0" err="1"/>
              <a:t>berbeda</a:t>
            </a:r>
            <a:r>
              <a:rPr lang="en-US" sz="1800" dirty="0"/>
              <a:t>.</a:t>
            </a:r>
          </a:p>
          <a:p>
            <a:pPr marL="742950" indent="-742950" algn="just">
              <a:lnSpc>
                <a:spcPct val="110000"/>
              </a:lnSpc>
              <a:buClrTx/>
              <a:buFont typeface="+mj-lt"/>
              <a:buAutoNum type="arabicPeriod"/>
            </a:pPr>
            <a:r>
              <a:rPr lang="en-US" sz="1800" dirty="0" err="1"/>
              <a:t>Memotivasi</a:t>
            </a:r>
            <a:r>
              <a:rPr lang="en-US" sz="1800" dirty="0"/>
              <a:t> </a:t>
            </a:r>
            <a:r>
              <a:rPr lang="en-US" sz="1800" dirty="0" err="1"/>
              <a:t>anggota-anggota</a:t>
            </a:r>
            <a:r>
              <a:rPr lang="en-US" sz="1800" dirty="0"/>
              <a:t> </a:t>
            </a:r>
            <a:r>
              <a:rPr lang="en-US" sz="1800" dirty="0" err="1"/>
              <a:t>organisasi</a:t>
            </a:r>
            <a:r>
              <a:rPr lang="en-US" sz="1800" dirty="0"/>
              <a:t> </a:t>
            </a:r>
            <a:r>
              <a:rPr lang="en-US" sz="1800" dirty="0" err="1"/>
              <a:t>guna</a:t>
            </a:r>
            <a:r>
              <a:rPr lang="en-US" sz="1800" dirty="0"/>
              <a:t> </a:t>
            </a:r>
            <a:r>
              <a:rPr lang="en-US" sz="1800" dirty="0" err="1"/>
              <a:t>mencapai</a:t>
            </a:r>
            <a:r>
              <a:rPr lang="en-US" sz="1800" dirty="0"/>
              <a:t> </a:t>
            </a:r>
            <a:r>
              <a:rPr lang="en-US" sz="1800" dirty="0" err="1"/>
              <a:t>tujuan</a:t>
            </a:r>
            <a:r>
              <a:rPr lang="en-US" sz="1800" dirty="0"/>
              <a:t> </a:t>
            </a:r>
            <a:r>
              <a:rPr lang="en-US" sz="1800" dirty="0" err="1"/>
              <a:t>organisasi</a:t>
            </a:r>
            <a:r>
              <a:rPr lang="en-US" sz="1800" dirty="0"/>
              <a:t>.</a:t>
            </a:r>
          </a:p>
          <a:p>
            <a:pPr marL="742950" indent="-742950" algn="just">
              <a:lnSpc>
                <a:spcPct val="110000"/>
              </a:lnSpc>
              <a:buClrTx/>
              <a:buFont typeface="+mj-lt"/>
              <a:buAutoNum type="arabicPeriod"/>
            </a:pPr>
            <a:r>
              <a:rPr lang="en-US" sz="1800" dirty="0" err="1"/>
              <a:t>Membantu</a:t>
            </a:r>
            <a:r>
              <a:rPr lang="en-US" sz="1800" dirty="0"/>
              <a:t> dan </a:t>
            </a:r>
            <a:r>
              <a:rPr lang="en-US" sz="1800" dirty="0" err="1"/>
              <a:t>mengkoordinasikan</a:t>
            </a:r>
            <a:r>
              <a:rPr lang="en-US" sz="1800" dirty="0"/>
              <a:t> proses </a:t>
            </a:r>
            <a:r>
              <a:rPr lang="en-US" sz="1800" dirty="0" err="1"/>
              <a:t>pembuatan</a:t>
            </a:r>
            <a:r>
              <a:rPr lang="en-US" sz="1800" dirty="0"/>
              <a:t> </a:t>
            </a:r>
            <a:r>
              <a:rPr lang="en-US" sz="1800" dirty="0" err="1"/>
              <a:t>perencanaan</a:t>
            </a:r>
            <a:r>
              <a:rPr lang="en-US" sz="1800" dirty="0"/>
              <a:t>, </a:t>
            </a:r>
            <a:r>
              <a:rPr lang="en-US" sz="1800" dirty="0" err="1"/>
              <a:t>pelaksanaan</a:t>
            </a:r>
            <a:r>
              <a:rPr lang="en-US" sz="1800" dirty="0"/>
              <a:t>, dan </a:t>
            </a:r>
            <a:r>
              <a:rPr lang="en-US" sz="1800" dirty="0" err="1"/>
              <a:t>evaluasi</a:t>
            </a:r>
            <a:endParaRPr lang="en-US" sz="1800" dirty="0"/>
          </a:p>
          <a:p>
            <a:pPr marL="742950" indent="-742950" algn="just">
              <a:lnSpc>
                <a:spcPct val="110000"/>
              </a:lnSpc>
              <a:buClrTx/>
              <a:buFont typeface="+mj-lt"/>
              <a:buAutoNum type="arabicPeriod"/>
            </a:pPr>
            <a:r>
              <a:rPr lang="sv-SE" sz="1800" dirty="0"/>
              <a:t>Meningkatkan keputusan kolektif dalam sebuah organisasi dengan cara yang ekonomis</a:t>
            </a:r>
          </a:p>
          <a:p>
            <a:pPr marL="742950" indent="-742950" algn="just">
              <a:lnSpc>
                <a:spcPct val="110000"/>
              </a:lnSpc>
              <a:buClrTx/>
              <a:buFont typeface="+mj-lt"/>
              <a:buAutoNum type="arabicPeriod"/>
            </a:pPr>
            <a:r>
              <a:rPr lang="en-US" sz="1800" dirty="0" err="1"/>
              <a:t>Mengembangkan</a:t>
            </a:r>
            <a:r>
              <a:rPr lang="en-US" sz="1800" dirty="0"/>
              <a:t>, </a:t>
            </a:r>
            <a:r>
              <a:rPr lang="en-US" sz="1800" dirty="0" err="1"/>
              <a:t>mengumpulkan</a:t>
            </a:r>
            <a:r>
              <a:rPr lang="en-US" sz="1800" dirty="0"/>
              <a:t> dan </a:t>
            </a:r>
            <a:r>
              <a:rPr lang="en-US" sz="1800" dirty="0" err="1"/>
              <a:t>mengkomunikasikan</a:t>
            </a:r>
            <a:r>
              <a:rPr lang="en-US" sz="1800" dirty="0"/>
              <a:t> </a:t>
            </a:r>
            <a:r>
              <a:rPr lang="en-US" sz="1800" dirty="0" err="1"/>
              <a:t>informasi</a:t>
            </a:r>
            <a:r>
              <a:rPr lang="en-US" sz="1800" dirty="0"/>
              <a:t> </a:t>
            </a:r>
            <a:r>
              <a:rPr lang="en-US" sz="1800" dirty="0" err="1"/>
              <a:t>kepada</a:t>
            </a:r>
            <a:r>
              <a:rPr lang="en-US" sz="1800" dirty="0"/>
              <a:t> </a:t>
            </a:r>
            <a:r>
              <a:rPr lang="en-US" sz="1800" dirty="0" err="1"/>
              <a:t>manajemen</a:t>
            </a:r>
            <a:r>
              <a:rPr lang="en-US" sz="1800" dirty="0"/>
              <a:t> pada </a:t>
            </a:r>
            <a:r>
              <a:rPr lang="en-US" sz="1800" dirty="0" err="1"/>
              <a:t>tingkat</a:t>
            </a:r>
            <a:r>
              <a:rPr lang="en-US" sz="1800" dirty="0"/>
              <a:t> yang </a:t>
            </a:r>
            <a:r>
              <a:rPr lang="en-US" sz="1800" dirty="0" err="1"/>
              <a:t>berbeda</a:t>
            </a:r>
            <a:r>
              <a:rPr lang="en-US" sz="1800" dirty="0"/>
              <a:t> </a:t>
            </a:r>
            <a:r>
              <a:rPr lang="en-US" sz="1800" dirty="0" err="1"/>
              <a:t>dalam</a:t>
            </a:r>
            <a:r>
              <a:rPr lang="en-US" sz="1800" dirty="0"/>
              <a:t> </a:t>
            </a:r>
            <a:r>
              <a:rPr lang="en-US" sz="1800" dirty="0" err="1"/>
              <a:t>organisasi</a:t>
            </a:r>
            <a:r>
              <a:rPr lang="en-US" sz="1800" dirty="0"/>
              <a:t>.</a:t>
            </a:r>
            <a:endParaRPr lang="id-ID" altLang="en-US" sz="1800" dirty="0"/>
          </a:p>
        </p:txBody>
      </p:sp>
      <p:sp>
        <p:nvSpPr>
          <p:cNvPr id="8" name="Footer Placeholder 4">
            <a:extLst>
              <a:ext uri="{FF2B5EF4-FFF2-40B4-BE49-F238E27FC236}">
                <a16:creationId xmlns:a16="http://schemas.microsoft.com/office/drawing/2014/main" id="{D17AEBEF-451C-4F47-99EC-2F1312A9FEB6}"/>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438145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635</Words>
  <Application>Microsoft Office PowerPoint</Application>
  <PresentationFormat>On-screen Show (4:3)</PresentationFormat>
  <Paragraphs>106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Book Antiqua</vt:lpstr>
      <vt:lpstr>Calibri</vt:lpstr>
      <vt:lpstr>Office Theme</vt:lpstr>
      <vt:lpstr>PowerPoint Presentation</vt:lpstr>
      <vt:lpstr>Team Dosen</vt:lpstr>
      <vt:lpstr>Kata Pengantar Perkuliahan</vt:lpstr>
      <vt:lpstr>Topik Perkuliahan</vt:lpstr>
      <vt:lpstr>Topik Perkuliahan</vt:lpstr>
      <vt:lpstr>Karakteristik Sistem Pengendalian Manajemen</vt:lpstr>
      <vt:lpstr>KEMAMPUAN AKHIR YANG DIHARAPKAN</vt:lpstr>
      <vt:lpstr>Pengertian SPM</vt:lpstr>
      <vt:lpstr>Tujuan SPM</vt:lpstr>
      <vt:lpstr>Kegiatan Pengendalian Manajemen</vt:lpstr>
      <vt:lpstr>Karakteristik SPM</vt:lpstr>
      <vt:lpstr>Faktor yang Mempengaruhi SPM</vt:lpstr>
      <vt:lpstr>Elemem Sistem Pengendalian</vt:lpstr>
      <vt:lpstr>Proses Elemem Sistem Pengendalian</vt:lpstr>
      <vt:lpstr>SEKIAN DAN 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Muhyiddin Damia</cp:lastModifiedBy>
  <cp:revision>37</cp:revision>
  <dcterms:created xsi:type="dcterms:W3CDTF">2017-09-09T11:34:57Z</dcterms:created>
  <dcterms:modified xsi:type="dcterms:W3CDTF">2019-08-31T07:29:30Z</dcterms:modified>
</cp:coreProperties>
</file>