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16" r:id="rId2"/>
    <p:sldId id="384" r:id="rId3"/>
    <p:sldId id="386" r:id="rId4"/>
    <p:sldId id="367" r:id="rId5"/>
    <p:sldId id="385" r:id="rId6"/>
    <p:sldId id="372" r:id="rId7"/>
    <p:sldId id="373" r:id="rId8"/>
    <p:sldId id="376" r:id="rId9"/>
    <p:sldId id="377" r:id="rId10"/>
    <p:sldId id="380" r:id="rId11"/>
    <p:sldId id="378" r:id="rId12"/>
    <p:sldId id="387" r:id="rId13"/>
    <p:sldId id="379" r:id="rId14"/>
    <p:sldId id="381" r:id="rId15"/>
    <p:sldId id="382" r:id="rId16"/>
    <p:sldId id="38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3190" autoAdjust="0"/>
  </p:normalViewPr>
  <p:slideViewPr>
    <p:cSldViewPr>
      <p:cViewPr>
        <p:scale>
          <a:sx n="57" d="100"/>
          <a:sy n="57" d="100"/>
        </p:scale>
        <p:origin x="-101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A7411F-5962-43D2-8BDF-DBE29F4535E2}" type="datetimeFigureOut">
              <a:rPr lang="id-ID"/>
              <a:pPr>
                <a:defRPr/>
              </a:pPr>
              <a:t>15/10/2018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3707B7-A839-446A-9626-7F48954E67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9622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717A49-E459-4135-B415-47D14107CA01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CACD6E-301E-4874-85FB-D3ED9AFEF1C1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CACD6E-301E-4874-85FB-D3ED9AFEF1C1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CACD6E-301E-4874-85FB-D3ED9AFEF1C1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CACD6E-301E-4874-85FB-D3ED9AFEF1C1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CACD6E-301E-4874-85FB-D3ED9AFEF1C1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CACD6E-301E-4874-85FB-D3ED9AFEF1C1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717A49-E459-4135-B415-47D14107CA01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3CE223-8EA8-4B88-8B34-4E4C22DA1FFF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3CE223-8EA8-4B88-8B34-4E4C22DA1FFF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D511C4-29A4-4D86-8CF3-26D4E0CA886B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82060D-E8EF-4C9C-8F93-394C876057B5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CACD6E-301E-4874-85FB-D3ED9AFEF1C1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CACD6E-301E-4874-85FB-D3ED9AFEF1C1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CACD6E-301E-4874-85FB-D3ED9AFEF1C1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5D95F-5A60-4647-90B4-4AFF87F539DD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7FAC3-0F19-412E-969C-BD194A574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12288-0F77-4C6A-BF8B-D755D3F4BACF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AF6AB-0AFC-410A-A00E-37016E640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2D8B-6010-4AA9-8A3F-28DD6CC616FA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9E929-AF45-43C0-BB8E-CD8E9B14E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78FA-53DA-4C19-8544-485CE105EB33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A1A0B-BFAE-4606-BBE7-7740C7814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862A3-2013-438F-9049-7E56A3DD6830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F70C-E240-41E1-AEB9-8C22D945C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C3A71-D019-4897-914A-43B3D80389AA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EC88-8680-43F0-93AA-6D7E5E165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94FC-3B95-4709-98B0-68F0CBCA4BC1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ED7F9-53C1-4998-A51B-F181F0D6F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20611-488E-4775-99CA-66F08B3CD9F2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D8136-5618-47C1-BB6B-1A11DCB11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F9DD1-48A0-45EA-BB4C-ADBA667B1D3A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B13AB-4301-4195-B635-009CBFB1F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B05B-3B90-4014-AE71-08619DCDC0D6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24B19-98E3-4287-8921-7C43E1AFF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1A67-7B74-4A67-97CE-7B00FC7E03EE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2A012-C078-44F7-AC23-A0E89DC6C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BE28D7-1570-419B-AB9A-79F9EDBE69CA}" type="datetime1">
              <a:rPr lang="en-US"/>
              <a:pPr>
                <a:defRPr/>
              </a:pPr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F2C22BE-CED9-405A-917A-3BB819EFD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o.id/search?q=teaching+pronunciation+for+young+learners+ppt&amp;source=lnms&amp;tbm=isch&amp;sa=X&amp;ved=0ahUKEwiM29jzppbdAhWFfH0KHZcjDr4Q_AUICigB#imgrc=Gf3SwzTr0p0sSM" TargetMode="External"/><Relationship Id="rId4" Type="http://schemas.openxmlformats.org/officeDocument/2006/relationships/hyperlink" Target="http://www.tesol-spain.org/uploaded_files/files/Yvonne-Moore.doc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00400" y="3725863"/>
            <a:ext cx="5638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Demonstrate teaching receptive skills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SESSION 7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DR. FEBRIYANTINA ISTIARA, M.PD.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PENDIDIKAN </a:t>
            </a:r>
            <a:r>
              <a:rPr lang="en-US" b="1" dirty="0" smtClean="0">
                <a:solidFill>
                  <a:schemeClr val="bg1"/>
                </a:solidFill>
              </a:rPr>
              <a:t>BAHASA INGGRIS, </a:t>
            </a:r>
            <a:r>
              <a:rPr lang="en-US" b="1" dirty="0">
                <a:solidFill>
                  <a:schemeClr val="bg1"/>
                </a:solidFill>
              </a:rPr>
              <a:t>FKIP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73448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charset="0"/>
                <a:cs typeface="Arial" charset="0"/>
              </a:rPr>
              <a:t>REFERENCE</a:t>
            </a: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sz="2400" dirty="0">
                <a:latin typeface="Arial" charset="0"/>
                <a:cs typeface="Arial" charset="0"/>
              </a:rPr>
              <a:t>Kay, Penny </a:t>
            </a:r>
            <a:r>
              <a:rPr lang="en-US" sz="2400" dirty="0" err="1">
                <a:latin typeface="Arial" charset="0"/>
                <a:cs typeface="Arial" charset="0"/>
              </a:rPr>
              <a:t>Mc</a:t>
            </a:r>
            <a:r>
              <a:rPr lang="en-US" sz="2400" dirty="0">
                <a:latin typeface="Arial" charset="0"/>
                <a:cs typeface="Arial" charset="0"/>
              </a:rPr>
              <a:t> and </a:t>
            </a:r>
            <a:r>
              <a:rPr lang="en-US" sz="2400" dirty="0" err="1">
                <a:latin typeface="Arial" charset="0"/>
                <a:cs typeface="Arial" charset="0"/>
              </a:rPr>
              <a:t>Jenni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Guse</a:t>
            </a:r>
            <a:r>
              <a:rPr lang="en-US" sz="2400" dirty="0">
                <a:latin typeface="Arial" charset="0"/>
                <a:cs typeface="Arial" charset="0"/>
              </a:rPr>
              <a:t>. 2007. Five-minute activities for young learner. UK: Cambridge handbook for language. 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Scott, Wendy and </a:t>
            </a:r>
            <a:r>
              <a:rPr lang="en-US" sz="2400" dirty="0" err="1">
                <a:latin typeface="Arial" charset="0"/>
                <a:cs typeface="Arial" charset="0"/>
              </a:rPr>
              <a:t>Lisbeth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Ytreberg</a:t>
            </a:r>
            <a:r>
              <a:rPr lang="en-US" sz="2400" dirty="0">
                <a:latin typeface="Arial" charset="0"/>
                <a:cs typeface="Arial" charset="0"/>
              </a:rPr>
              <a:t>. 2010. Teaching English to children. USA: </a:t>
            </a:r>
            <a:r>
              <a:rPr lang="en-US" sz="2400" dirty="0" smtClean="0">
                <a:latin typeface="Arial" charset="0"/>
                <a:cs typeface="Arial" charset="0"/>
              </a:rPr>
              <a:t>Longman</a:t>
            </a:r>
          </a:p>
          <a:p>
            <a:r>
              <a:rPr lang="id-ID" sz="2400" dirty="0" smtClean="0">
                <a:latin typeface="Arial" charset="0"/>
                <a:cs typeface="Arial" charset="0"/>
                <a:hlinkClick r:id="rId4"/>
              </a:rPr>
              <a:t>www.tesol-spain.org/uploaded_files/files/Yvonne-Moore.doc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</a:p>
          <a:p>
            <a:r>
              <a:rPr lang="id-ID" sz="2400" dirty="0">
                <a:latin typeface="Arial" charset="0"/>
                <a:cs typeface="Arial" charset="0"/>
                <a:hlinkClick r:id="rId5"/>
              </a:rPr>
              <a:t>https://www.google.co.id/search?q=teaching+pronunciation+for+young+learners+ppt&amp;source=lnms&amp;tbm=isch&amp;sa=X&amp;ved=0ahUKEwiM29jzppbdAhWFfH0KHZcjDr4Q_AUICigB#imgrc=Gf3SwzTr0p0sSM</a:t>
            </a:r>
            <a:r>
              <a:rPr lang="id-ID" sz="2400" dirty="0" smtClean="0">
                <a:latin typeface="Arial" charset="0"/>
                <a:cs typeface="Arial" charset="0"/>
              </a:rPr>
              <a:t>: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endParaRPr lang="id-ID" sz="2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endParaRPr lang="en-US" sz="2800" dirty="0" smtClean="0"/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Demonstrate teaching receptive skills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Receptive skills (Listening and Reading skills)</a:t>
            </a:r>
          </a:p>
          <a:p>
            <a:pPr marL="0" indent="0">
              <a:buNone/>
            </a:pPr>
            <a:r>
              <a:rPr lang="en-US" dirty="0" smtClean="0"/>
              <a:t>also known as passive skills or reading and listening are often contrasted with productive skills (speaking and writing). When a learning a new language learners tend to develop their receptive skills first and then acquire productive capability.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  <a:cs typeface="Arial" charset="0"/>
              </a:rPr>
              <a:t>Direction</a:t>
            </a:r>
            <a:br>
              <a:rPr lang="en-US" sz="2800" dirty="0">
                <a:latin typeface="Arial" charset="0"/>
                <a:cs typeface="Arial" charset="0"/>
              </a:rPr>
            </a:b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7172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 algn="just">
              <a:buNone/>
              <a:tabLst>
                <a:tab pos="4691063" algn="l"/>
              </a:tabLst>
            </a:pPr>
            <a:r>
              <a:rPr lang="en-US" sz="2000" dirty="0">
                <a:latin typeface="Arial" charset="0"/>
                <a:cs typeface="Arial" charset="0"/>
              </a:rPr>
              <a:t>You will have teaching demonstration (micro teaching) by following some direction as follows:</a:t>
            </a:r>
          </a:p>
          <a:p>
            <a:pPr marL="0" indent="0" algn="just">
              <a:buNone/>
              <a:tabLst>
                <a:tab pos="4691063" algn="l"/>
              </a:tabLst>
            </a:pPr>
            <a:endParaRPr lang="en-US" sz="2000" dirty="0">
              <a:latin typeface="Arial" charset="0"/>
              <a:cs typeface="Arial" charset="0"/>
            </a:endParaRPr>
          </a:p>
          <a:p>
            <a:pPr marL="0" indent="0" algn="just">
              <a:buNone/>
              <a:tabLst>
                <a:tab pos="4691063" algn="l"/>
              </a:tabLst>
            </a:pPr>
            <a:r>
              <a:rPr lang="en-US" sz="2000" dirty="0">
                <a:latin typeface="Arial" charset="0"/>
                <a:cs typeface="Arial" charset="0"/>
              </a:rPr>
              <a:t>Choose one topic related to English material in elementary curriculum.</a:t>
            </a:r>
          </a:p>
          <a:p>
            <a:pPr marL="0" indent="0" algn="just">
              <a:buNone/>
              <a:tabLst>
                <a:tab pos="4691063" algn="l"/>
              </a:tabLst>
            </a:pPr>
            <a:r>
              <a:rPr lang="en-US" sz="2000" dirty="0">
                <a:latin typeface="Arial" charset="0"/>
                <a:cs typeface="Arial" charset="0"/>
              </a:rPr>
              <a:t>Make a lesson plan by following some components provided before.</a:t>
            </a:r>
          </a:p>
          <a:p>
            <a:pPr marL="0" indent="0" algn="just">
              <a:buNone/>
              <a:tabLst>
                <a:tab pos="4691063" algn="l"/>
              </a:tabLst>
            </a:pPr>
            <a:r>
              <a:rPr lang="en-US" sz="2000" dirty="0">
                <a:latin typeface="Arial" charset="0"/>
                <a:cs typeface="Arial" charset="0"/>
              </a:rPr>
              <a:t>Prepare the various learning media.</a:t>
            </a:r>
          </a:p>
          <a:p>
            <a:pPr marL="0" indent="0" algn="just">
              <a:buNone/>
              <a:tabLst>
                <a:tab pos="4691063" algn="l"/>
              </a:tabLst>
            </a:pPr>
            <a:r>
              <a:rPr lang="en-US" sz="2000" dirty="0">
                <a:latin typeface="Arial" charset="0"/>
                <a:cs typeface="Arial" charset="0"/>
              </a:rPr>
              <a:t>Create the creative, innovative, fun learning and teaching process in the class.</a:t>
            </a:r>
          </a:p>
          <a:p>
            <a:pPr marL="0" indent="0" algn="just">
              <a:buNone/>
              <a:tabLst>
                <a:tab pos="4691063" algn="l"/>
              </a:tabLst>
            </a:pPr>
            <a:endParaRPr lang="en-US" sz="2000" dirty="0">
              <a:latin typeface="Arial" charset="0"/>
              <a:cs typeface="Arial" charset="0"/>
            </a:endParaRPr>
          </a:p>
          <a:p>
            <a:pPr marL="0" indent="0" algn="just">
              <a:buNone/>
              <a:tabLst>
                <a:tab pos="4691063" algn="l"/>
              </a:tabLst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 marL="0" indent="0" algn="just">
              <a:buNone/>
              <a:tabLst>
                <a:tab pos="4691063" algn="l"/>
              </a:tabLst>
            </a:pPr>
            <a:endParaRPr lang="id-ID" sz="2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045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8575" y="-10886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819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lvl="0" indent="0" algn="ctr" eaLnBrk="1" fontAlgn="auto" hangingPunct="1">
              <a:spcAft>
                <a:spcPts val="0"/>
              </a:spcAft>
              <a:buNone/>
            </a:pPr>
            <a:r>
              <a:rPr lang="en-US" sz="4000" b="1" i="1" dirty="0" smtClean="0">
                <a:cs typeface="Arial" charset="0"/>
              </a:rPr>
              <a:t>GOOD LUCK</a:t>
            </a:r>
            <a:endParaRPr lang="en-US" sz="4000" b="1" i="1" dirty="0" smtClean="0"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8575" y="-10886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81205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58" y="-4482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8382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None/>
            </a:pPr>
            <a:endParaRPr lang="id-ID" sz="2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2791</TotalTime>
  <Words>193</Words>
  <Application>Microsoft Office PowerPoint</Application>
  <PresentationFormat>On-screen Show (4:3)</PresentationFormat>
  <Paragraphs>36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Demonstrate teaching receptive skills </vt:lpstr>
      <vt:lpstr>Direction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Win8</cp:lastModifiedBy>
  <cp:revision>288</cp:revision>
  <dcterms:created xsi:type="dcterms:W3CDTF">2010-08-24T06:47:44Z</dcterms:created>
  <dcterms:modified xsi:type="dcterms:W3CDTF">2018-10-15T04:37:46Z</dcterms:modified>
</cp:coreProperties>
</file>