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B4D"/>
    <a:srgbClr val="F699C7"/>
    <a:srgbClr val="339DDA"/>
    <a:srgbClr val="61B895"/>
    <a:srgbClr val="D04893"/>
    <a:srgbClr val="ABF6D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90036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029000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586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4206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87840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07840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8812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337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547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07653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0234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26E40-D6F9-FF48-AC3D-6E22210B99E4}" type="datetimeFigureOut">
              <a:rPr lang="en-US" smtClean="0"/>
              <a:pPr/>
              <a:t>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FDE68-5B1D-0943-9301-A09EFD9A2C4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55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ARINDONESIA.COM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90s-background-cute-grunge-love-pastel-tumblr-wallpaper-369550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591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41499" y="215771"/>
            <a:ext cx="6180283" cy="2099320"/>
          </a:xfrm>
          <a:prstGeom prst="rect">
            <a:avLst/>
          </a:prstGeom>
          <a:solidFill>
            <a:srgbClr val="ABF6D2">
              <a:alpha val="79000"/>
            </a:srgbClr>
          </a:solidFill>
          <a:ln w="5715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651124" y="-460535"/>
            <a:ext cx="45784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9600" dirty="0" smtClean="0">
                <a:solidFill>
                  <a:srgbClr val="D04893"/>
                </a:solidFill>
                <a:latin typeface="Avenir Next Condensed Demi Bold"/>
                <a:cs typeface="Avenir Next Condensed Demi Bold"/>
              </a:rPr>
              <a:t>ROAR</a:t>
            </a:r>
            <a:r>
              <a:rPr lang="en-US" sz="4400" dirty="0" smtClean="0">
                <a:solidFill>
                  <a:srgbClr val="D04893"/>
                </a:solidFill>
                <a:latin typeface="Avenir Next Condensed Demi Bold"/>
                <a:cs typeface="Avenir Next Condensed Demi Bold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41766" y="1387606"/>
            <a:ext cx="5130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339DDA"/>
                </a:solidFill>
              </a:rPr>
              <a:t>3D ART FOR WALL DECOR</a:t>
            </a:r>
            <a:endParaRPr lang="en-US" sz="3200" dirty="0">
              <a:solidFill>
                <a:srgbClr val="339DDA"/>
              </a:solidFill>
            </a:endParaRPr>
          </a:p>
        </p:txBody>
      </p:sp>
      <p:pic>
        <p:nvPicPr>
          <p:cNvPr id="5" name="Picture 4" descr="image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9" t="7747"/>
          <a:stretch/>
        </p:blipFill>
        <p:spPr>
          <a:xfrm rot="5400000">
            <a:off x="-70902" y="3371877"/>
            <a:ext cx="3091358" cy="2333978"/>
          </a:xfrm>
          <a:prstGeom prst="ellipse">
            <a:avLst/>
          </a:prstGeom>
        </p:spPr>
      </p:pic>
      <p:pic>
        <p:nvPicPr>
          <p:cNvPr id="6" name="Picture 5" descr="image4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487454" y="3181583"/>
            <a:ext cx="3091358" cy="2318518"/>
          </a:xfrm>
          <a:prstGeom prst="ellipse">
            <a:avLst/>
          </a:prstGeom>
        </p:spPr>
      </p:pic>
      <p:pic>
        <p:nvPicPr>
          <p:cNvPr id="10" name="Picture 9" descr="image3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51124" y="4396062"/>
            <a:ext cx="2931126" cy="2198345"/>
          </a:xfrm>
          <a:prstGeom prst="ellipse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08094" y="2892564"/>
            <a:ext cx="4365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w Cen MT" pitchFamily="34" charset="0"/>
              </a:rPr>
              <a:t>ANGELINE JANUAR (2015-24-002)</a:t>
            </a:r>
          </a:p>
          <a:p>
            <a:pPr algn="ctr"/>
            <a:r>
              <a:rPr lang="en-US" sz="2000" b="1" dirty="0" smtClean="0">
                <a:latin typeface="Tw Cen MT" pitchFamily="34" charset="0"/>
              </a:rPr>
              <a:t>PRODUCT DESIGN</a:t>
            </a:r>
          </a:p>
          <a:p>
            <a:pPr algn="ctr"/>
            <a:r>
              <a:rPr lang="en-US" sz="2000" b="1" dirty="0" smtClean="0">
                <a:latin typeface="Tw Cen MT" pitchFamily="34" charset="0"/>
              </a:rPr>
              <a:t>ESA UNGGUL UNIVERSITY</a:t>
            </a:r>
            <a:endParaRPr lang="en-US" sz="2000" b="1" dirty="0">
              <a:latin typeface="Tw Cen M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649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dorable-aesthetic-aesthetics-black-Favim.com-3846834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142" b="1571"/>
          <a:stretch/>
        </p:blipFill>
        <p:spPr>
          <a:xfrm>
            <a:off x="0" y="0"/>
            <a:ext cx="9316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Oval 5"/>
          <p:cNvSpPr/>
          <p:nvPr/>
        </p:nvSpPr>
        <p:spPr>
          <a:xfrm>
            <a:off x="457200" y="1984375"/>
            <a:ext cx="2254250" cy="2222500"/>
          </a:xfrm>
          <a:prstGeom prst="ellipse">
            <a:avLst/>
          </a:prstGeom>
          <a:solidFill>
            <a:srgbClr val="F699C7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517900" y="1984375"/>
            <a:ext cx="2254250" cy="2222500"/>
          </a:xfrm>
          <a:prstGeom prst="ellipse">
            <a:avLst/>
          </a:prstGeom>
          <a:solidFill>
            <a:srgbClr val="F699C7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584950" y="1984375"/>
            <a:ext cx="2254250" cy="2222500"/>
          </a:xfrm>
          <a:prstGeom prst="ellipse">
            <a:avLst/>
          </a:prstGeom>
          <a:solidFill>
            <a:srgbClr val="F699C7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1539875" y="428625"/>
            <a:ext cx="6032500" cy="989013"/>
          </a:xfrm>
          <a:prstGeom prst="rect">
            <a:avLst/>
          </a:prstGeom>
          <a:solidFill>
            <a:srgbClr val="F4EB4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IS ROAR 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2756416"/>
            <a:ext cx="25971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ORNAMENT</a:t>
            </a:r>
          </a:p>
        </p:txBody>
      </p:sp>
      <p:sp>
        <p:nvSpPr>
          <p:cNvPr id="5" name="Rectangle 4"/>
          <p:cNvSpPr/>
          <p:nvPr/>
        </p:nvSpPr>
        <p:spPr>
          <a:xfrm>
            <a:off x="4055270" y="2756416"/>
            <a:ext cx="11774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/>
              <a:t>CUTE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6969125" y="2694861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3D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657316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esthetic-feathers-grunge-pastel-Favim.com-399200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" r="10974" b="1"/>
          <a:stretch/>
        </p:blipFill>
        <p:spPr>
          <a:xfrm>
            <a:off x="0" y="0"/>
            <a:ext cx="9144000" cy="6858000"/>
          </a:xfrm>
        </p:spPr>
      </p:pic>
      <p:pic>
        <p:nvPicPr>
          <p:cNvPr id="6" name="Picture 5" descr="118_Gambar c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77" y="2077661"/>
            <a:ext cx="1891090" cy="1891090"/>
          </a:xfrm>
          <a:prstGeom prst="ellipse">
            <a:avLst/>
          </a:prstGeom>
        </p:spPr>
      </p:pic>
      <p:pic>
        <p:nvPicPr>
          <p:cNvPr id="7" name="Picture 6" descr="199269_f5268c9e-85ed-11e4-8a1c-818f4908a8c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035" y="2077661"/>
            <a:ext cx="2049840" cy="2049840"/>
          </a:xfrm>
          <a:prstGeom prst="ellipse">
            <a:avLst/>
          </a:prstGeom>
        </p:spPr>
      </p:pic>
      <p:pic>
        <p:nvPicPr>
          <p:cNvPr id="8" name="Picture 7" descr="free-shipping-10-pcs-colourful-180gsm-thick-color-font-b-paper-b-font-font-b-cardboar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25" y="2077661"/>
            <a:ext cx="2049839" cy="2049839"/>
          </a:xfrm>
          <a:prstGeom prst="ellipse">
            <a:avLst/>
          </a:prstGeom>
        </p:spPr>
      </p:pic>
      <p:pic>
        <p:nvPicPr>
          <p:cNvPr id="9" name="Picture 8" descr="orange-and-blue-scissor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177" y="4524375"/>
            <a:ext cx="1960481" cy="1952625"/>
          </a:xfrm>
          <a:prstGeom prst="ellipse">
            <a:avLst/>
          </a:prstGeom>
        </p:spPr>
      </p:pic>
      <p:pic>
        <p:nvPicPr>
          <p:cNvPr id="10" name="Picture 9" descr="Plywood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3750" y="4524375"/>
            <a:ext cx="2016125" cy="1968500"/>
          </a:xfrm>
          <a:prstGeom prst="ellipse">
            <a:avLst/>
          </a:prstGeom>
        </p:spPr>
      </p:pic>
      <p:pic>
        <p:nvPicPr>
          <p:cNvPr id="11" name="Picture 10" descr="Lem_Fox_Large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43625" y="4524375"/>
            <a:ext cx="1841500" cy="1992503"/>
          </a:xfrm>
          <a:prstGeom prst="ellipse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746250" y="274638"/>
            <a:ext cx="5476875" cy="947737"/>
          </a:xfrm>
          <a:prstGeom prst="rect">
            <a:avLst/>
          </a:prstGeom>
          <a:solidFill>
            <a:srgbClr val="ABF6D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905000" y="397749"/>
            <a:ext cx="51117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MATERIAL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xmlns="" val="320699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 descr="db86d403636cacd36436045661d6f7b5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470" r="14304"/>
          <a:stretch/>
        </p:blipFill>
        <p:spPr>
          <a:xfrm>
            <a:off x="0" y="0"/>
            <a:ext cx="9144000" cy="6858000"/>
          </a:xfrm>
        </p:spPr>
      </p:pic>
      <p:sp>
        <p:nvSpPr>
          <p:cNvPr id="8" name="Rectangle 7"/>
          <p:cNvSpPr/>
          <p:nvPr/>
        </p:nvSpPr>
        <p:spPr>
          <a:xfrm>
            <a:off x="1952624" y="84138"/>
            <a:ext cx="5445125" cy="947737"/>
          </a:xfrm>
          <a:prstGeom prst="rect">
            <a:avLst/>
          </a:prstGeom>
          <a:solidFill>
            <a:srgbClr val="F699C7">
              <a:alpha val="79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0D0D0D"/>
                </a:solidFill>
              </a:rPr>
              <a:t>HOW TO MAKE A ROAR</a:t>
            </a:r>
            <a:endParaRPr lang="en-US" sz="3600" dirty="0">
              <a:solidFill>
                <a:srgbClr val="0D0D0D"/>
              </a:solidFill>
            </a:endParaRPr>
          </a:p>
        </p:txBody>
      </p:sp>
      <p:pic>
        <p:nvPicPr>
          <p:cNvPr id="3" name="Picture 2" descr="image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7160" y="1417638"/>
            <a:ext cx="4545073" cy="4545073"/>
          </a:xfrm>
          <a:prstGeom prst="rect">
            <a:avLst/>
          </a:prstGeom>
        </p:spPr>
      </p:pic>
      <p:pic>
        <p:nvPicPr>
          <p:cNvPr id="4" name="Picture 3" descr="image2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41096" y="1417638"/>
            <a:ext cx="4602904" cy="4602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039" y="1579450"/>
            <a:ext cx="2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039" y="2966731"/>
            <a:ext cx="1279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29440" y="1492791"/>
            <a:ext cx="1511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41344" y="1492791"/>
            <a:ext cx="6812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41344" y="2966731"/>
            <a:ext cx="2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029440" y="5651210"/>
            <a:ext cx="2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541344" y="5593379"/>
            <a:ext cx="2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1039" y="4471129"/>
            <a:ext cx="2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29440" y="2966731"/>
            <a:ext cx="2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4825198" y="4471129"/>
            <a:ext cx="5237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944029" y="2966731"/>
            <a:ext cx="599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13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4517913" y="2966731"/>
            <a:ext cx="5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6944029" y="1464605"/>
            <a:ext cx="453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11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4581629" y="1464605"/>
            <a:ext cx="5868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034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dKTu7Q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1778000" y="274638"/>
            <a:ext cx="5492750" cy="1143000"/>
          </a:xfrm>
          <a:prstGeom prst="rect">
            <a:avLst/>
          </a:prstGeom>
          <a:solidFill>
            <a:srgbClr val="F699C7">
              <a:alpha val="67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D0D0D"/>
                </a:solidFill>
              </a:rPr>
              <a:t>PRICE OF ROAR</a:t>
            </a:r>
            <a:endParaRPr lang="en-US" sz="4000" dirty="0">
              <a:solidFill>
                <a:srgbClr val="0D0D0D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2539999" y="2016125"/>
            <a:ext cx="6146801" cy="3825875"/>
          </a:xfrm>
          <a:prstGeom prst="ellipse">
            <a:avLst/>
          </a:prstGeom>
          <a:solidFill>
            <a:srgbClr val="F699C7"/>
          </a:solidFill>
          <a:ln w="57150" cmpd="sng">
            <a:solidFill>
              <a:srgbClr val="F4EB4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solidFill>
                  <a:srgbClr val="D04893"/>
                </a:solidFill>
                <a:latin typeface="Arial Black"/>
                <a:cs typeface="Arial Black"/>
              </a:rPr>
              <a:t>ONLY</a:t>
            </a:r>
          </a:p>
          <a:p>
            <a:pPr algn="ctr"/>
            <a:r>
              <a:rPr lang="en-US" sz="7200" dirty="0" smtClean="0">
                <a:solidFill>
                  <a:srgbClr val="D04893"/>
                </a:solidFill>
                <a:latin typeface="Arial Black"/>
                <a:cs typeface="Arial Black"/>
              </a:rPr>
              <a:t>IDR 75.000 </a:t>
            </a:r>
            <a:endParaRPr lang="en-US" sz="7200" dirty="0">
              <a:solidFill>
                <a:srgbClr val="D04893"/>
              </a:solidFill>
              <a:latin typeface="Arial Black"/>
              <a:cs typeface="Arial Black"/>
            </a:endParaRPr>
          </a:p>
          <a:p>
            <a:pPr algn="ctr"/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21126814">
            <a:off x="254093" y="1935455"/>
            <a:ext cx="403206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PROMO !!!!</a:t>
            </a:r>
          </a:p>
          <a:p>
            <a:r>
              <a:rPr lang="en-US" sz="3600" dirty="0" smtClean="0"/>
              <a:t>BUY 1 GET 1</a:t>
            </a:r>
          </a:p>
          <a:p>
            <a:r>
              <a:rPr lang="en-US" sz="3600" dirty="0" smtClean="0"/>
              <a:t>FREE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30476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funky_zebra.gif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" r="12727"/>
          <a:stretch/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/>
          <p:nvPr/>
        </p:nvSpPr>
        <p:spPr>
          <a:xfrm>
            <a:off x="2079625" y="100013"/>
            <a:ext cx="4953000" cy="730250"/>
          </a:xfrm>
          <a:prstGeom prst="rect">
            <a:avLst/>
          </a:prstGeom>
          <a:solidFill>
            <a:srgbClr val="F699C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D0D0D"/>
                </a:solidFill>
              </a:rPr>
              <a:t>HOW TO BUY</a:t>
            </a:r>
            <a:endParaRPr lang="en-US" sz="4000" dirty="0">
              <a:solidFill>
                <a:srgbClr val="0D0D0D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1628774" y="1127125"/>
            <a:ext cx="5908675" cy="5524500"/>
          </a:xfrm>
          <a:prstGeom prst="ellipse">
            <a:avLst/>
          </a:prstGeom>
          <a:solidFill>
            <a:srgbClr val="F699C7">
              <a:alpha val="7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28774" y="2873375"/>
            <a:ext cx="59626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hlinkClick r:id="rId3"/>
              </a:rPr>
              <a:t>WWW.ROARINDONESIA.COM</a:t>
            </a:r>
            <a:r>
              <a:rPr lang="en-US" sz="3200" dirty="0" smtClean="0"/>
              <a:t> </a:t>
            </a:r>
          </a:p>
        </p:txBody>
      </p:sp>
      <p:pic>
        <p:nvPicPr>
          <p:cNvPr id="12" name="Picture 11" descr="unnamed-6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02921" y="4829908"/>
            <a:ext cx="989404" cy="98940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592325" y="4862945"/>
            <a:ext cx="2397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ROARIND</a:t>
            </a:r>
            <a:endParaRPr lang="en-US" sz="2400" dirty="0"/>
          </a:p>
        </p:txBody>
      </p:sp>
      <p:pic>
        <p:nvPicPr>
          <p:cNvPr id="14" name="Picture 13" descr="unnamed-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51337" y="3769206"/>
            <a:ext cx="1036099" cy="106070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87436" y="3914712"/>
            <a:ext cx="3303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081546052419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37451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6779" y="924217"/>
            <a:ext cx="6807738" cy="498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62</Words>
  <Application>Microsoft Office PowerPoint</Application>
  <PresentationFormat>On-screen Show (4:3)</PresentationFormat>
  <Paragraphs>35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angeline januar</dc:creator>
  <cp:lastModifiedBy>I Putu Jonny</cp:lastModifiedBy>
  <cp:revision>16</cp:revision>
  <dcterms:created xsi:type="dcterms:W3CDTF">2016-12-03T01:12:36Z</dcterms:created>
  <dcterms:modified xsi:type="dcterms:W3CDTF">2019-01-04T02:01:21Z</dcterms:modified>
</cp:coreProperties>
</file>