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2" r:id="rId3"/>
    <p:sldId id="265" r:id="rId4"/>
    <p:sldId id="266" r:id="rId5"/>
    <p:sldId id="257" r:id="rId6"/>
    <p:sldId id="258" r:id="rId7"/>
    <p:sldId id="262" r:id="rId8"/>
    <p:sldId id="263" r:id="rId9"/>
    <p:sldId id="264" r:id="rId10"/>
    <p:sldId id="271" r:id="rId11"/>
    <p:sldId id="267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5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FC9197-5E25-43F9-A914-F99BE25D7C5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F44FB1-354B-4E20-BEC2-A60AFC1B4E9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1. </a:t>
          </a:r>
          <a:r>
            <a:rPr lang="en-US" dirty="0" err="1" smtClean="0">
              <a:solidFill>
                <a:schemeClr val="tx1"/>
              </a:solidFill>
            </a:rPr>
            <a:t>Segmentasi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berdasarkan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kebutuhan</a:t>
          </a:r>
          <a:endParaRPr lang="en-US" dirty="0">
            <a:solidFill>
              <a:schemeClr val="tx1"/>
            </a:solidFill>
          </a:endParaRPr>
        </a:p>
      </dgm:t>
    </dgm:pt>
    <dgm:pt modelId="{5E660DA7-B442-4F5A-9713-92996DCDA35E}" type="parTrans" cxnId="{915CAC30-BAE2-4A3E-B925-19D9C9F5B1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AF88772-B7BA-498C-B423-95EF8EFE7B59}" type="sibTrans" cxnId="{915CAC30-BAE2-4A3E-B925-19D9C9F5B1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D245B98-73C7-4F64-9323-E641F60DF3F7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2. </a:t>
          </a:r>
          <a:r>
            <a:rPr lang="en-US" dirty="0" err="1" smtClean="0">
              <a:solidFill>
                <a:schemeClr val="tx1"/>
              </a:solidFill>
            </a:rPr>
            <a:t>Identifikasi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segmen</a:t>
          </a:r>
          <a:endParaRPr lang="en-US" dirty="0">
            <a:solidFill>
              <a:schemeClr val="tx1"/>
            </a:solidFill>
          </a:endParaRPr>
        </a:p>
      </dgm:t>
    </dgm:pt>
    <dgm:pt modelId="{DFF05197-BE25-457D-9679-7916BB5957A8}" type="parTrans" cxnId="{C8A93B69-930E-42B2-820A-54CCF12ECE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1F8456-6F00-46AB-90DA-0A482944AA34}" type="sibTrans" cxnId="{C8A93B69-930E-42B2-820A-54CCF12ECE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A1F09AF-EF9C-4B6E-80E2-B35ACB50AEAF}">
      <dgm:prSet phldrT="[Text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3. </a:t>
          </a:r>
          <a:r>
            <a:rPr lang="en-US" dirty="0" err="1" smtClean="0">
              <a:solidFill>
                <a:schemeClr val="tx1"/>
              </a:solidFill>
            </a:rPr>
            <a:t>Daya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tarik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segmen</a:t>
          </a:r>
          <a:endParaRPr lang="en-US" dirty="0">
            <a:solidFill>
              <a:schemeClr val="tx1"/>
            </a:solidFill>
          </a:endParaRPr>
        </a:p>
      </dgm:t>
    </dgm:pt>
    <dgm:pt modelId="{13F77D5B-63C3-4797-B615-322BDF75B814}" type="parTrans" cxnId="{130ED3D9-16D5-4041-9A7E-C5E40FF4CB6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CE7DE2E-D3C2-4692-A8EC-741658AAB98E}" type="sibTrans" cxnId="{130ED3D9-16D5-4041-9A7E-C5E40FF4CB6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1CFDAEF-A382-4FB6-BA9F-6D088396A12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4. Tingkat </a:t>
          </a:r>
          <a:r>
            <a:rPr lang="en-US" dirty="0" err="1" smtClean="0">
              <a:solidFill>
                <a:schemeClr val="tx1"/>
              </a:solidFill>
            </a:rPr>
            <a:t>Probilitas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Segmen</a:t>
          </a:r>
          <a:endParaRPr lang="en-US" dirty="0">
            <a:solidFill>
              <a:schemeClr val="tx1"/>
            </a:solidFill>
          </a:endParaRPr>
        </a:p>
      </dgm:t>
    </dgm:pt>
    <dgm:pt modelId="{8107E853-1072-4A71-ADA9-90959D2C5AFC}" type="parTrans" cxnId="{9E574F01-5BC6-4732-8AC3-34445C4E0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B80E8EC-D32B-443E-9D62-26FC93DA7248}" type="sibTrans" cxnId="{9E574F01-5BC6-4732-8AC3-34445C4E0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497574E-DB45-435D-91ED-A42189C595EB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5. </a:t>
          </a:r>
          <a:r>
            <a:rPr lang="en-US" dirty="0" err="1" smtClean="0">
              <a:solidFill>
                <a:schemeClr val="tx1"/>
              </a:solidFill>
            </a:rPr>
            <a:t>Penetapan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posisi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pada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segmen</a:t>
          </a:r>
          <a:endParaRPr lang="en-US" dirty="0">
            <a:solidFill>
              <a:schemeClr val="tx1"/>
            </a:solidFill>
          </a:endParaRPr>
        </a:p>
      </dgm:t>
    </dgm:pt>
    <dgm:pt modelId="{79ADB055-0A2A-480F-B79C-E570C582B687}" type="parTrans" cxnId="{0C08C449-EAB3-4871-B986-183BAE43B2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9773EA7-9F4E-40A6-949F-1959EBD11868}" type="sibTrans" cxnId="{0C08C449-EAB3-4871-B986-183BAE43B2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7DF9EF-BF20-45B0-8FC1-BE833715473F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6. “</a:t>
          </a:r>
          <a:r>
            <a:rPr lang="en-US" dirty="0" err="1" smtClean="0">
              <a:solidFill>
                <a:schemeClr val="tx1"/>
              </a:solidFill>
            </a:rPr>
            <a:t>tes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Asam</a:t>
          </a:r>
          <a:r>
            <a:rPr lang="en-US" dirty="0" smtClean="0">
              <a:solidFill>
                <a:schemeClr val="tx1"/>
              </a:solidFill>
            </a:rPr>
            <a:t>” </a:t>
          </a:r>
          <a:r>
            <a:rPr lang="en-US" dirty="0" err="1" smtClean="0">
              <a:solidFill>
                <a:schemeClr val="tx1"/>
              </a:solidFill>
            </a:rPr>
            <a:t>segmen</a:t>
          </a:r>
          <a:endParaRPr lang="en-US" dirty="0">
            <a:solidFill>
              <a:schemeClr val="tx1"/>
            </a:solidFill>
          </a:endParaRPr>
        </a:p>
      </dgm:t>
    </dgm:pt>
    <dgm:pt modelId="{23098B24-E5D3-4B4F-AAC2-0692DB36506E}" type="parTrans" cxnId="{3434504E-658D-4FCB-BD9D-88ED675C7A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233B983-D56F-4AD6-8940-E20A711A2B5F}" type="sibTrans" cxnId="{3434504E-658D-4FCB-BD9D-88ED675C7A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458781C-CAF6-443E-90DC-73135A3634A3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7. </a:t>
          </a:r>
          <a:r>
            <a:rPr lang="en-US" dirty="0" err="1" smtClean="0">
              <a:solidFill>
                <a:schemeClr val="tx1"/>
              </a:solidFill>
            </a:rPr>
            <a:t>Strategi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kombinasi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pemasaran</a:t>
          </a:r>
          <a:endParaRPr lang="en-US" dirty="0">
            <a:solidFill>
              <a:schemeClr val="tx1"/>
            </a:solidFill>
          </a:endParaRPr>
        </a:p>
      </dgm:t>
    </dgm:pt>
    <dgm:pt modelId="{3EBCA9A5-9016-43E9-B909-1E65D550B46C}" type="parTrans" cxnId="{7E775296-206D-40C4-8C4E-803E37134B5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09F5EEC-0B2D-46E2-B5BB-BA8B83FF310C}" type="sibTrans" cxnId="{7E775296-206D-40C4-8C4E-803E37134B5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63159B3-6651-46AA-8922-7EDC1C87D439}" type="pres">
      <dgm:prSet presAssocID="{0AFC9197-5E25-43F9-A914-F99BE25D7C5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9188FA2-5346-42AF-A26B-F37725A9E879}" type="pres">
      <dgm:prSet presAssocID="{D1F44FB1-354B-4E20-BEC2-A60AFC1B4E90}" presName="horFlow" presStyleCnt="0"/>
      <dgm:spPr/>
    </dgm:pt>
    <dgm:pt modelId="{15E08208-A18A-4C42-B7A8-0C74C4812D89}" type="pres">
      <dgm:prSet presAssocID="{D1F44FB1-354B-4E20-BEC2-A60AFC1B4E90}" presName="bigChev" presStyleLbl="node1" presStyleIdx="0" presStyleCnt="3"/>
      <dgm:spPr/>
      <dgm:t>
        <a:bodyPr/>
        <a:lstStyle/>
        <a:p>
          <a:endParaRPr lang="en-US"/>
        </a:p>
      </dgm:t>
    </dgm:pt>
    <dgm:pt modelId="{7EE83D12-16C6-4CF2-BFC5-0AD8FCD8BF06}" type="pres">
      <dgm:prSet presAssocID="{DFF05197-BE25-457D-9679-7916BB5957A8}" presName="parTrans" presStyleCnt="0"/>
      <dgm:spPr/>
    </dgm:pt>
    <dgm:pt modelId="{2392B20B-926D-4F97-8B58-55BF84737EDE}" type="pres">
      <dgm:prSet presAssocID="{FD245B98-73C7-4F64-9323-E641F60DF3F7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FBD86-CA2E-410D-A92F-A897D9BB21AE}" type="pres">
      <dgm:prSet presAssocID="{6E1F8456-6F00-46AB-90DA-0A482944AA34}" presName="sibTrans" presStyleCnt="0"/>
      <dgm:spPr/>
    </dgm:pt>
    <dgm:pt modelId="{93E03BA2-F2CD-420D-A1AA-19E30D4ABBC2}" type="pres">
      <dgm:prSet presAssocID="{3A1F09AF-EF9C-4B6E-80E2-B35ACB50AEAF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2B5B1-AC69-4CFD-9DD2-1674353A6286}" type="pres">
      <dgm:prSet presAssocID="{D1F44FB1-354B-4E20-BEC2-A60AFC1B4E90}" presName="vSp" presStyleCnt="0"/>
      <dgm:spPr/>
    </dgm:pt>
    <dgm:pt modelId="{5E8EAB8A-0FB5-4DAF-9899-8F9272F004B3}" type="pres">
      <dgm:prSet presAssocID="{A1CFDAEF-A382-4FB6-BA9F-6D088396A12C}" presName="horFlow" presStyleCnt="0"/>
      <dgm:spPr/>
    </dgm:pt>
    <dgm:pt modelId="{D772CCA0-4AEC-4831-AB4D-7B8CC80A1294}" type="pres">
      <dgm:prSet presAssocID="{A1CFDAEF-A382-4FB6-BA9F-6D088396A12C}" presName="bigChev" presStyleLbl="node1" presStyleIdx="1" presStyleCnt="3" custLinFactNeighborX="16704" custLinFactNeighborY="-1072"/>
      <dgm:spPr/>
      <dgm:t>
        <a:bodyPr/>
        <a:lstStyle/>
        <a:p>
          <a:endParaRPr lang="en-US"/>
        </a:p>
      </dgm:t>
    </dgm:pt>
    <dgm:pt modelId="{DF2CEDEE-A07C-41E3-AD3D-5413072FAD1E}" type="pres">
      <dgm:prSet presAssocID="{79ADB055-0A2A-480F-B79C-E570C582B687}" presName="parTrans" presStyleCnt="0"/>
      <dgm:spPr/>
    </dgm:pt>
    <dgm:pt modelId="{6143C98D-CB67-4CC4-9EFA-E933EF34331A}" type="pres">
      <dgm:prSet presAssocID="{6497574E-DB45-435D-91ED-A42189C595EB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1C8D9-642D-4B08-AFC3-DD1E36D20E24}" type="pres">
      <dgm:prSet presAssocID="{99773EA7-9F4E-40A6-949F-1959EBD11868}" presName="sibTrans" presStyleCnt="0"/>
      <dgm:spPr/>
    </dgm:pt>
    <dgm:pt modelId="{6594E698-161A-4E92-807B-DB7014274F8A}" type="pres">
      <dgm:prSet presAssocID="{1E7DF9EF-BF20-45B0-8FC1-BE833715473F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B365C-3B41-4495-97AE-388A00AC8681}" type="pres">
      <dgm:prSet presAssocID="{A1CFDAEF-A382-4FB6-BA9F-6D088396A12C}" presName="vSp" presStyleCnt="0"/>
      <dgm:spPr/>
    </dgm:pt>
    <dgm:pt modelId="{6907520C-39D0-44E8-B94B-24745AA6D1FF}" type="pres">
      <dgm:prSet presAssocID="{3458781C-CAF6-443E-90DC-73135A3634A3}" presName="horFlow" presStyleCnt="0"/>
      <dgm:spPr/>
    </dgm:pt>
    <dgm:pt modelId="{BE3780A8-36D1-42BF-BEC6-49A0321A905D}" type="pres">
      <dgm:prSet presAssocID="{3458781C-CAF6-443E-90DC-73135A3634A3}" presName="bigChev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130ED3D9-16D5-4041-9A7E-C5E40FF4CB68}" srcId="{D1F44FB1-354B-4E20-BEC2-A60AFC1B4E90}" destId="{3A1F09AF-EF9C-4B6E-80E2-B35ACB50AEAF}" srcOrd="1" destOrd="0" parTransId="{13F77D5B-63C3-4797-B615-322BDF75B814}" sibTransId="{ACE7DE2E-D3C2-4692-A8EC-741658AAB98E}"/>
    <dgm:cxn modelId="{9E574F01-5BC6-4732-8AC3-34445C4E09D5}" srcId="{0AFC9197-5E25-43F9-A914-F99BE25D7C5C}" destId="{A1CFDAEF-A382-4FB6-BA9F-6D088396A12C}" srcOrd="1" destOrd="0" parTransId="{8107E853-1072-4A71-ADA9-90959D2C5AFC}" sibTransId="{2B80E8EC-D32B-443E-9D62-26FC93DA7248}"/>
    <dgm:cxn modelId="{0C08C449-EAB3-4871-B986-183BAE43B2BD}" srcId="{A1CFDAEF-A382-4FB6-BA9F-6D088396A12C}" destId="{6497574E-DB45-435D-91ED-A42189C595EB}" srcOrd="0" destOrd="0" parTransId="{79ADB055-0A2A-480F-B79C-E570C582B687}" sibTransId="{99773EA7-9F4E-40A6-949F-1959EBD11868}"/>
    <dgm:cxn modelId="{1BB614DD-59A0-4B2A-BB0C-4EC9AAC4C7B2}" type="presOf" srcId="{0AFC9197-5E25-43F9-A914-F99BE25D7C5C}" destId="{263159B3-6651-46AA-8922-7EDC1C87D439}" srcOrd="0" destOrd="0" presId="urn:microsoft.com/office/officeart/2005/8/layout/lProcess3"/>
    <dgm:cxn modelId="{C8A93B69-930E-42B2-820A-54CCF12ECE94}" srcId="{D1F44FB1-354B-4E20-BEC2-A60AFC1B4E90}" destId="{FD245B98-73C7-4F64-9323-E641F60DF3F7}" srcOrd="0" destOrd="0" parTransId="{DFF05197-BE25-457D-9679-7916BB5957A8}" sibTransId="{6E1F8456-6F00-46AB-90DA-0A482944AA34}"/>
    <dgm:cxn modelId="{3434504E-658D-4FCB-BD9D-88ED675C7A2A}" srcId="{A1CFDAEF-A382-4FB6-BA9F-6D088396A12C}" destId="{1E7DF9EF-BF20-45B0-8FC1-BE833715473F}" srcOrd="1" destOrd="0" parTransId="{23098B24-E5D3-4B4F-AAC2-0692DB36506E}" sibTransId="{4233B983-D56F-4AD6-8940-E20A711A2B5F}"/>
    <dgm:cxn modelId="{7E775296-206D-40C4-8C4E-803E37134B5C}" srcId="{0AFC9197-5E25-43F9-A914-F99BE25D7C5C}" destId="{3458781C-CAF6-443E-90DC-73135A3634A3}" srcOrd="2" destOrd="0" parTransId="{3EBCA9A5-9016-43E9-B909-1E65D550B46C}" sibTransId="{609F5EEC-0B2D-46E2-B5BB-BA8B83FF310C}"/>
    <dgm:cxn modelId="{EAC9BDD4-FDD6-4392-96AC-F7131F31FB9F}" type="presOf" srcId="{3A1F09AF-EF9C-4B6E-80E2-B35ACB50AEAF}" destId="{93E03BA2-F2CD-420D-A1AA-19E30D4ABBC2}" srcOrd="0" destOrd="0" presId="urn:microsoft.com/office/officeart/2005/8/layout/lProcess3"/>
    <dgm:cxn modelId="{764088C8-F4D2-4CA4-B846-6AA515C31B20}" type="presOf" srcId="{A1CFDAEF-A382-4FB6-BA9F-6D088396A12C}" destId="{D772CCA0-4AEC-4831-AB4D-7B8CC80A1294}" srcOrd="0" destOrd="0" presId="urn:microsoft.com/office/officeart/2005/8/layout/lProcess3"/>
    <dgm:cxn modelId="{4F0AA77F-FEF9-4286-AA4D-2226315BA26B}" type="presOf" srcId="{FD245B98-73C7-4F64-9323-E641F60DF3F7}" destId="{2392B20B-926D-4F97-8B58-55BF84737EDE}" srcOrd="0" destOrd="0" presId="urn:microsoft.com/office/officeart/2005/8/layout/lProcess3"/>
    <dgm:cxn modelId="{512407ED-7E41-4D55-A2EF-AA6EFCC763D9}" type="presOf" srcId="{1E7DF9EF-BF20-45B0-8FC1-BE833715473F}" destId="{6594E698-161A-4E92-807B-DB7014274F8A}" srcOrd="0" destOrd="0" presId="urn:microsoft.com/office/officeart/2005/8/layout/lProcess3"/>
    <dgm:cxn modelId="{40DABE02-2927-4E79-A9AD-566E79576452}" type="presOf" srcId="{3458781C-CAF6-443E-90DC-73135A3634A3}" destId="{BE3780A8-36D1-42BF-BEC6-49A0321A905D}" srcOrd="0" destOrd="0" presId="urn:microsoft.com/office/officeart/2005/8/layout/lProcess3"/>
    <dgm:cxn modelId="{915CAC30-BAE2-4A3E-B925-19D9C9F5B1BD}" srcId="{0AFC9197-5E25-43F9-A914-F99BE25D7C5C}" destId="{D1F44FB1-354B-4E20-BEC2-A60AFC1B4E90}" srcOrd="0" destOrd="0" parTransId="{5E660DA7-B442-4F5A-9713-92996DCDA35E}" sibTransId="{DAF88772-B7BA-498C-B423-95EF8EFE7B59}"/>
    <dgm:cxn modelId="{9A4CD78E-57D0-4EFA-A556-40F90A8533CD}" type="presOf" srcId="{D1F44FB1-354B-4E20-BEC2-A60AFC1B4E90}" destId="{15E08208-A18A-4C42-B7A8-0C74C4812D89}" srcOrd="0" destOrd="0" presId="urn:microsoft.com/office/officeart/2005/8/layout/lProcess3"/>
    <dgm:cxn modelId="{EFE41BB7-4927-4F6A-9B52-C0ABE88F322D}" type="presOf" srcId="{6497574E-DB45-435D-91ED-A42189C595EB}" destId="{6143C98D-CB67-4CC4-9EFA-E933EF34331A}" srcOrd="0" destOrd="0" presId="urn:microsoft.com/office/officeart/2005/8/layout/lProcess3"/>
    <dgm:cxn modelId="{AFFC40F9-E1D8-4462-B6D5-D82762395920}" type="presParOf" srcId="{263159B3-6651-46AA-8922-7EDC1C87D439}" destId="{29188FA2-5346-42AF-A26B-F37725A9E879}" srcOrd="0" destOrd="0" presId="urn:microsoft.com/office/officeart/2005/8/layout/lProcess3"/>
    <dgm:cxn modelId="{0609CCD1-8664-476C-905E-F506E0B03DC6}" type="presParOf" srcId="{29188FA2-5346-42AF-A26B-F37725A9E879}" destId="{15E08208-A18A-4C42-B7A8-0C74C4812D89}" srcOrd="0" destOrd="0" presId="urn:microsoft.com/office/officeart/2005/8/layout/lProcess3"/>
    <dgm:cxn modelId="{C1CF2E2F-3217-4E89-BF3F-D129A12E7C49}" type="presParOf" srcId="{29188FA2-5346-42AF-A26B-F37725A9E879}" destId="{7EE83D12-16C6-4CF2-BFC5-0AD8FCD8BF06}" srcOrd="1" destOrd="0" presId="urn:microsoft.com/office/officeart/2005/8/layout/lProcess3"/>
    <dgm:cxn modelId="{B62CFF1C-7051-413E-B309-B39762A9BFED}" type="presParOf" srcId="{29188FA2-5346-42AF-A26B-F37725A9E879}" destId="{2392B20B-926D-4F97-8B58-55BF84737EDE}" srcOrd="2" destOrd="0" presId="urn:microsoft.com/office/officeart/2005/8/layout/lProcess3"/>
    <dgm:cxn modelId="{9AC12E0D-48E7-4049-8BF2-D92B74809B68}" type="presParOf" srcId="{29188FA2-5346-42AF-A26B-F37725A9E879}" destId="{917FBD86-CA2E-410D-A92F-A897D9BB21AE}" srcOrd="3" destOrd="0" presId="urn:microsoft.com/office/officeart/2005/8/layout/lProcess3"/>
    <dgm:cxn modelId="{CB9A28A9-B1C3-491D-85D2-CF5FCC1B7AD2}" type="presParOf" srcId="{29188FA2-5346-42AF-A26B-F37725A9E879}" destId="{93E03BA2-F2CD-420D-A1AA-19E30D4ABBC2}" srcOrd="4" destOrd="0" presId="urn:microsoft.com/office/officeart/2005/8/layout/lProcess3"/>
    <dgm:cxn modelId="{BB84294F-37A5-4E81-B80A-6ED722627159}" type="presParOf" srcId="{263159B3-6651-46AA-8922-7EDC1C87D439}" destId="{06C2B5B1-AC69-4CFD-9DD2-1674353A6286}" srcOrd="1" destOrd="0" presId="urn:microsoft.com/office/officeart/2005/8/layout/lProcess3"/>
    <dgm:cxn modelId="{6CB7EF97-23E6-4C67-A57B-8BA9430D5F20}" type="presParOf" srcId="{263159B3-6651-46AA-8922-7EDC1C87D439}" destId="{5E8EAB8A-0FB5-4DAF-9899-8F9272F004B3}" srcOrd="2" destOrd="0" presId="urn:microsoft.com/office/officeart/2005/8/layout/lProcess3"/>
    <dgm:cxn modelId="{6E3DF29E-539E-4638-838A-D3BFF660663F}" type="presParOf" srcId="{5E8EAB8A-0FB5-4DAF-9899-8F9272F004B3}" destId="{D772CCA0-4AEC-4831-AB4D-7B8CC80A1294}" srcOrd="0" destOrd="0" presId="urn:microsoft.com/office/officeart/2005/8/layout/lProcess3"/>
    <dgm:cxn modelId="{3883A897-8936-44E6-815F-A7B198F1DBC5}" type="presParOf" srcId="{5E8EAB8A-0FB5-4DAF-9899-8F9272F004B3}" destId="{DF2CEDEE-A07C-41E3-AD3D-5413072FAD1E}" srcOrd="1" destOrd="0" presId="urn:microsoft.com/office/officeart/2005/8/layout/lProcess3"/>
    <dgm:cxn modelId="{4D3E9C49-ACC9-4974-922E-B3E3BDD73D52}" type="presParOf" srcId="{5E8EAB8A-0FB5-4DAF-9899-8F9272F004B3}" destId="{6143C98D-CB67-4CC4-9EFA-E933EF34331A}" srcOrd="2" destOrd="0" presId="urn:microsoft.com/office/officeart/2005/8/layout/lProcess3"/>
    <dgm:cxn modelId="{4EE99A62-0174-4742-AA50-29A3F3DA78B0}" type="presParOf" srcId="{5E8EAB8A-0FB5-4DAF-9899-8F9272F004B3}" destId="{F141C8D9-642D-4B08-AFC3-DD1E36D20E24}" srcOrd="3" destOrd="0" presId="urn:microsoft.com/office/officeart/2005/8/layout/lProcess3"/>
    <dgm:cxn modelId="{06F50A52-E4EB-4191-B981-0A4A988D0030}" type="presParOf" srcId="{5E8EAB8A-0FB5-4DAF-9899-8F9272F004B3}" destId="{6594E698-161A-4E92-807B-DB7014274F8A}" srcOrd="4" destOrd="0" presId="urn:microsoft.com/office/officeart/2005/8/layout/lProcess3"/>
    <dgm:cxn modelId="{FB106843-164F-4850-957E-AFDC5AD1EE86}" type="presParOf" srcId="{263159B3-6651-46AA-8922-7EDC1C87D439}" destId="{A3FB365C-3B41-4495-97AE-388A00AC8681}" srcOrd="3" destOrd="0" presId="urn:microsoft.com/office/officeart/2005/8/layout/lProcess3"/>
    <dgm:cxn modelId="{09DDA7E9-1061-4A60-8734-064D4D64B94B}" type="presParOf" srcId="{263159B3-6651-46AA-8922-7EDC1C87D439}" destId="{6907520C-39D0-44E8-B94B-24745AA6D1FF}" srcOrd="4" destOrd="0" presId="urn:microsoft.com/office/officeart/2005/8/layout/lProcess3"/>
    <dgm:cxn modelId="{9A60E3C5-415B-4F32-B4BA-83C7C932D176}" type="presParOf" srcId="{6907520C-39D0-44E8-B94B-24745AA6D1FF}" destId="{BE3780A8-36D1-42BF-BEC6-49A0321A905D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384709-D027-4152-B2E5-C66C8F37F6CB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2F6621-B0ED-40F0-9929-1B2E2F4161DF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 smtClean="0"/>
            <a:t>Demografis</a:t>
          </a:r>
          <a:r>
            <a:rPr lang="en-US" dirty="0" smtClean="0"/>
            <a:t> (demographic)</a:t>
          </a:r>
          <a:endParaRPr lang="en-US" dirty="0"/>
        </a:p>
      </dgm:t>
    </dgm:pt>
    <dgm:pt modelId="{304B28BC-AECB-4F16-BC9E-9916659DF3D8}" type="parTrans" cxnId="{3735D202-5D12-409B-8C19-B7690384014F}">
      <dgm:prSet/>
      <dgm:spPr/>
      <dgm:t>
        <a:bodyPr/>
        <a:lstStyle/>
        <a:p>
          <a:endParaRPr lang="en-US"/>
        </a:p>
      </dgm:t>
    </dgm:pt>
    <dgm:pt modelId="{A4138FE8-00AE-4BFB-945E-97809F972BFA}" type="sibTrans" cxnId="{3735D202-5D12-409B-8C19-B7690384014F}">
      <dgm:prSet/>
      <dgm:spPr/>
      <dgm:t>
        <a:bodyPr/>
        <a:lstStyle/>
        <a:p>
          <a:endParaRPr lang="en-US"/>
        </a:p>
      </dgm:t>
    </dgm:pt>
    <dgm:pt modelId="{FF3F0B00-E942-4836-8514-3BCC38477C51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 smtClean="0"/>
            <a:t>Usia</a:t>
          </a:r>
          <a:r>
            <a:rPr lang="en-US" dirty="0" smtClean="0"/>
            <a:t>, </a:t>
          </a:r>
          <a:r>
            <a:rPr lang="en-US" dirty="0" err="1" smtClean="0"/>
            <a:t>ukuran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, </a:t>
          </a:r>
          <a:r>
            <a:rPr lang="en-US" dirty="0" err="1" smtClean="0"/>
            <a:t>siklus</a:t>
          </a:r>
          <a:r>
            <a:rPr lang="en-US" dirty="0" smtClean="0"/>
            <a:t> </a:t>
          </a:r>
          <a:r>
            <a:rPr lang="en-US" dirty="0" err="1" smtClean="0"/>
            <a:t>hidup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, </a:t>
          </a:r>
          <a:r>
            <a:rPr lang="en-US" dirty="0" err="1" smtClean="0"/>
            <a:t>jenis</a:t>
          </a:r>
          <a:r>
            <a:rPr lang="en-US" dirty="0" smtClean="0"/>
            <a:t> </a:t>
          </a:r>
          <a:r>
            <a:rPr lang="en-US" dirty="0" err="1" smtClean="0"/>
            <a:t>kelamin</a:t>
          </a:r>
          <a:r>
            <a:rPr lang="en-US" dirty="0" smtClean="0"/>
            <a:t>, </a:t>
          </a:r>
          <a:r>
            <a:rPr lang="en-US" dirty="0" err="1" smtClean="0"/>
            <a:t>pendapatan</a:t>
          </a:r>
          <a:r>
            <a:rPr lang="en-US" dirty="0" smtClean="0"/>
            <a:t>, </a:t>
          </a:r>
          <a:r>
            <a:rPr lang="en-US" dirty="0" err="1" smtClean="0"/>
            <a:t>pekeraan</a:t>
          </a:r>
          <a:r>
            <a:rPr lang="en-US" dirty="0" smtClean="0"/>
            <a:t>, </a:t>
          </a:r>
          <a:r>
            <a:rPr lang="en-US" dirty="0" err="1" smtClean="0"/>
            <a:t>pendidikan</a:t>
          </a:r>
          <a:r>
            <a:rPr lang="en-US" dirty="0" smtClean="0"/>
            <a:t>, </a:t>
          </a:r>
          <a:endParaRPr lang="en-US" dirty="0"/>
        </a:p>
      </dgm:t>
    </dgm:pt>
    <dgm:pt modelId="{43E21E7F-444D-4A53-A71C-DFC23DF43E64}" type="parTrans" cxnId="{410ED05A-8399-4743-874B-2B99001F2740}">
      <dgm:prSet/>
      <dgm:spPr/>
      <dgm:t>
        <a:bodyPr/>
        <a:lstStyle/>
        <a:p>
          <a:endParaRPr lang="en-US"/>
        </a:p>
      </dgm:t>
    </dgm:pt>
    <dgm:pt modelId="{D6C80F1F-513C-40F1-9FA9-648BD764DDE6}" type="sibTrans" cxnId="{410ED05A-8399-4743-874B-2B99001F2740}">
      <dgm:prSet/>
      <dgm:spPr/>
      <dgm:t>
        <a:bodyPr/>
        <a:lstStyle/>
        <a:p>
          <a:endParaRPr lang="en-US"/>
        </a:p>
      </dgm:t>
    </dgm:pt>
    <dgm:pt modelId="{F6D83907-41B4-485B-9EF0-EB0812B6F7AD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Agama, </a:t>
          </a:r>
          <a:r>
            <a:rPr lang="en-US" dirty="0" err="1" smtClean="0"/>
            <a:t>ras</a:t>
          </a:r>
          <a:r>
            <a:rPr lang="en-US" dirty="0" smtClean="0"/>
            <a:t>, </a:t>
          </a:r>
          <a:r>
            <a:rPr lang="en-US" dirty="0" err="1" smtClean="0"/>
            <a:t>kebangsaan</a:t>
          </a:r>
          <a:r>
            <a:rPr lang="en-US" dirty="0" smtClean="0"/>
            <a:t>, </a:t>
          </a:r>
          <a:r>
            <a:rPr lang="en-US" dirty="0" err="1" smtClean="0"/>
            <a:t>kelas</a:t>
          </a:r>
          <a:r>
            <a:rPr lang="en-US" dirty="0" smtClean="0"/>
            <a:t> </a:t>
          </a:r>
          <a:r>
            <a:rPr lang="en-US" dirty="0" err="1" smtClean="0"/>
            <a:t>sosial</a:t>
          </a:r>
          <a:r>
            <a:rPr lang="en-US" dirty="0" smtClean="0"/>
            <a:t>.</a:t>
          </a:r>
          <a:endParaRPr lang="en-US" dirty="0"/>
        </a:p>
      </dgm:t>
    </dgm:pt>
    <dgm:pt modelId="{1EF630D9-965E-4543-A688-289395266833}" type="parTrans" cxnId="{BF2C5FAC-1085-4D10-B17C-FB3F66F5404B}">
      <dgm:prSet/>
      <dgm:spPr/>
      <dgm:t>
        <a:bodyPr/>
        <a:lstStyle/>
        <a:p>
          <a:endParaRPr lang="en-US"/>
        </a:p>
      </dgm:t>
    </dgm:pt>
    <dgm:pt modelId="{D782AE43-ED71-4C04-81EC-FACDFB1FA273}" type="sibTrans" cxnId="{BF2C5FAC-1085-4D10-B17C-FB3F66F5404B}">
      <dgm:prSet/>
      <dgm:spPr/>
      <dgm:t>
        <a:bodyPr/>
        <a:lstStyle/>
        <a:p>
          <a:endParaRPr lang="en-US"/>
        </a:p>
      </dgm:t>
    </dgm:pt>
    <dgm:pt modelId="{E77331F0-3D7E-4487-8A65-0119E484871B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1300" dirty="0" err="1" smtClean="0">
              <a:solidFill>
                <a:schemeClr val="tx1"/>
              </a:solidFill>
            </a:rPr>
            <a:t>Psikologis</a:t>
          </a:r>
          <a:r>
            <a:rPr lang="en-US" sz="1300" dirty="0" smtClean="0">
              <a:solidFill>
                <a:schemeClr val="tx1"/>
              </a:solidFill>
            </a:rPr>
            <a:t> (Psychographic)</a:t>
          </a:r>
          <a:endParaRPr lang="en-US" sz="1300" dirty="0">
            <a:solidFill>
              <a:schemeClr val="tx1"/>
            </a:solidFill>
          </a:endParaRPr>
        </a:p>
      </dgm:t>
    </dgm:pt>
    <dgm:pt modelId="{5136FCCA-2116-469E-A1C7-94FF77986CCB}" type="parTrans" cxnId="{3859C7B2-9588-4F18-B142-1D9FAD2DE773}">
      <dgm:prSet/>
      <dgm:spPr/>
      <dgm:t>
        <a:bodyPr/>
        <a:lstStyle/>
        <a:p>
          <a:endParaRPr lang="en-US"/>
        </a:p>
      </dgm:t>
    </dgm:pt>
    <dgm:pt modelId="{2AE7DBB7-78E8-49A6-945F-A5FD0E41798C}" type="sibTrans" cxnId="{3859C7B2-9588-4F18-B142-1D9FAD2DE773}">
      <dgm:prSet/>
      <dgm:spPr/>
      <dgm:t>
        <a:bodyPr/>
        <a:lstStyle/>
        <a:p>
          <a:endParaRPr lang="en-US"/>
        </a:p>
      </dgm:t>
    </dgm:pt>
    <dgm:pt modelId="{B16E010B-27F6-41E9-92F2-33C4039FA68B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1100" dirty="0" smtClean="0">
              <a:solidFill>
                <a:schemeClr val="tx1"/>
              </a:solidFill>
            </a:rPr>
            <a:t>Gaya </a:t>
          </a:r>
          <a:r>
            <a:rPr lang="en-US" sz="1100" dirty="0" err="1" smtClean="0">
              <a:solidFill>
                <a:schemeClr val="tx1"/>
              </a:solidFill>
            </a:rPr>
            <a:t>hidup</a:t>
          </a:r>
          <a:r>
            <a:rPr lang="en-US" sz="1100" dirty="0" smtClean="0">
              <a:solidFill>
                <a:schemeClr val="tx1"/>
              </a:solidFill>
            </a:rPr>
            <a:t>, </a:t>
          </a:r>
          <a:r>
            <a:rPr lang="en-US" sz="1100" dirty="0" err="1" smtClean="0">
              <a:solidFill>
                <a:schemeClr val="tx1"/>
              </a:solidFill>
            </a:rPr>
            <a:t>kepribadian</a:t>
          </a:r>
          <a:endParaRPr lang="en-US" sz="1100" dirty="0">
            <a:solidFill>
              <a:schemeClr val="tx1"/>
            </a:solidFill>
          </a:endParaRPr>
        </a:p>
      </dgm:t>
    </dgm:pt>
    <dgm:pt modelId="{5EEC38EF-37A1-4DDB-BD19-E2E9218D8D74}" type="parTrans" cxnId="{39713238-3C6F-433F-8426-A402EDA04597}">
      <dgm:prSet/>
      <dgm:spPr/>
      <dgm:t>
        <a:bodyPr/>
        <a:lstStyle/>
        <a:p>
          <a:endParaRPr lang="en-US"/>
        </a:p>
      </dgm:t>
    </dgm:pt>
    <dgm:pt modelId="{67BAF67D-1125-4439-A6CC-6DB18935183A}" type="sibTrans" cxnId="{39713238-3C6F-433F-8426-A402EDA04597}">
      <dgm:prSet/>
      <dgm:spPr/>
      <dgm:t>
        <a:bodyPr/>
        <a:lstStyle/>
        <a:p>
          <a:endParaRPr lang="en-US"/>
        </a:p>
      </dgm:t>
    </dgm:pt>
    <dgm:pt modelId="{629CA95E-7C62-41BD-A4A1-F6D3CE4ED5A6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err="1" smtClean="0"/>
            <a:t>Perilaku</a:t>
          </a:r>
          <a:r>
            <a:rPr lang="en-US" dirty="0" smtClean="0"/>
            <a:t> (Behavioral)</a:t>
          </a:r>
          <a:endParaRPr lang="en-US" dirty="0"/>
        </a:p>
      </dgm:t>
    </dgm:pt>
    <dgm:pt modelId="{8C14458E-2913-483B-BB39-1B3050712629}" type="parTrans" cxnId="{F1E28957-E982-4DE8-BB1E-41C85A0AF5C9}">
      <dgm:prSet/>
      <dgm:spPr/>
      <dgm:t>
        <a:bodyPr/>
        <a:lstStyle/>
        <a:p>
          <a:endParaRPr lang="en-US"/>
        </a:p>
      </dgm:t>
    </dgm:pt>
    <dgm:pt modelId="{78C8AA09-132B-46B2-980C-58CEB3C7D2EB}" type="sibTrans" cxnId="{F1E28957-E982-4DE8-BB1E-41C85A0AF5C9}">
      <dgm:prSet/>
      <dgm:spPr/>
      <dgm:t>
        <a:bodyPr/>
        <a:lstStyle/>
        <a:p>
          <a:endParaRPr lang="en-US"/>
        </a:p>
      </dgm:t>
    </dgm:pt>
    <dgm:pt modelId="{FEC27522-4221-49FD-9E95-351E5ED0A5AB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err="1" smtClean="0"/>
            <a:t>Waktu</a:t>
          </a:r>
          <a:r>
            <a:rPr lang="en-US" dirty="0" smtClean="0"/>
            <a:t>, </a:t>
          </a:r>
          <a:r>
            <a:rPr lang="en-US" dirty="0" err="1" smtClean="0"/>
            <a:t>manfaat</a:t>
          </a:r>
          <a:r>
            <a:rPr lang="en-US" dirty="0" smtClean="0"/>
            <a:t>, status </a:t>
          </a:r>
          <a:r>
            <a:rPr lang="en-US" dirty="0" err="1" smtClean="0"/>
            <a:t>pengguna</a:t>
          </a:r>
          <a:r>
            <a:rPr lang="en-US" dirty="0" smtClean="0"/>
            <a:t>, </a:t>
          </a:r>
          <a:r>
            <a:rPr lang="en-US" dirty="0" err="1" smtClean="0"/>
            <a:t>tingkat</a:t>
          </a:r>
          <a:r>
            <a:rPr lang="en-US" dirty="0" smtClean="0"/>
            <a:t> </a:t>
          </a:r>
          <a:r>
            <a:rPr lang="en-US" dirty="0" err="1" smtClean="0"/>
            <a:t>penggunaan</a:t>
          </a:r>
          <a:r>
            <a:rPr lang="en-US" dirty="0" smtClean="0"/>
            <a:t>, status </a:t>
          </a:r>
          <a:r>
            <a:rPr lang="en-US" dirty="0" err="1" smtClean="0"/>
            <a:t>loyalitas</a:t>
          </a:r>
          <a:endParaRPr lang="en-US" dirty="0"/>
        </a:p>
      </dgm:t>
    </dgm:pt>
    <dgm:pt modelId="{C480BA0F-97AF-4E51-8F67-2912E1A3D798}" type="parTrans" cxnId="{97F2818E-2D9D-4906-B274-5CE9517C99D5}">
      <dgm:prSet/>
      <dgm:spPr/>
      <dgm:t>
        <a:bodyPr/>
        <a:lstStyle/>
        <a:p>
          <a:endParaRPr lang="en-US"/>
        </a:p>
      </dgm:t>
    </dgm:pt>
    <dgm:pt modelId="{B4EB070E-0020-4A19-BE75-DF8A040DC82D}" type="sibTrans" cxnId="{97F2818E-2D9D-4906-B274-5CE9517C99D5}">
      <dgm:prSet/>
      <dgm:spPr/>
      <dgm:t>
        <a:bodyPr/>
        <a:lstStyle/>
        <a:p>
          <a:endParaRPr lang="en-US"/>
        </a:p>
      </dgm:t>
    </dgm:pt>
    <dgm:pt modelId="{6684E9BB-43B2-4F07-A941-B922344A4D5A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err="1" smtClean="0"/>
            <a:t>Tahap</a:t>
          </a:r>
          <a:r>
            <a:rPr lang="en-US" dirty="0" smtClean="0"/>
            <a:t> </a:t>
          </a:r>
          <a:r>
            <a:rPr lang="en-US" dirty="0" err="1" smtClean="0"/>
            <a:t>kesiapan</a:t>
          </a:r>
          <a:r>
            <a:rPr lang="en-US" dirty="0" smtClean="0"/>
            <a:t>, </a:t>
          </a:r>
          <a:r>
            <a:rPr lang="en-US" dirty="0" err="1" smtClean="0"/>
            <a:t>sikap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endParaRPr lang="en-US" dirty="0"/>
        </a:p>
      </dgm:t>
    </dgm:pt>
    <dgm:pt modelId="{194CA3AA-454E-4BC4-8B19-163B2671A01B}" type="parTrans" cxnId="{165A5B1B-50FE-465F-93F4-C27A0B541DA5}">
      <dgm:prSet/>
      <dgm:spPr/>
      <dgm:t>
        <a:bodyPr/>
        <a:lstStyle/>
        <a:p>
          <a:endParaRPr lang="en-US"/>
        </a:p>
      </dgm:t>
    </dgm:pt>
    <dgm:pt modelId="{52D4B01A-E2BA-4F63-ACA6-B485B190B677}" type="sibTrans" cxnId="{165A5B1B-50FE-465F-93F4-C27A0B541DA5}">
      <dgm:prSet/>
      <dgm:spPr/>
      <dgm:t>
        <a:bodyPr/>
        <a:lstStyle/>
        <a:p>
          <a:endParaRPr lang="en-US"/>
        </a:p>
      </dgm:t>
    </dgm:pt>
    <dgm:pt modelId="{6CC4812A-A48E-46BF-962C-FCAF6C3C5FE0}">
      <dgm:prSet custT="1"/>
      <dgm:spPr/>
      <dgm:t>
        <a:bodyPr/>
        <a:lstStyle/>
        <a:p>
          <a:r>
            <a:rPr lang="en-US" sz="1300" dirty="0" smtClean="0"/>
            <a:t>  </a:t>
          </a:r>
          <a:r>
            <a:rPr lang="en-US" sz="1300" dirty="0" err="1" smtClean="0"/>
            <a:t>Geografis</a:t>
          </a:r>
          <a:r>
            <a:rPr lang="en-US" sz="1300" dirty="0" smtClean="0"/>
            <a:t> (geographic)</a:t>
          </a:r>
        </a:p>
        <a:p>
          <a:r>
            <a:rPr lang="en-US" sz="1000" dirty="0" smtClean="0"/>
            <a:t>   Wilayah, </a:t>
          </a:r>
          <a:r>
            <a:rPr lang="en-US" sz="1000" dirty="0" err="1" smtClean="0"/>
            <a:t>ukuran</a:t>
          </a:r>
          <a:r>
            <a:rPr lang="en-US" sz="1000" dirty="0" smtClean="0"/>
            <a:t> </a:t>
          </a:r>
          <a:r>
            <a:rPr lang="en-US" sz="1000" dirty="0" err="1" smtClean="0"/>
            <a:t>kota</a:t>
          </a:r>
          <a:r>
            <a:rPr lang="en-US" sz="1000" dirty="0" smtClean="0"/>
            <a:t>, </a:t>
          </a:r>
          <a:r>
            <a:rPr lang="en-US" sz="1000" dirty="0" err="1" smtClean="0"/>
            <a:t>kepadatan</a:t>
          </a:r>
          <a:r>
            <a:rPr lang="en-US" sz="1000" dirty="0" smtClean="0"/>
            <a:t>, </a:t>
          </a:r>
          <a:r>
            <a:rPr lang="en-US" sz="1000" dirty="0" err="1" smtClean="0"/>
            <a:t>iklim</a:t>
          </a:r>
          <a:endParaRPr lang="en-US" sz="1000" dirty="0"/>
        </a:p>
      </dgm:t>
    </dgm:pt>
    <dgm:pt modelId="{6F68E2DE-F210-4324-BD5D-183EED299816}" type="parTrans" cxnId="{DE854317-7CFA-4FF1-8689-1A5EF97DF835}">
      <dgm:prSet/>
      <dgm:spPr/>
      <dgm:t>
        <a:bodyPr/>
        <a:lstStyle/>
        <a:p>
          <a:endParaRPr lang="en-US"/>
        </a:p>
      </dgm:t>
    </dgm:pt>
    <dgm:pt modelId="{846768B8-2A69-4843-9EA9-1AB8A526C4F4}" type="sibTrans" cxnId="{DE854317-7CFA-4FF1-8689-1A5EF97DF835}">
      <dgm:prSet/>
      <dgm:spPr/>
      <dgm:t>
        <a:bodyPr/>
        <a:lstStyle/>
        <a:p>
          <a:endParaRPr lang="en-US"/>
        </a:p>
      </dgm:t>
    </dgm:pt>
    <dgm:pt modelId="{B31FBCCA-B2AB-455C-8015-7E6E255A2895}" type="pres">
      <dgm:prSet presAssocID="{C8384709-D027-4152-B2E5-C66C8F37F6C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3CE5F9-1E8B-4070-BF20-1EA3C2C47A69}" type="pres">
      <dgm:prSet presAssocID="{6CC4812A-A48E-46BF-962C-FCAF6C3C5FE0}" presName="comp" presStyleCnt="0"/>
      <dgm:spPr/>
    </dgm:pt>
    <dgm:pt modelId="{D98AFE3B-05DC-4946-ACAA-9400E0A0CA8C}" type="pres">
      <dgm:prSet presAssocID="{6CC4812A-A48E-46BF-962C-FCAF6C3C5FE0}" presName="box" presStyleLbl="node1" presStyleIdx="0" presStyleCnt="4" custScaleY="110840" custLinFactNeighborY="-3514"/>
      <dgm:spPr/>
      <dgm:t>
        <a:bodyPr/>
        <a:lstStyle/>
        <a:p>
          <a:endParaRPr lang="en-US"/>
        </a:p>
      </dgm:t>
    </dgm:pt>
    <dgm:pt modelId="{DF2477A3-04EB-42B6-A461-3B624F832A22}" type="pres">
      <dgm:prSet presAssocID="{6CC4812A-A48E-46BF-962C-FCAF6C3C5FE0}" presName="img" presStyleLbl="fgImgPlace1" presStyleIdx="0" presStyleCnt="4" custLinFactNeighborX="3496" custLinFactNeighborY="-685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E1FB3D-9F9A-41A6-9D0E-271A54931F4F}" type="pres">
      <dgm:prSet presAssocID="{6CC4812A-A48E-46BF-962C-FCAF6C3C5FE0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AB1A9-2778-4029-8700-4E38B8C2FE28}" type="pres">
      <dgm:prSet presAssocID="{846768B8-2A69-4843-9EA9-1AB8A526C4F4}" presName="spacer" presStyleCnt="0"/>
      <dgm:spPr/>
    </dgm:pt>
    <dgm:pt modelId="{076F5933-A273-4476-948B-01F19CB66EC1}" type="pres">
      <dgm:prSet presAssocID="{052F6621-B0ED-40F0-9929-1B2E2F4161DF}" presName="comp" presStyleCnt="0"/>
      <dgm:spPr/>
    </dgm:pt>
    <dgm:pt modelId="{E38B1F09-1433-462E-8456-0B45180FF284}" type="pres">
      <dgm:prSet presAssocID="{052F6621-B0ED-40F0-9929-1B2E2F4161DF}" presName="box" presStyleLbl="node1" presStyleIdx="1" presStyleCnt="4" custLinFactNeighborY="3361"/>
      <dgm:spPr/>
      <dgm:t>
        <a:bodyPr/>
        <a:lstStyle/>
        <a:p>
          <a:endParaRPr lang="en-US"/>
        </a:p>
      </dgm:t>
    </dgm:pt>
    <dgm:pt modelId="{8B60962B-D9C1-4181-9185-EB362F479B9B}" type="pres">
      <dgm:prSet presAssocID="{052F6621-B0ED-40F0-9929-1B2E2F4161DF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CDB5F0D-0FFE-4A64-84B3-66D9DE16358D}" type="pres">
      <dgm:prSet presAssocID="{052F6621-B0ED-40F0-9929-1B2E2F4161DF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4E113-991F-4277-B5DC-28727B9C1372}" type="pres">
      <dgm:prSet presAssocID="{A4138FE8-00AE-4BFB-945E-97809F972BFA}" presName="spacer" presStyleCnt="0"/>
      <dgm:spPr/>
    </dgm:pt>
    <dgm:pt modelId="{676130AE-B7D5-4BE6-B2C9-858C41761E8F}" type="pres">
      <dgm:prSet presAssocID="{E77331F0-3D7E-4487-8A65-0119E484871B}" presName="comp" presStyleCnt="0"/>
      <dgm:spPr/>
    </dgm:pt>
    <dgm:pt modelId="{B0F61FFF-D344-411A-B3FF-3BE099926ED9}" type="pres">
      <dgm:prSet presAssocID="{E77331F0-3D7E-4487-8A65-0119E484871B}" presName="box" presStyleLbl="node1" presStyleIdx="2" presStyleCnt="4" custScaleY="76153" custLinFactNeighborX="926" custLinFactNeighborY="-6631"/>
      <dgm:spPr/>
      <dgm:t>
        <a:bodyPr/>
        <a:lstStyle/>
        <a:p>
          <a:endParaRPr lang="en-US"/>
        </a:p>
      </dgm:t>
    </dgm:pt>
    <dgm:pt modelId="{2CD08E78-5282-4D8D-9519-14C2073BCEC3}" type="pres">
      <dgm:prSet presAssocID="{E77331F0-3D7E-4487-8A65-0119E484871B}" presName="img" presStyleLbl="fgImgPlace1" presStyleIdx="2" presStyleCnt="4" custLinFactNeighborX="-1134" custLinFactNeighborY="-1074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CEE5F24-FDC5-46C4-93E3-4521B416F16C}" type="pres">
      <dgm:prSet presAssocID="{E77331F0-3D7E-4487-8A65-0119E484871B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474EE-1FE5-49BB-AC9D-C60FC90C9459}" type="pres">
      <dgm:prSet presAssocID="{2AE7DBB7-78E8-49A6-945F-A5FD0E41798C}" presName="spacer" presStyleCnt="0"/>
      <dgm:spPr/>
    </dgm:pt>
    <dgm:pt modelId="{55DDA11A-3925-4A9B-88EB-B69A4B73C7F0}" type="pres">
      <dgm:prSet presAssocID="{629CA95E-7C62-41BD-A4A1-F6D3CE4ED5A6}" presName="comp" presStyleCnt="0"/>
      <dgm:spPr/>
    </dgm:pt>
    <dgm:pt modelId="{2705764D-930C-4056-8A8A-BEAE355F434A}" type="pres">
      <dgm:prSet presAssocID="{629CA95E-7C62-41BD-A4A1-F6D3CE4ED5A6}" presName="box" presStyleLbl="node1" presStyleIdx="3" presStyleCnt="4" custLinFactNeighborY="3860"/>
      <dgm:spPr/>
      <dgm:t>
        <a:bodyPr/>
        <a:lstStyle/>
        <a:p>
          <a:endParaRPr lang="en-US"/>
        </a:p>
      </dgm:t>
    </dgm:pt>
    <dgm:pt modelId="{E738219B-D633-4A78-9F2C-320426490D75}" type="pres">
      <dgm:prSet presAssocID="{629CA95E-7C62-41BD-A4A1-F6D3CE4ED5A6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4A015D7E-FD27-4479-8B2F-2A66771193D6}" type="pres">
      <dgm:prSet presAssocID="{629CA95E-7C62-41BD-A4A1-F6D3CE4ED5A6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713238-3C6F-433F-8426-A402EDA04597}" srcId="{E77331F0-3D7E-4487-8A65-0119E484871B}" destId="{B16E010B-27F6-41E9-92F2-33C4039FA68B}" srcOrd="0" destOrd="0" parTransId="{5EEC38EF-37A1-4DDB-BD19-E2E9218D8D74}" sibTransId="{67BAF67D-1125-4439-A6CC-6DB18935183A}"/>
    <dgm:cxn modelId="{E8873B08-B184-4981-9B49-4108A9D6E1E5}" type="presOf" srcId="{6684E9BB-43B2-4F07-A941-B922344A4D5A}" destId="{4A015D7E-FD27-4479-8B2F-2A66771193D6}" srcOrd="1" destOrd="2" presId="urn:microsoft.com/office/officeart/2005/8/layout/vList4#1"/>
    <dgm:cxn modelId="{F1E28957-E982-4DE8-BB1E-41C85A0AF5C9}" srcId="{C8384709-D027-4152-B2E5-C66C8F37F6CB}" destId="{629CA95E-7C62-41BD-A4A1-F6D3CE4ED5A6}" srcOrd="3" destOrd="0" parTransId="{8C14458E-2913-483B-BB39-1B3050712629}" sibTransId="{78C8AA09-132B-46B2-980C-58CEB3C7D2EB}"/>
    <dgm:cxn modelId="{BF2C5FAC-1085-4D10-B17C-FB3F66F5404B}" srcId="{052F6621-B0ED-40F0-9929-1B2E2F4161DF}" destId="{F6D83907-41B4-485B-9EF0-EB0812B6F7AD}" srcOrd="1" destOrd="0" parTransId="{1EF630D9-965E-4543-A688-289395266833}" sibTransId="{D782AE43-ED71-4C04-81EC-FACDFB1FA273}"/>
    <dgm:cxn modelId="{71B56594-5EF6-4A44-9591-BA5619D1A922}" type="presOf" srcId="{E77331F0-3D7E-4487-8A65-0119E484871B}" destId="{B0F61FFF-D344-411A-B3FF-3BE099926ED9}" srcOrd="0" destOrd="0" presId="urn:microsoft.com/office/officeart/2005/8/layout/vList4#1"/>
    <dgm:cxn modelId="{B291C453-738F-4CCF-8536-E82905975897}" type="presOf" srcId="{FF3F0B00-E942-4836-8514-3BCC38477C51}" destId="{0CDB5F0D-0FFE-4A64-84B3-66D9DE16358D}" srcOrd="1" destOrd="1" presId="urn:microsoft.com/office/officeart/2005/8/layout/vList4#1"/>
    <dgm:cxn modelId="{C0EF85B2-6E8D-4902-899D-809D3D7642FE}" type="presOf" srcId="{6CC4812A-A48E-46BF-962C-FCAF6C3C5FE0}" destId="{8DE1FB3D-9F9A-41A6-9D0E-271A54931F4F}" srcOrd="1" destOrd="0" presId="urn:microsoft.com/office/officeart/2005/8/layout/vList4#1"/>
    <dgm:cxn modelId="{3FA53BC4-EC34-404B-83ED-CCDDAC65E106}" type="presOf" srcId="{FEC27522-4221-49FD-9E95-351E5ED0A5AB}" destId="{4A015D7E-FD27-4479-8B2F-2A66771193D6}" srcOrd="1" destOrd="1" presId="urn:microsoft.com/office/officeart/2005/8/layout/vList4#1"/>
    <dgm:cxn modelId="{E0E4729D-D2E5-4856-B81D-05C0B4C8A0DD}" type="presOf" srcId="{B16E010B-27F6-41E9-92F2-33C4039FA68B}" destId="{1CEE5F24-FDC5-46C4-93E3-4521B416F16C}" srcOrd="1" destOrd="1" presId="urn:microsoft.com/office/officeart/2005/8/layout/vList4#1"/>
    <dgm:cxn modelId="{165A5B1B-50FE-465F-93F4-C27A0B541DA5}" srcId="{629CA95E-7C62-41BD-A4A1-F6D3CE4ED5A6}" destId="{6684E9BB-43B2-4F07-A941-B922344A4D5A}" srcOrd="1" destOrd="0" parTransId="{194CA3AA-454E-4BC4-8B19-163B2671A01B}" sibTransId="{52D4B01A-E2BA-4F63-ACA6-B485B190B677}"/>
    <dgm:cxn modelId="{FC96D844-F7A7-40FB-8BA3-9163623889D1}" type="presOf" srcId="{629CA95E-7C62-41BD-A4A1-F6D3CE4ED5A6}" destId="{2705764D-930C-4056-8A8A-BEAE355F434A}" srcOrd="0" destOrd="0" presId="urn:microsoft.com/office/officeart/2005/8/layout/vList4#1"/>
    <dgm:cxn modelId="{80D38106-85E9-47BF-B12E-B5B54E43B8F1}" type="presOf" srcId="{F6D83907-41B4-485B-9EF0-EB0812B6F7AD}" destId="{0CDB5F0D-0FFE-4A64-84B3-66D9DE16358D}" srcOrd="1" destOrd="2" presId="urn:microsoft.com/office/officeart/2005/8/layout/vList4#1"/>
    <dgm:cxn modelId="{8E53E8D5-15A2-4E85-99B3-1CFD71922873}" type="presOf" srcId="{FF3F0B00-E942-4836-8514-3BCC38477C51}" destId="{E38B1F09-1433-462E-8456-0B45180FF284}" srcOrd="0" destOrd="1" presId="urn:microsoft.com/office/officeart/2005/8/layout/vList4#1"/>
    <dgm:cxn modelId="{410ED05A-8399-4743-874B-2B99001F2740}" srcId="{052F6621-B0ED-40F0-9929-1B2E2F4161DF}" destId="{FF3F0B00-E942-4836-8514-3BCC38477C51}" srcOrd="0" destOrd="0" parTransId="{43E21E7F-444D-4A53-A71C-DFC23DF43E64}" sibTransId="{D6C80F1F-513C-40F1-9FA9-648BD764DDE6}"/>
    <dgm:cxn modelId="{618D9938-967A-4C05-B2F3-92FE9DF343C0}" type="presOf" srcId="{629CA95E-7C62-41BD-A4A1-F6D3CE4ED5A6}" destId="{4A015D7E-FD27-4479-8B2F-2A66771193D6}" srcOrd="1" destOrd="0" presId="urn:microsoft.com/office/officeart/2005/8/layout/vList4#1"/>
    <dgm:cxn modelId="{53358A4D-0787-47BC-99E8-5246F60CE3D8}" type="presOf" srcId="{052F6621-B0ED-40F0-9929-1B2E2F4161DF}" destId="{E38B1F09-1433-462E-8456-0B45180FF284}" srcOrd="0" destOrd="0" presId="urn:microsoft.com/office/officeart/2005/8/layout/vList4#1"/>
    <dgm:cxn modelId="{6C88B946-F768-4471-980C-C8BF1481FF2C}" type="presOf" srcId="{052F6621-B0ED-40F0-9929-1B2E2F4161DF}" destId="{0CDB5F0D-0FFE-4A64-84B3-66D9DE16358D}" srcOrd="1" destOrd="0" presId="urn:microsoft.com/office/officeart/2005/8/layout/vList4#1"/>
    <dgm:cxn modelId="{1CAA390E-AD61-41A7-A181-BA692B561EED}" type="presOf" srcId="{FEC27522-4221-49FD-9E95-351E5ED0A5AB}" destId="{2705764D-930C-4056-8A8A-BEAE355F434A}" srcOrd="0" destOrd="1" presId="urn:microsoft.com/office/officeart/2005/8/layout/vList4#1"/>
    <dgm:cxn modelId="{03F6C3B4-80C1-4ECD-A8EE-226D02101ED0}" type="presOf" srcId="{E77331F0-3D7E-4487-8A65-0119E484871B}" destId="{1CEE5F24-FDC5-46C4-93E3-4521B416F16C}" srcOrd="1" destOrd="0" presId="urn:microsoft.com/office/officeart/2005/8/layout/vList4#1"/>
    <dgm:cxn modelId="{DE854317-7CFA-4FF1-8689-1A5EF97DF835}" srcId="{C8384709-D027-4152-B2E5-C66C8F37F6CB}" destId="{6CC4812A-A48E-46BF-962C-FCAF6C3C5FE0}" srcOrd="0" destOrd="0" parTransId="{6F68E2DE-F210-4324-BD5D-183EED299816}" sibTransId="{846768B8-2A69-4843-9EA9-1AB8A526C4F4}"/>
    <dgm:cxn modelId="{878F856A-DF49-472C-952C-E69918B695E1}" type="presOf" srcId="{6CC4812A-A48E-46BF-962C-FCAF6C3C5FE0}" destId="{D98AFE3B-05DC-4946-ACAA-9400E0A0CA8C}" srcOrd="0" destOrd="0" presId="urn:microsoft.com/office/officeart/2005/8/layout/vList4#1"/>
    <dgm:cxn modelId="{3859C7B2-9588-4F18-B142-1D9FAD2DE773}" srcId="{C8384709-D027-4152-B2E5-C66C8F37F6CB}" destId="{E77331F0-3D7E-4487-8A65-0119E484871B}" srcOrd="2" destOrd="0" parTransId="{5136FCCA-2116-469E-A1C7-94FF77986CCB}" sibTransId="{2AE7DBB7-78E8-49A6-945F-A5FD0E41798C}"/>
    <dgm:cxn modelId="{97F2818E-2D9D-4906-B274-5CE9517C99D5}" srcId="{629CA95E-7C62-41BD-A4A1-F6D3CE4ED5A6}" destId="{FEC27522-4221-49FD-9E95-351E5ED0A5AB}" srcOrd="0" destOrd="0" parTransId="{C480BA0F-97AF-4E51-8F67-2912E1A3D798}" sibTransId="{B4EB070E-0020-4A19-BE75-DF8A040DC82D}"/>
    <dgm:cxn modelId="{7292A517-B484-402B-B686-1B7B24106445}" type="presOf" srcId="{C8384709-D027-4152-B2E5-C66C8F37F6CB}" destId="{B31FBCCA-B2AB-455C-8015-7E6E255A2895}" srcOrd="0" destOrd="0" presId="urn:microsoft.com/office/officeart/2005/8/layout/vList4#1"/>
    <dgm:cxn modelId="{62FD9DC2-17DD-4A52-8C0F-36ECA21A2888}" type="presOf" srcId="{B16E010B-27F6-41E9-92F2-33C4039FA68B}" destId="{B0F61FFF-D344-411A-B3FF-3BE099926ED9}" srcOrd="0" destOrd="1" presId="urn:microsoft.com/office/officeart/2005/8/layout/vList4#1"/>
    <dgm:cxn modelId="{33F26409-29C8-4C8B-9D2A-DB71CE259734}" type="presOf" srcId="{F6D83907-41B4-485B-9EF0-EB0812B6F7AD}" destId="{E38B1F09-1433-462E-8456-0B45180FF284}" srcOrd="0" destOrd="2" presId="urn:microsoft.com/office/officeart/2005/8/layout/vList4#1"/>
    <dgm:cxn modelId="{3735D202-5D12-409B-8C19-B7690384014F}" srcId="{C8384709-D027-4152-B2E5-C66C8F37F6CB}" destId="{052F6621-B0ED-40F0-9929-1B2E2F4161DF}" srcOrd="1" destOrd="0" parTransId="{304B28BC-AECB-4F16-BC9E-9916659DF3D8}" sibTransId="{A4138FE8-00AE-4BFB-945E-97809F972BFA}"/>
    <dgm:cxn modelId="{17B47209-8B7D-4DC2-8362-96717A035048}" type="presOf" srcId="{6684E9BB-43B2-4F07-A941-B922344A4D5A}" destId="{2705764D-930C-4056-8A8A-BEAE355F434A}" srcOrd="0" destOrd="2" presId="urn:microsoft.com/office/officeart/2005/8/layout/vList4#1"/>
    <dgm:cxn modelId="{D3375AF8-1849-4B7E-938A-4CB6D10AE28B}" type="presParOf" srcId="{B31FBCCA-B2AB-455C-8015-7E6E255A2895}" destId="{2A3CE5F9-1E8B-4070-BF20-1EA3C2C47A69}" srcOrd="0" destOrd="0" presId="urn:microsoft.com/office/officeart/2005/8/layout/vList4#1"/>
    <dgm:cxn modelId="{9AC678BA-57DE-407E-B043-429753ECCC00}" type="presParOf" srcId="{2A3CE5F9-1E8B-4070-BF20-1EA3C2C47A69}" destId="{D98AFE3B-05DC-4946-ACAA-9400E0A0CA8C}" srcOrd="0" destOrd="0" presId="urn:microsoft.com/office/officeart/2005/8/layout/vList4#1"/>
    <dgm:cxn modelId="{11B3F710-CF48-488A-AFDB-78B143743276}" type="presParOf" srcId="{2A3CE5F9-1E8B-4070-BF20-1EA3C2C47A69}" destId="{DF2477A3-04EB-42B6-A461-3B624F832A22}" srcOrd="1" destOrd="0" presId="urn:microsoft.com/office/officeart/2005/8/layout/vList4#1"/>
    <dgm:cxn modelId="{66FEE4E1-CEF6-4835-8025-6BB342B756DF}" type="presParOf" srcId="{2A3CE5F9-1E8B-4070-BF20-1EA3C2C47A69}" destId="{8DE1FB3D-9F9A-41A6-9D0E-271A54931F4F}" srcOrd="2" destOrd="0" presId="urn:microsoft.com/office/officeart/2005/8/layout/vList4#1"/>
    <dgm:cxn modelId="{430D6B17-DDF8-4578-A361-B6A35A0F34F9}" type="presParOf" srcId="{B31FBCCA-B2AB-455C-8015-7E6E255A2895}" destId="{CA6AB1A9-2778-4029-8700-4E38B8C2FE28}" srcOrd="1" destOrd="0" presId="urn:microsoft.com/office/officeart/2005/8/layout/vList4#1"/>
    <dgm:cxn modelId="{06749DF7-7FF3-4761-8EC6-7656D02B8561}" type="presParOf" srcId="{B31FBCCA-B2AB-455C-8015-7E6E255A2895}" destId="{076F5933-A273-4476-948B-01F19CB66EC1}" srcOrd="2" destOrd="0" presId="urn:microsoft.com/office/officeart/2005/8/layout/vList4#1"/>
    <dgm:cxn modelId="{A5DF9517-AD57-4872-91CE-B77BD85E7896}" type="presParOf" srcId="{076F5933-A273-4476-948B-01F19CB66EC1}" destId="{E38B1F09-1433-462E-8456-0B45180FF284}" srcOrd="0" destOrd="0" presId="urn:microsoft.com/office/officeart/2005/8/layout/vList4#1"/>
    <dgm:cxn modelId="{70C9FCD5-E7B7-46EC-B9E4-97DF37BDA73D}" type="presParOf" srcId="{076F5933-A273-4476-948B-01F19CB66EC1}" destId="{8B60962B-D9C1-4181-9185-EB362F479B9B}" srcOrd="1" destOrd="0" presId="urn:microsoft.com/office/officeart/2005/8/layout/vList4#1"/>
    <dgm:cxn modelId="{C820E7EF-D3E9-4A7E-91D7-FB75DD6E88BC}" type="presParOf" srcId="{076F5933-A273-4476-948B-01F19CB66EC1}" destId="{0CDB5F0D-0FFE-4A64-84B3-66D9DE16358D}" srcOrd="2" destOrd="0" presId="urn:microsoft.com/office/officeart/2005/8/layout/vList4#1"/>
    <dgm:cxn modelId="{6BCE0DFA-7447-4FA7-A508-A9A32A03047D}" type="presParOf" srcId="{B31FBCCA-B2AB-455C-8015-7E6E255A2895}" destId="{68C4E113-991F-4277-B5DC-28727B9C1372}" srcOrd="3" destOrd="0" presId="urn:microsoft.com/office/officeart/2005/8/layout/vList4#1"/>
    <dgm:cxn modelId="{4E66C0E8-267C-42F4-A48B-9ADB2273829C}" type="presParOf" srcId="{B31FBCCA-B2AB-455C-8015-7E6E255A2895}" destId="{676130AE-B7D5-4BE6-B2C9-858C41761E8F}" srcOrd="4" destOrd="0" presId="urn:microsoft.com/office/officeart/2005/8/layout/vList4#1"/>
    <dgm:cxn modelId="{BA5F570E-3C12-40F5-9559-6E6DF9BE590E}" type="presParOf" srcId="{676130AE-B7D5-4BE6-B2C9-858C41761E8F}" destId="{B0F61FFF-D344-411A-B3FF-3BE099926ED9}" srcOrd="0" destOrd="0" presId="urn:microsoft.com/office/officeart/2005/8/layout/vList4#1"/>
    <dgm:cxn modelId="{D5C2637E-5A3C-4324-916F-9A64591427CF}" type="presParOf" srcId="{676130AE-B7D5-4BE6-B2C9-858C41761E8F}" destId="{2CD08E78-5282-4D8D-9519-14C2073BCEC3}" srcOrd="1" destOrd="0" presId="urn:microsoft.com/office/officeart/2005/8/layout/vList4#1"/>
    <dgm:cxn modelId="{69D684FB-48CD-4292-9092-74CE890B5530}" type="presParOf" srcId="{676130AE-B7D5-4BE6-B2C9-858C41761E8F}" destId="{1CEE5F24-FDC5-46C4-93E3-4521B416F16C}" srcOrd="2" destOrd="0" presId="urn:microsoft.com/office/officeart/2005/8/layout/vList4#1"/>
    <dgm:cxn modelId="{E55C6F77-0E50-45C6-9507-DF118A2283EE}" type="presParOf" srcId="{B31FBCCA-B2AB-455C-8015-7E6E255A2895}" destId="{662474EE-1FE5-49BB-AC9D-C60FC90C9459}" srcOrd="5" destOrd="0" presId="urn:microsoft.com/office/officeart/2005/8/layout/vList4#1"/>
    <dgm:cxn modelId="{908FCCAF-4D7E-40DC-967E-7FCA880860A8}" type="presParOf" srcId="{B31FBCCA-B2AB-455C-8015-7E6E255A2895}" destId="{55DDA11A-3925-4A9B-88EB-B69A4B73C7F0}" srcOrd="6" destOrd="0" presId="urn:microsoft.com/office/officeart/2005/8/layout/vList4#1"/>
    <dgm:cxn modelId="{2953D54F-E10B-4DC4-9A8A-A8DBF9644331}" type="presParOf" srcId="{55DDA11A-3925-4A9B-88EB-B69A4B73C7F0}" destId="{2705764D-930C-4056-8A8A-BEAE355F434A}" srcOrd="0" destOrd="0" presId="urn:microsoft.com/office/officeart/2005/8/layout/vList4#1"/>
    <dgm:cxn modelId="{6E9BB9A7-8039-435F-B6CC-9D146B994C3C}" type="presParOf" srcId="{55DDA11A-3925-4A9B-88EB-B69A4B73C7F0}" destId="{E738219B-D633-4A78-9F2C-320426490D75}" srcOrd="1" destOrd="0" presId="urn:microsoft.com/office/officeart/2005/8/layout/vList4#1"/>
    <dgm:cxn modelId="{2CE7CE7D-FEC9-483D-94E5-EED510385720}" type="presParOf" srcId="{55DDA11A-3925-4A9B-88EB-B69A4B73C7F0}" destId="{4A015D7E-FD27-4479-8B2F-2A66771193D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CBCD93-8271-41BB-A188-FB676E45B33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15DABB-5B67-40A7-8A37-8870C2720862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 smtClean="0"/>
            <a:t>Biaya</a:t>
          </a:r>
          <a:r>
            <a:rPr lang="en-US" dirty="0" smtClean="0"/>
            <a:t> </a:t>
          </a:r>
          <a:r>
            <a:rPr lang="en-US" dirty="0" err="1" smtClean="0"/>
            <a:t>modifikasi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endParaRPr lang="en-US" dirty="0"/>
        </a:p>
      </dgm:t>
    </dgm:pt>
    <dgm:pt modelId="{0D429199-FA56-4606-9E9D-B9136752414C}" type="parTrans" cxnId="{67FD83B5-BCCD-4CE6-AAF1-5F19D50B4D96}">
      <dgm:prSet/>
      <dgm:spPr/>
      <dgm:t>
        <a:bodyPr/>
        <a:lstStyle/>
        <a:p>
          <a:endParaRPr lang="en-US"/>
        </a:p>
      </dgm:t>
    </dgm:pt>
    <dgm:pt modelId="{F51C54E5-BB5B-4A91-A50C-26F1C3B0C711}" type="sibTrans" cxnId="{67FD83B5-BCCD-4CE6-AAF1-5F19D50B4D96}">
      <dgm:prSet/>
      <dgm:spPr/>
      <dgm:t>
        <a:bodyPr/>
        <a:lstStyle/>
        <a:p>
          <a:endParaRPr lang="en-US"/>
        </a:p>
      </dgm:t>
    </dgm:pt>
    <dgm:pt modelId="{E63E06FB-0EFC-43BD-8DF4-FBF613A8B0FE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err="1" smtClean="0"/>
            <a:t>Biaya</a:t>
          </a:r>
          <a:r>
            <a:rPr lang="en-US" dirty="0" smtClean="0"/>
            <a:t> </a:t>
          </a:r>
          <a:r>
            <a:rPr lang="en-US" dirty="0" err="1" smtClean="0"/>
            <a:t>produksi</a:t>
          </a:r>
          <a:endParaRPr lang="en-US" dirty="0"/>
        </a:p>
      </dgm:t>
    </dgm:pt>
    <dgm:pt modelId="{5B782ED0-4C83-4946-9095-C4C35D2EA346}" type="parTrans" cxnId="{4FEC6FE8-CAB4-436D-B4C1-DABEAF9E2BB2}">
      <dgm:prSet/>
      <dgm:spPr/>
      <dgm:t>
        <a:bodyPr/>
        <a:lstStyle/>
        <a:p>
          <a:endParaRPr lang="en-US"/>
        </a:p>
      </dgm:t>
    </dgm:pt>
    <dgm:pt modelId="{DD056CFD-592D-43EE-826D-02F6BF1AF76A}" type="sibTrans" cxnId="{4FEC6FE8-CAB4-436D-B4C1-DABEAF9E2BB2}">
      <dgm:prSet/>
      <dgm:spPr/>
      <dgm:t>
        <a:bodyPr/>
        <a:lstStyle/>
        <a:p>
          <a:endParaRPr lang="en-US"/>
        </a:p>
      </dgm:t>
    </dgm:pt>
    <dgm:pt modelId="{AF139520-E075-4728-9D6A-2D478CBDDA1B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err="1" smtClean="0"/>
            <a:t>Biaya</a:t>
          </a:r>
          <a:r>
            <a:rPr lang="en-US" dirty="0" smtClean="0"/>
            <a:t> </a:t>
          </a:r>
          <a:r>
            <a:rPr lang="en-US" dirty="0" err="1" smtClean="0"/>
            <a:t>administratif</a:t>
          </a:r>
          <a:endParaRPr lang="en-US" dirty="0"/>
        </a:p>
      </dgm:t>
    </dgm:pt>
    <dgm:pt modelId="{74E651A7-090F-4D4C-976D-A5E381725A2B}" type="parTrans" cxnId="{34ABB490-EFA4-4429-A346-EC14F278A0BE}">
      <dgm:prSet/>
      <dgm:spPr/>
      <dgm:t>
        <a:bodyPr/>
        <a:lstStyle/>
        <a:p>
          <a:endParaRPr lang="en-US"/>
        </a:p>
      </dgm:t>
    </dgm:pt>
    <dgm:pt modelId="{611983E4-A7FC-4234-A6F8-7C973FC65C75}" type="sibTrans" cxnId="{34ABB490-EFA4-4429-A346-EC14F278A0BE}">
      <dgm:prSet/>
      <dgm:spPr/>
      <dgm:t>
        <a:bodyPr/>
        <a:lstStyle/>
        <a:p>
          <a:endParaRPr lang="en-US"/>
        </a:p>
      </dgm:t>
    </dgm:pt>
    <dgm:pt modelId="{5ED6A357-6804-4C16-87E7-737E487E1F29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 err="1" smtClean="0"/>
            <a:t>Biaya</a:t>
          </a:r>
          <a:r>
            <a:rPr lang="en-US" dirty="0" smtClean="0"/>
            <a:t> </a:t>
          </a:r>
          <a:r>
            <a:rPr lang="en-US" dirty="0" err="1" smtClean="0"/>
            <a:t>persediaan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endParaRPr lang="en-US" dirty="0"/>
        </a:p>
      </dgm:t>
    </dgm:pt>
    <dgm:pt modelId="{16BEA591-34DB-4255-84BB-9701B13727B7}" type="parTrans" cxnId="{6D3045DF-1B9C-446A-80B1-D0931EDB049A}">
      <dgm:prSet/>
      <dgm:spPr/>
      <dgm:t>
        <a:bodyPr/>
        <a:lstStyle/>
        <a:p>
          <a:endParaRPr lang="en-US"/>
        </a:p>
      </dgm:t>
    </dgm:pt>
    <dgm:pt modelId="{DB5A09D2-651E-4FF9-9362-A1AC2EABF179}" type="sibTrans" cxnId="{6D3045DF-1B9C-446A-80B1-D0931EDB049A}">
      <dgm:prSet/>
      <dgm:spPr/>
      <dgm:t>
        <a:bodyPr/>
        <a:lstStyle/>
        <a:p>
          <a:endParaRPr lang="en-US"/>
        </a:p>
      </dgm:t>
    </dgm:pt>
    <dgm:pt modelId="{4B94570B-A6F1-4EBB-AC52-6CFE41E26DDC}">
      <dgm:prSet phldrT="[Text]"/>
      <dgm:spPr/>
      <dgm:t>
        <a:bodyPr/>
        <a:lstStyle/>
        <a:p>
          <a:r>
            <a:rPr lang="en-US" dirty="0" err="1" smtClean="0"/>
            <a:t>Biaya</a:t>
          </a:r>
          <a:r>
            <a:rPr lang="en-US" dirty="0" smtClean="0"/>
            <a:t> </a:t>
          </a:r>
          <a:r>
            <a:rPr lang="en-US" dirty="0" err="1" smtClean="0"/>
            <a:t>promosi</a:t>
          </a:r>
          <a:endParaRPr lang="en-US" dirty="0"/>
        </a:p>
      </dgm:t>
    </dgm:pt>
    <dgm:pt modelId="{AE612CCE-2C79-4E11-AD80-AC1F74DAE52E}" type="parTrans" cxnId="{4622C794-F1E5-4CF6-BBA7-3E1A9E6ED5E0}">
      <dgm:prSet/>
      <dgm:spPr/>
      <dgm:t>
        <a:bodyPr/>
        <a:lstStyle/>
        <a:p>
          <a:endParaRPr lang="en-US"/>
        </a:p>
      </dgm:t>
    </dgm:pt>
    <dgm:pt modelId="{112F53FE-2A4D-49CB-8ACC-6621237F8BBB}" type="sibTrans" cxnId="{4622C794-F1E5-4CF6-BBA7-3E1A9E6ED5E0}">
      <dgm:prSet/>
      <dgm:spPr/>
      <dgm:t>
        <a:bodyPr/>
        <a:lstStyle/>
        <a:p>
          <a:endParaRPr lang="en-US"/>
        </a:p>
      </dgm:t>
    </dgm:pt>
    <dgm:pt modelId="{EC830FBE-E7EF-45C3-BC9C-60FC9BEFDA33}" type="pres">
      <dgm:prSet presAssocID="{AECBCD93-8271-41BB-A188-FB676E45B3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AB5B3E-0990-4562-8D9F-5E36351F7E6D}" type="pres">
      <dgm:prSet presAssocID="{8C15DABB-5B67-40A7-8A37-8870C272086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77DD8-A48C-40B5-B4E0-A70B3E8AC95C}" type="pres">
      <dgm:prSet presAssocID="{F51C54E5-BB5B-4A91-A50C-26F1C3B0C711}" presName="sibTrans" presStyleCnt="0"/>
      <dgm:spPr/>
    </dgm:pt>
    <dgm:pt modelId="{638BD0A2-FEF3-4231-A123-282416A4E934}" type="pres">
      <dgm:prSet presAssocID="{E63E06FB-0EFC-43BD-8DF4-FBF613A8B0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5651D-6EFF-4626-9BA5-3A1737B348BE}" type="pres">
      <dgm:prSet presAssocID="{DD056CFD-592D-43EE-826D-02F6BF1AF76A}" presName="sibTrans" presStyleCnt="0"/>
      <dgm:spPr/>
    </dgm:pt>
    <dgm:pt modelId="{91C6CD65-6242-4AF4-967E-41FA6BF3B850}" type="pres">
      <dgm:prSet presAssocID="{AF139520-E075-4728-9D6A-2D478CBDDA1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52248A-F923-43F2-97FF-E84B01F3D566}" type="pres">
      <dgm:prSet presAssocID="{611983E4-A7FC-4234-A6F8-7C973FC65C75}" presName="sibTrans" presStyleCnt="0"/>
      <dgm:spPr/>
    </dgm:pt>
    <dgm:pt modelId="{7993C3EA-64CC-44A6-937E-3A07315F66EA}" type="pres">
      <dgm:prSet presAssocID="{5ED6A357-6804-4C16-87E7-737E487E1F2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B16FE-C84F-4EE1-8AA4-CC9B70F13884}" type="pres">
      <dgm:prSet presAssocID="{DB5A09D2-651E-4FF9-9362-A1AC2EABF179}" presName="sibTrans" presStyleCnt="0"/>
      <dgm:spPr/>
    </dgm:pt>
    <dgm:pt modelId="{3923E2EE-42E0-49E6-B8C3-F3D4CCEA02F2}" type="pres">
      <dgm:prSet presAssocID="{4B94570B-A6F1-4EBB-AC52-6CFE41E26DD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84F594-5A7F-480C-8087-A03625AB7E34}" type="presOf" srcId="{E63E06FB-0EFC-43BD-8DF4-FBF613A8B0FE}" destId="{638BD0A2-FEF3-4231-A123-282416A4E934}" srcOrd="0" destOrd="0" presId="urn:microsoft.com/office/officeart/2005/8/layout/default#1"/>
    <dgm:cxn modelId="{FFE34092-AE90-4267-A0F7-F1FA42297EB6}" type="presOf" srcId="{AECBCD93-8271-41BB-A188-FB676E45B33B}" destId="{EC830FBE-E7EF-45C3-BC9C-60FC9BEFDA33}" srcOrd="0" destOrd="0" presId="urn:microsoft.com/office/officeart/2005/8/layout/default#1"/>
    <dgm:cxn modelId="{F19902FB-B345-4EF4-9AA8-6C69712451AE}" type="presOf" srcId="{4B94570B-A6F1-4EBB-AC52-6CFE41E26DDC}" destId="{3923E2EE-42E0-49E6-B8C3-F3D4CCEA02F2}" srcOrd="0" destOrd="0" presId="urn:microsoft.com/office/officeart/2005/8/layout/default#1"/>
    <dgm:cxn modelId="{6D3045DF-1B9C-446A-80B1-D0931EDB049A}" srcId="{AECBCD93-8271-41BB-A188-FB676E45B33B}" destId="{5ED6A357-6804-4C16-87E7-737E487E1F29}" srcOrd="3" destOrd="0" parTransId="{16BEA591-34DB-4255-84BB-9701B13727B7}" sibTransId="{DB5A09D2-651E-4FF9-9362-A1AC2EABF179}"/>
    <dgm:cxn modelId="{34ABB490-EFA4-4429-A346-EC14F278A0BE}" srcId="{AECBCD93-8271-41BB-A188-FB676E45B33B}" destId="{AF139520-E075-4728-9D6A-2D478CBDDA1B}" srcOrd="2" destOrd="0" parTransId="{74E651A7-090F-4D4C-976D-A5E381725A2B}" sibTransId="{611983E4-A7FC-4234-A6F8-7C973FC65C75}"/>
    <dgm:cxn modelId="{4622C794-F1E5-4CF6-BBA7-3E1A9E6ED5E0}" srcId="{AECBCD93-8271-41BB-A188-FB676E45B33B}" destId="{4B94570B-A6F1-4EBB-AC52-6CFE41E26DDC}" srcOrd="4" destOrd="0" parTransId="{AE612CCE-2C79-4E11-AD80-AC1F74DAE52E}" sibTransId="{112F53FE-2A4D-49CB-8ACC-6621237F8BBB}"/>
    <dgm:cxn modelId="{12EE8C5F-03D1-49D7-9AB4-91F51A394B73}" type="presOf" srcId="{8C15DABB-5B67-40A7-8A37-8870C2720862}" destId="{6FAB5B3E-0990-4562-8D9F-5E36351F7E6D}" srcOrd="0" destOrd="0" presId="urn:microsoft.com/office/officeart/2005/8/layout/default#1"/>
    <dgm:cxn modelId="{67FD83B5-BCCD-4CE6-AAF1-5F19D50B4D96}" srcId="{AECBCD93-8271-41BB-A188-FB676E45B33B}" destId="{8C15DABB-5B67-40A7-8A37-8870C2720862}" srcOrd="0" destOrd="0" parTransId="{0D429199-FA56-4606-9E9D-B9136752414C}" sibTransId="{F51C54E5-BB5B-4A91-A50C-26F1C3B0C711}"/>
    <dgm:cxn modelId="{4FEC6FE8-CAB4-436D-B4C1-DABEAF9E2BB2}" srcId="{AECBCD93-8271-41BB-A188-FB676E45B33B}" destId="{E63E06FB-0EFC-43BD-8DF4-FBF613A8B0FE}" srcOrd="1" destOrd="0" parTransId="{5B782ED0-4C83-4946-9095-C4C35D2EA346}" sibTransId="{DD056CFD-592D-43EE-826D-02F6BF1AF76A}"/>
    <dgm:cxn modelId="{EBDF47B5-4358-4C4F-8DF3-73CEE1BC5E15}" type="presOf" srcId="{AF139520-E075-4728-9D6A-2D478CBDDA1B}" destId="{91C6CD65-6242-4AF4-967E-41FA6BF3B850}" srcOrd="0" destOrd="0" presId="urn:microsoft.com/office/officeart/2005/8/layout/default#1"/>
    <dgm:cxn modelId="{AF553B65-24B5-427A-AFA8-9F6A7019B3AE}" type="presOf" srcId="{5ED6A357-6804-4C16-87E7-737E487E1F29}" destId="{7993C3EA-64CC-44A6-937E-3A07315F66EA}" srcOrd="0" destOrd="0" presId="urn:microsoft.com/office/officeart/2005/8/layout/default#1"/>
    <dgm:cxn modelId="{594D7FA6-2A2C-4341-A527-6BA5B3681C90}" type="presParOf" srcId="{EC830FBE-E7EF-45C3-BC9C-60FC9BEFDA33}" destId="{6FAB5B3E-0990-4562-8D9F-5E36351F7E6D}" srcOrd="0" destOrd="0" presId="urn:microsoft.com/office/officeart/2005/8/layout/default#1"/>
    <dgm:cxn modelId="{211C9FB4-7E3C-4AA4-BDD2-288629C1ECEB}" type="presParOf" srcId="{EC830FBE-E7EF-45C3-BC9C-60FC9BEFDA33}" destId="{47D77DD8-A48C-40B5-B4E0-A70B3E8AC95C}" srcOrd="1" destOrd="0" presId="urn:microsoft.com/office/officeart/2005/8/layout/default#1"/>
    <dgm:cxn modelId="{DA7CFF36-4F37-40F3-A887-42BFF5600C11}" type="presParOf" srcId="{EC830FBE-E7EF-45C3-BC9C-60FC9BEFDA33}" destId="{638BD0A2-FEF3-4231-A123-282416A4E934}" srcOrd="2" destOrd="0" presId="urn:microsoft.com/office/officeart/2005/8/layout/default#1"/>
    <dgm:cxn modelId="{1F2CCA34-985F-4872-999B-B95FB83EB4DA}" type="presParOf" srcId="{EC830FBE-E7EF-45C3-BC9C-60FC9BEFDA33}" destId="{C165651D-6EFF-4626-9BA5-3A1737B348BE}" srcOrd="3" destOrd="0" presId="urn:microsoft.com/office/officeart/2005/8/layout/default#1"/>
    <dgm:cxn modelId="{E1AB89B5-D85D-4F5C-BE7A-523824340510}" type="presParOf" srcId="{EC830FBE-E7EF-45C3-BC9C-60FC9BEFDA33}" destId="{91C6CD65-6242-4AF4-967E-41FA6BF3B850}" srcOrd="4" destOrd="0" presId="urn:microsoft.com/office/officeart/2005/8/layout/default#1"/>
    <dgm:cxn modelId="{59476C60-8234-4520-9ED7-DCEB46F343FF}" type="presParOf" srcId="{EC830FBE-E7EF-45C3-BC9C-60FC9BEFDA33}" destId="{3A52248A-F923-43F2-97FF-E84B01F3D566}" srcOrd="5" destOrd="0" presId="urn:microsoft.com/office/officeart/2005/8/layout/default#1"/>
    <dgm:cxn modelId="{A7C32EAB-D7EA-4FAD-B574-1B1A8C3DB0D6}" type="presParOf" srcId="{EC830FBE-E7EF-45C3-BC9C-60FC9BEFDA33}" destId="{7993C3EA-64CC-44A6-937E-3A07315F66EA}" srcOrd="6" destOrd="0" presId="urn:microsoft.com/office/officeart/2005/8/layout/default#1"/>
    <dgm:cxn modelId="{F34AE6CF-4DCF-44F2-985A-620279F8C335}" type="presParOf" srcId="{EC830FBE-E7EF-45C3-BC9C-60FC9BEFDA33}" destId="{A6DB16FE-C84F-4EE1-8AA4-CC9B70F13884}" srcOrd="7" destOrd="0" presId="urn:microsoft.com/office/officeart/2005/8/layout/default#1"/>
    <dgm:cxn modelId="{0279D9D4-C2DA-4B2A-8081-079ECC705B70}" type="presParOf" srcId="{EC830FBE-E7EF-45C3-BC9C-60FC9BEFDA33}" destId="{3923E2EE-42E0-49E6-B8C3-F3D4CCEA02F2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08208-A18A-4C42-B7A8-0C74C4812D89}">
      <dsp:nvSpPr>
        <dsp:cNvPr id="0" name=""/>
        <dsp:cNvSpPr/>
      </dsp:nvSpPr>
      <dsp:spPr>
        <a:xfrm>
          <a:off x="715119" y="2364"/>
          <a:ext cx="2816869" cy="11267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1. </a:t>
          </a:r>
          <a:r>
            <a:rPr lang="en-US" sz="1900" kern="1200" dirty="0" err="1" smtClean="0">
              <a:solidFill>
                <a:schemeClr val="tx1"/>
              </a:solidFill>
            </a:rPr>
            <a:t>Segmentasi</a:t>
          </a:r>
          <a:r>
            <a:rPr lang="en-US" sz="1900" kern="1200" dirty="0" smtClean="0">
              <a:solidFill>
                <a:schemeClr val="tx1"/>
              </a:solidFill>
            </a:rPr>
            <a:t> </a:t>
          </a:r>
          <a:r>
            <a:rPr lang="en-US" sz="1900" kern="1200" dirty="0" err="1" smtClean="0">
              <a:solidFill>
                <a:schemeClr val="tx1"/>
              </a:solidFill>
            </a:rPr>
            <a:t>berdasarkan</a:t>
          </a:r>
          <a:r>
            <a:rPr lang="en-US" sz="1900" kern="1200" dirty="0" smtClean="0">
              <a:solidFill>
                <a:schemeClr val="tx1"/>
              </a:solidFill>
            </a:rPr>
            <a:t> </a:t>
          </a:r>
          <a:r>
            <a:rPr lang="en-US" sz="1900" kern="1200" dirty="0" err="1" smtClean="0">
              <a:solidFill>
                <a:schemeClr val="tx1"/>
              </a:solidFill>
            </a:rPr>
            <a:t>kebutuhan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278493" y="2364"/>
        <a:ext cx="1690122" cy="1126747"/>
      </dsp:txXfrm>
    </dsp:sp>
    <dsp:sp modelId="{2392B20B-926D-4F97-8B58-55BF84737EDE}">
      <dsp:nvSpPr>
        <dsp:cNvPr id="0" name=""/>
        <dsp:cNvSpPr/>
      </dsp:nvSpPr>
      <dsp:spPr>
        <a:xfrm>
          <a:off x="3165796" y="98137"/>
          <a:ext cx="2338002" cy="935200"/>
        </a:xfrm>
        <a:prstGeom prst="chevron">
          <a:avLst/>
        </a:prstGeom>
        <a:solidFill>
          <a:srgbClr val="FFFF00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2. </a:t>
          </a:r>
          <a:r>
            <a:rPr lang="en-US" sz="1700" kern="1200" dirty="0" err="1" smtClean="0">
              <a:solidFill>
                <a:schemeClr val="tx1"/>
              </a:solidFill>
            </a:rPr>
            <a:t>Identifikasi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segmen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633396" y="98137"/>
        <a:ext cx="1402802" cy="935200"/>
      </dsp:txXfrm>
    </dsp:sp>
    <dsp:sp modelId="{93E03BA2-F2CD-420D-A1AA-19E30D4ABBC2}">
      <dsp:nvSpPr>
        <dsp:cNvPr id="0" name=""/>
        <dsp:cNvSpPr/>
      </dsp:nvSpPr>
      <dsp:spPr>
        <a:xfrm>
          <a:off x="5176478" y="98137"/>
          <a:ext cx="2338002" cy="935200"/>
        </a:xfrm>
        <a:prstGeom prst="chevron">
          <a:avLst/>
        </a:prstGeom>
        <a:solidFill>
          <a:srgbClr val="00B0F0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3. </a:t>
          </a:r>
          <a:r>
            <a:rPr lang="en-US" sz="1700" kern="1200" dirty="0" err="1" smtClean="0">
              <a:solidFill>
                <a:schemeClr val="tx1"/>
              </a:solidFill>
            </a:rPr>
            <a:t>Daya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tarik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segmen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644078" y="98137"/>
        <a:ext cx="1402802" cy="935200"/>
      </dsp:txXfrm>
    </dsp:sp>
    <dsp:sp modelId="{D772CCA0-4AEC-4831-AB4D-7B8CC80A1294}">
      <dsp:nvSpPr>
        <dsp:cNvPr id="0" name=""/>
        <dsp:cNvSpPr/>
      </dsp:nvSpPr>
      <dsp:spPr>
        <a:xfrm>
          <a:off x="776288" y="1274778"/>
          <a:ext cx="2816869" cy="1126747"/>
        </a:xfrm>
        <a:prstGeom prst="chevron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4. Tingkat </a:t>
          </a:r>
          <a:r>
            <a:rPr lang="en-US" sz="1900" kern="1200" dirty="0" err="1" smtClean="0">
              <a:solidFill>
                <a:schemeClr val="tx1"/>
              </a:solidFill>
            </a:rPr>
            <a:t>Probilitas</a:t>
          </a:r>
          <a:r>
            <a:rPr lang="en-US" sz="1900" kern="1200" dirty="0" smtClean="0">
              <a:solidFill>
                <a:schemeClr val="tx1"/>
              </a:solidFill>
            </a:rPr>
            <a:t> </a:t>
          </a:r>
          <a:r>
            <a:rPr lang="en-US" sz="1900" kern="1200" dirty="0" err="1" smtClean="0">
              <a:solidFill>
                <a:schemeClr val="tx1"/>
              </a:solidFill>
            </a:rPr>
            <a:t>Segmen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339662" y="1274778"/>
        <a:ext cx="1690122" cy="1126747"/>
      </dsp:txXfrm>
    </dsp:sp>
    <dsp:sp modelId="{6143C98D-CB67-4CC4-9EFA-E933EF34331A}">
      <dsp:nvSpPr>
        <dsp:cNvPr id="0" name=""/>
        <dsp:cNvSpPr/>
      </dsp:nvSpPr>
      <dsp:spPr>
        <a:xfrm>
          <a:off x="3165796" y="1382630"/>
          <a:ext cx="2338002" cy="935200"/>
        </a:xfrm>
        <a:prstGeom prst="chevron">
          <a:avLst/>
        </a:prstGeom>
        <a:solidFill>
          <a:srgbClr val="0070C0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5. </a:t>
          </a:r>
          <a:r>
            <a:rPr lang="en-US" sz="1700" kern="1200" dirty="0" err="1" smtClean="0">
              <a:solidFill>
                <a:schemeClr val="tx1"/>
              </a:solidFill>
            </a:rPr>
            <a:t>Penetapan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posisi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pada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segmen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633396" y="1382630"/>
        <a:ext cx="1402802" cy="935200"/>
      </dsp:txXfrm>
    </dsp:sp>
    <dsp:sp modelId="{6594E698-161A-4E92-807B-DB7014274F8A}">
      <dsp:nvSpPr>
        <dsp:cNvPr id="0" name=""/>
        <dsp:cNvSpPr/>
      </dsp:nvSpPr>
      <dsp:spPr>
        <a:xfrm>
          <a:off x="5176478" y="1382630"/>
          <a:ext cx="2338002" cy="935200"/>
        </a:xfrm>
        <a:prstGeom prst="chevron">
          <a:avLst/>
        </a:prstGeom>
        <a:solidFill>
          <a:srgbClr val="FFC000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6. “</a:t>
          </a:r>
          <a:r>
            <a:rPr lang="en-US" sz="1700" kern="1200" dirty="0" err="1" smtClean="0">
              <a:solidFill>
                <a:schemeClr val="tx1"/>
              </a:solidFill>
            </a:rPr>
            <a:t>tes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n-US" sz="1700" kern="1200" dirty="0" err="1" smtClean="0">
              <a:solidFill>
                <a:schemeClr val="tx1"/>
              </a:solidFill>
            </a:rPr>
            <a:t>Asam</a:t>
          </a:r>
          <a:r>
            <a:rPr lang="en-US" sz="1700" kern="1200" dirty="0" smtClean="0">
              <a:solidFill>
                <a:schemeClr val="tx1"/>
              </a:solidFill>
            </a:rPr>
            <a:t>” </a:t>
          </a:r>
          <a:r>
            <a:rPr lang="en-US" sz="1700" kern="1200" dirty="0" err="1" smtClean="0">
              <a:solidFill>
                <a:schemeClr val="tx1"/>
              </a:solidFill>
            </a:rPr>
            <a:t>segmen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644078" y="1382630"/>
        <a:ext cx="1402802" cy="935200"/>
      </dsp:txXfrm>
    </dsp:sp>
    <dsp:sp modelId="{BE3780A8-36D1-42BF-BEC6-49A0321A905D}">
      <dsp:nvSpPr>
        <dsp:cNvPr id="0" name=""/>
        <dsp:cNvSpPr/>
      </dsp:nvSpPr>
      <dsp:spPr>
        <a:xfrm>
          <a:off x="715119" y="2571349"/>
          <a:ext cx="2816869" cy="1126747"/>
        </a:xfrm>
        <a:prstGeom prst="chevron">
          <a:avLst/>
        </a:prstGeom>
        <a:solidFill>
          <a:srgbClr val="FF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7. </a:t>
          </a:r>
          <a:r>
            <a:rPr lang="en-US" sz="1900" kern="1200" dirty="0" err="1" smtClean="0">
              <a:solidFill>
                <a:schemeClr val="tx1"/>
              </a:solidFill>
            </a:rPr>
            <a:t>Strategi</a:t>
          </a:r>
          <a:r>
            <a:rPr lang="en-US" sz="1900" kern="1200" dirty="0" smtClean="0">
              <a:solidFill>
                <a:schemeClr val="tx1"/>
              </a:solidFill>
            </a:rPr>
            <a:t> </a:t>
          </a:r>
          <a:r>
            <a:rPr lang="en-US" sz="1900" kern="1200" dirty="0" err="1" smtClean="0">
              <a:solidFill>
                <a:schemeClr val="tx1"/>
              </a:solidFill>
            </a:rPr>
            <a:t>kombinasi</a:t>
          </a:r>
          <a:r>
            <a:rPr lang="en-US" sz="1900" kern="1200" dirty="0" smtClean="0">
              <a:solidFill>
                <a:schemeClr val="tx1"/>
              </a:solidFill>
            </a:rPr>
            <a:t> </a:t>
          </a:r>
          <a:r>
            <a:rPr lang="en-US" sz="1900" kern="1200" dirty="0" err="1" smtClean="0">
              <a:solidFill>
                <a:schemeClr val="tx1"/>
              </a:solidFill>
            </a:rPr>
            <a:t>pemasaran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278493" y="2571349"/>
        <a:ext cx="1690122" cy="11267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E3C0CB-B16E-449C-8A4C-BAA0DF8427F7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FC0CCF-E525-42DD-95A4-40C78DC27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38400" y="1143000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err="1" smtClean="0"/>
              <a:t>Pemantapan</a:t>
            </a:r>
            <a:r>
              <a:rPr lang="en-US" sz="3100" dirty="0" smtClean="0"/>
              <a:t> </a:t>
            </a:r>
            <a:r>
              <a:rPr lang="en-US" sz="3100" dirty="0" err="1" smtClean="0"/>
              <a:t>Strategi</a:t>
            </a:r>
            <a:r>
              <a:rPr lang="en-US" sz="3100" dirty="0" smtClean="0"/>
              <a:t> </a:t>
            </a:r>
            <a:r>
              <a:rPr lang="en-US" sz="3100" dirty="0" err="1" smtClean="0"/>
              <a:t>Segmentasi</a:t>
            </a:r>
            <a:r>
              <a:rPr lang="en-US" sz="3100" dirty="0" smtClean="0"/>
              <a:t>  </a:t>
            </a:r>
            <a:r>
              <a:rPr lang="en-US" sz="3100" dirty="0" err="1" smtClean="0"/>
              <a:t>dalam</a:t>
            </a:r>
            <a:r>
              <a:rPr lang="en-US" sz="3100" dirty="0" smtClean="0"/>
              <a:t> </a:t>
            </a:r>
            <a:r>
              <a:rPr lang="en-US" sz="3100" dirty="0" err="1" smtClean="0"/>
              <a:t>Upaya</a:t>
            </a:r>
            <a:r>
              <a:rPr lang="en-US" sz="3100" dirty="0" smtClean="0"/>
              <a:t> </a:t>
            </a:r>
            <a:r>
              <a:rPr lang="en-US" sz="3100" dirty="0" err="1" smtClean="0"/>
              <a:t>Meningkatkan</a:t>
            </a:r>
            <a:r>
              <a:rPr lang="en-US" sz="3100" dirty="0" smtClean="0"/>
              <a:t> </a:t>
            </a:r>
            <a:r>
              <a:rPr lang="en-US" sz="3100" dirty="0" err="1" smtClean="0"/>
              <a:t>Pangsa</a:t>
            </a:r>
            <a:r>
              <a:rPr lang="en-US" sz="3100" dirty="0" smtClean="0"/>
              <a:t> </a:t>
            </a:r>
            <a:r>
              <a:rPr lang="en-US" sz="3100" dirty="0" err="1" smtClean="0"/>
              <a:t>Pasar</a:t>
            </a:r>
            <a:r>
              <a:rPr lang="en-US" sz="3100" dirty="0" smtClean="0"/>
              <a:t> </a:t>
            </a:r>
            <a:endParaRPr lang="en-US" sz="31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2971800"/>
            <a:ext cx="6172200" cy="533400"/>
          </a:xfrm>
        </p:spPr>
        <p:txBody>
          <a:bodyPr/>
          <a:lstStyle/>
          <a:p>
            <a:endParaRPr lang="en-US" dirty="0">
              <a:latin typeface="Algerian" pitchFamily="82" charset="0"/>
            </a:endParaRPr>
          </a:p>
        </p:txBody>
      </p:sp>
      <p:pic>
        <p:nvPicPr>
          <p:cNvPr id="6" name="~PP531.WAV">
            <a:hlinkClick r:id="" action="ppaction://media"/>
          </p:cNvPr>
          <p:cNvPicPr>
            <a:picLocks noRot="1" noChangeAspect="1"/>
          </p:cNvPicPr>
          <p:nvPr>
            <a:wavAudioFile r:embed="rId1" name="~PP531.WAV"/>
          </p:nvPr>
        </p:nvPicPr>
        <p:blipFill>
          <a:blip r:embed="rId3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629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676400" y="609600"/>
            <a:ext cx="5657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Lima </a:t>
            </a:r>
            <a:r>
              <a:rPr lang="en-US" sz="2800" dirty="0" err="1" smtClean="0"/>
              <a:t>Pola</a:t>
            </a:r>
            <a:r>
              <a:rPr lang="en-US" sz="2800" dirty="0" smtClean="0"/>
              <a:t> </a:t>
            </a:r>
            <a:r>
              <a:rPr lang="en-US" sz="2800" dirty="0" err="1" smtClean="0"/>
              <a:t>Seleksi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Sasaran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d-ID" sz="2800" dirty="0" smtClean="0"/>
              <a:t>Biaya yang tinggi menggunakan pemasaran yang terdiferensiasi termasuk: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Penetapan Pasar Sasaran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667000"/>
          <a:ext cx="6019800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62000" y="304800"/>
            <a:ext cx="76962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Gambar 10-3: Rencana Penyerangan Segmen Per Segmen</a:t>
            </a:r>
            <a:endParaRPr kumimoji="0" lang="id-ID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 descr="10-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219200"/>
            <a:ext cx="7239000" cy="478155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dist="107763" dir="2700000" algn="ctr" rotWithShape="0">
              <a:srgbClr val="C0C0C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86072"/>
          </a:xfrm>
          <a:solidFill>
            <a:schemeClr val="bg2">
              <a:lumMod val="90000"/>
            </a:schemeClr>
          </a:solidFill>
          <a:ln w="12700" cmpd="thinThick"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menguraikan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segmentasi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segmentasi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preferensi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segmentasi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menguraikan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dasar-dasar</a:t>
            </a:r>
            <a:r>
              <a:rPr lang="en-US" sz="2400" dirty="0" smtClean="0"/>
              <a:t> </a:t>
            </a:r>
            <a:r>
              <a:rPr lang="en-US" sz="2400" dirty="0" err="1" smtClean="0"/>
              <a:t>segmentasi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lima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seleksi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(Segmentation)</a:t>
            </a:r>
          </a:p>
          <a:p>
            <a:pPr lvl="1"/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(Targeting)</a:t>
            </a:r>
          </a:p>
          <a:p>
            <a:pPr lvl="1"/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dimasuki</a:t>
            </a:r>
            <a:endParaRPr lang="en-US" dirty="0" smtClean="0"/>
          </a:p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(Positioning)</a:t>
            </a:r>
          </a:p>
          <a:p>
            <a:pPr lvl="1"/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yang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Segmentation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Segmentation Process</a:t>
            </a:r>
            <a:endParaRPr lang="en-US" dirty="0"/>
          </a:p>
        </p:txBody>
      </p:sp>
      <p:pic>
        <p:nvPicPr>
          <p:cNvPr id="6" name="Picture 3" descr="C:\My Documents\WiCK nitip\Marketing\7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315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2247901" y="-723901"/>
            <a:ext cx="1066800" cy="4648202"/>
          </a:xfrm>
          <a:prstGeom prst="cube">
            <a:avLst>
              <a:gd name="adj" fmla="val 11648"/>
            </a:avLst>
          </a:prstGeom>
          <a:gradFill rotWithShape="0">
            <a:gsLst>
              <a:gs pos="0">
                <a:srgbClr val="E5405D"/>
              </a:gs>
              <a:gs pos="100000">
                <a:srgbClr val="E5405D">
                  <a:gamma/>
                  <a:tint val="0"/>
                  <a:invGamma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1600" b="1" dirty="0">
                <a:solidFill>
                  <a:srgbClr val="000000"/>
                </a:solidFill>
              </a:rPr>
              <a:t>Mass Marketing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Same product to all consumers 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(no segmentation)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5400000">
            <a:off x="4457700" y="190500"/>
            <a:ext cx="990599" cy="5029200"/>
          </a:xfrm>
          <a:prstGeom prst="cube">
            <a:avLst>
              <a:gd name="adj" fmla="val 11648"/>
            </a:avLst>
          </a:prstGeom>
          <a:gradFill rotWithShape="0">
            <a:gsLst>
              <a:gs pos="0">
                <a:srgbClr val="E5405D"/>
              </a:gs>
              <a:gs pos="100000">
                <a:srgbClr val="E5405D">
                  <a:gamma/>
                  <a:tint val="0"/>
                  <a:invGamma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1600" b="1" dirty="0">
                <a:solidFill>
                  <a:srgbClr val="000000"/>
                </a:solidFill>
              </a:rPr>
              <a:t>Segment Marketing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Different products to one or more segments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(some segmentation)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 rot="5400000">
            <a:off x="2895601" y="990599"/>
            <a:ext cx="1066797" cy="5943600"/>
          </a:xfrm>
          <a:prstGeom prst="cube">
            <a:avLst>
              <a:gd name="adj" fmla="val 11648"/>
            </a:avLst>
          </a:prstGeom>
          <a:gradFill rotWithShape="0">
            <a:gsLst>
              <a:gs pos="0">
                <a:srgbClr val="E5405D"/>
              </a:gs>
              <a:gs pos="100000">
                <a:srgbClr val="E5405D">
                  <a:gamma/>
                  <a:tint val="0"/>
                  <a:invGamma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1600" b="1" dirty="0">
                <a:solidFill>
                  <a:srgbClr val="000000"/>
                </a:solidFill>
              </a:rPr>
              <a:t>Niche Marketing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Different products to subgroups within segments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( more segmentation)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 rot="5400000">
            <a:off x="4800601" y="2285999"/>
            <a:ext cx="1066798" cy="5791200"/>
          </a:xfrm>
          <a:prstGeom prst="cube">
            <a:avLst>
              <a:gd name="adj" fmla="val 11648"/>
            </a:avLst>
          </a:prstGeom>
          <a:gradFill rotWithShape="0">
            <a:gsLst>
              <a:gs pos="0">
                <a:srgbClr val="E5405D"/>
              </a:gs>
              <a:gs pos="100000">
                <a:srgbClr val="E5405D">
                  <a:gamma/>
                  <a:tint val="0"/>
                  <a:invGamma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1600" b="1" dirty="0">
                <a:solidFill>
                  <a:srgbClr val="000000"/>
                </a:solidFill>
              </a:rPr>
              <a:t>Micromarketing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Products to suit the tastes of individuals or locations </a:t>
            </a:r>
          </a:p>
          <a:p>
            <a:pPr algn="ctr" defTabSz="831850">
              <a:defRPr/>
            </a:pPr>
            <a:r>
              <a:rPr lang="en-US" sz="1600" b="1" i="1" dirty="0">
                <a:solidFill>
                  <a:srgbClr val="000000"/>
                </a:solidFill>
              </a:rPr>
              <a:t>(complete segmentation)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  <p:sp>
        <p:nvSpPr>
          <p:cNvPr id="16" name="Curved Left Arrow 15"/>
          <p:cNvSpPr/>
          <p:nvPr/>
        </p:nvSpPr>
        <p:spPr>
          <a:xfrm>
            <a:off x="5334000" y="1447800"/>
            <a:ext cx="762000" cy="6858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>
            <a:off x="7696200" y="3048000"/>
            <a:ext cx="762000" cy="9906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Pola Dasar Preferensi Pasar</a:t>
            </a:r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57200" y="1905000"/>
            <a:ext cx="2286000" cy="3886200"/>
            <a:chOff x="192" y="1248"/>
            <a:chExt cx="1628" cy="26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396" y="1248"/>
              <a:ext cx="1342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marL="342900" indent="-342900" algn="ctr">
                <a:lnSpc>
                  <a:spcPct val="75000"/>
                </a:lnSpc>
                <a:buFontTx/>
                <a:buAutoNum type="alphaLcParenBoth"/>
                <a:defRPr/>
              </a:pPr>
              <a:r>
                <a:rPr lang="id-ID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Preferensi </a:t>
              </a:r>
            </a:p>
            <a:p>
              <a:pPr marL="342900" indent="-342900" algn="ctr">
                <a:lnSpc>
                  <a:spcPct val="75000"/>
                </a:lnSpc>
                <a:defRPr/>
              </a:pPr>
              <a:r>
                <a:rPr lang="id-ID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homogen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618" y="3648"/>
              <a:ext cx="1003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Rasa manis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16200000">
              <a:off x="-397" y="2603"/>
              <a:ext cx="1377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Kandungan krim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0" y="1636"/>
              <a:ext cx="1340" cy="1964"/>
              <a:chOff x="340" y="1636"/>
              <a:chExt cx="1480" cy="2108"/>
            </a:xfrm>
          </p:grpSpPr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>
                <a:off x="340" y="1636"/>
                <a:ext cx="1480" cy="2108"/>
              </a:xfrm>
              <a:prstGeom prst="cube">
                <a:avLst>
                  <a:gd name="adj" fmla="val 4995"/>
                </a:avLst>
              </a:prstGeom>
              <a:solidFill>
                <a:srgbClr val="FF9900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Oval 9" descr="Large confetti"/>
              <p:cNvSpPr>
                <a:spLocks noChangeArrowheads="1"/>
              </p:cNvSpPr>
              <p:nvPr/>
            </p:nvSpPr>
            <p:spPr bwMode="auto">
              <a:xfrm>
                <a:off x="720" y="2544"/>
                <a:ext cx="672" cy="648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accent1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3352800" y="1981200"/>
            <a:ext cx="2514600" cy="3886200"/>
            <a:chOff x="2112" y="1248"/>
            <a:chExt cx="1700" cy="2552"/>
          </a:xfrm>
        </p:grpSpPr>
        <p:sp>
          <p:nvSpPr>
            <p:cNvPr id="13" name="Rectangle 20"/>
            <p:cNvSpPr>
              <a:spLocks noChangeArrowheads="1"/>
            </p:cNvSpPr>
            <p:nvPr/>
          </p:nvSpPr>
          <p:spPr bwMode="auto">
            <a:xfrm>
              <a:off x="2355" y="1248"/>
              <a:ext cx="1405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</a:t>
              </a:r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b) Preferensi 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tersebar</a:t>
              </a:r>
            </a:p>
          </p:txBody>
        </p:sp>
        <p:sp>
          <p:nvSpPr>
            <p:cNvPr id="14" name="Rectangle 21"/>
            <p:cNvSpPr>
              <a:spLocks noChangeArrowheads="1"/>
            </p:cNvSpPr>
            <p:nvPr/>
          </p:nvSpPr>
          <p:spPr bwMode="auto">
            <a:xfrm rot="16200000">
              <a:off x="1523" y="2656"/>
              <a:ext cx="1377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Kandungan krim</a:t>
              </a:r>
              <a:endParaRPr lang="en-US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Rectangle 22"/>
            <p:cNvSpPr>
              <a:spLocks noChangeArrowheads="1"/>
            </p:cNvSpPr>
            <p:nvPr/>
          </p:nvSpPr>
          <p:spPr bwMode="auto">
            <a:xfrm>
              <a:off x="2636" y="3600"/>
              <a:ext cx="1003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Rasa manis</a:t>
              </a:r>
            </a:p>
          </p:txBody>
        </p:sp>
        <p:grpSp>
          <p:nvGrpSpPr>
            <p:cNvPr id="16" name="Group 23"/>
            <p:cNvGrpSpPr>
              <a:grpSpLocks/>
            </p:cNvGrpSpPr>
            <p:nvPr/>
          </p:nvGrpSpPr>
          <p:grpSpPr bwMode="auto">
            <a:xfrm>
              <a:off x="2385" y="1636"/>
              <a:ext cx="1427" cy="1964"/>
              <a:chOff x="2236" y="1636"/>
              <a:chExt cx="1576" cy="2108"/>
            </a:xfrm>
          </p:grpSpPr>
          <p:sp>
            <p:nvSpPr>
              <p:cNvPr id="17" name="AutoShape 24"/>
              <p:cNvSpPr>
                <a:spLocks noChangeArrowheads="1"/>
              </p:cNvSpPr>
              <p:nvPr/>
            </p:nvSpPr>
            <p:spPr bwMode="auto">
              <a:xfrm>
                <a:off x="2236" y="1636"/>
                <a:ext cx="1576" cy="2108"/>
              </a:xfrm>
              <a:prstGeom prst="cube">
                <a:avLst>
                  <a:gd name="adj" fmla="val 4694"/>
                </a:avLst>
              </a:prstGeom>
              <a:solidFill>
                <a:srgbClr val="33CCCC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25" descr="Large confetti"/>
              <p:cNvSpPr>
                <a:spLocks noChangeArrowheads="1"/>
              </p:cNvSpPr>
              <p:nvPr/>
            </p:nvSpPr>
            <p:spPr bwMode="auto">
              <a:xfrm>
                <a:off x="2520" y="3168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26" descr="Large confetti"/>
              <p:cNvSpPr>
                <a:spLocks noChangeArrowheads="1"/>
              </p:cNvSpPr>
              <p:nvPr/>
            </p:nvSpPr>
            <p:spPr bwMode="auto">
              <a:xfrm>
                <a:off x="2520" y="2640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27" descr="Large confetti"/>
              <p:cNvSpPr>
                <a:spLocks noChangeArrowheads="1"/>
              </p:cNvSpPr>
              <p:nvPr/>
            </p:nvSpPr>
            <p:spPr bwMode="auto">
              <a:xfrm flipV="1">
                <a:off x="2424" y="3600"/>
                <a:ext cx="72" cy="9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28" descr="Large confetti"/>
              <p:cNvSpPr>
                <a:spLocks noChangeArrowheads="1"/>
              </p:cNvSpPr>
              <p:nvPr/>
            </p:nvSpPr>
            <p:spPr bwMode="auto">
              <a:xfrm>
                <a:off x="3144" y="3168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29" descr="Large confetti"/>
              <p:cNvSpPr>
                <a:spLocks noChangeArrowheads="1"/>
              </p:cNvSpPr>
              <p:nvPr/>
            </p:nvSpPr>
            <p:spPr bwMode="auto">
              <a:xfrm>
                <a:off x="2424" y="1920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30" descr="Large confetti"/>
              <p:cNvSpPr>
                <a:spLocks noChangeArrowheads="1"/>
              </p:cNvSpPr>
              <p:nvPr/>
            </p:nvSpPr>
            <p:spPr bwMode="auto">
              <a:xfrm>
                <a:off x="3048" y="2592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31" descr="Large confetti"/>
              <p:cNvSpPr>
                <a:spLocks noChangeArrowheads="1"/>
              </p:cNvSpPr>
              <p:nvPr/>
            </p:nvSpPr>
            <p:spPr bwMode="auto">
              <a:xfrm>
                <a:off x="2832" y="3072"/>
                <a:ext cx="36" cy="47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32" descr="Large confetti"/>
              <p:cNvSpPr>
                <a:spLocks noChangeArrowheads="1"/>
              </p:cNvSpPr>
              <p:nvPr/>
            </p:nvSpPr>
            <p:spPr bwMode="auto">
              <a:xfrm>
                <a:off x="3384" y="2928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33" descr="Large confetti"/>
              <p:cNvSpPr>
                <a:spLocks noChangeArrowheads="1"/>
              </p:cNvSpPr>
              <p:nvPr/>
            </p:nvSpPr>
            <p:spPr bwMode="auto">
              <a:xfrm>
                <a:off x="3504" y="3456"/>
                <a:ext cx="72" cy="48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34" descr="Large confetti"/>
              <p:cNvSpPr>
                <a:spLocks noChangeArrowheads="1"/>
              </p:cNvSpPr>
              <p:nvPr/>
            </p:nvSpPr>
            <p:spPr bwMode="auto">
              <a:xfrm>
                <a:off x="3432" y="1920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35" descr="Large confetti"/>
              <p:cNvSpPr>
                <a:spLocks noChangeArrowheads="1"/>
              </p:cNvSpPr>
              <p:nvPr/>
            </p:nvSpPr>
            <p:spPr bwMode="auto">
              <a:xfrm>
                <a:off x="3528" y="2544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36" descr="Large confetti"/>
              <p:cNvSpPr>
                <a:spLocks noChangeArrowheads="1"/>
              </p:cNvSpPr>
              <p:nvPr/>
            </p:nvSpPr>
            <p:spPr bwMode="auto">
              <a:xfrm>
                <a:off x="3048" y="2064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Oval 37" descr="Large confetti"/>
              <p:cNvSpPr>
                <a:spLocks noChangeArrowheads="1"/>
              </p:cNvSpPr>
              <p:nvPr/>
            </p:nvSpPr>
            <p:spPr bwMode="auto">
              <a:xfrm>
                <a:off x="3048" y="3600"/>
                <a:ext cx="72" cy="8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chemeClr val="tx2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1" name="Group 10"/>
          <p:cNvGrpSpPr>
            <a:grpSpLocks/>
          </p:cNvGrpSpPr>
          <p:nvPr/>
        </p:nvGrpSpPr>
        <p:grpSpPr bwMode="auto">
          <a:xfrm>
            <a:off x="6172200" y="1981200"/>
            <a:ext cx="2438400" cy="3962400"/>
            <a:chOff x="4080" y="1248"/>
            <a:chExt cx="1688" cy="2552"/>
          </a:xfrm>
        </p:grpSpPr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4088" y="1248"/>
              <a:ext cx="1680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(c) Preferensi 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terkelompok</a:t>
              </a:r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 rot="16200000">
              <a:off x="3491" y="2656"/>
              <a:ext cx="1377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Kandungan krim</a:t>
              </a:r>
              <a:endParaRPr lang="en-US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4555" y="3600"/>
              <a:ext cx="1003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defRPr/>
              </a:pPr>
              <a:r>
                <a:rPr lang="id-ID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Rasa manis</a:t>
              </a:r>
            </a:p>
          </p:txBody>
        </p:sp>
        <p:grpSp>
          <p:nvGrpSpPr>
            <p:cNvPr id="35" name="Group 14"/>
            <p:cNvGrpSpPr>
              <a:grpSpLocks/>
            </p:cNvGrpSpPr>
            <p:nvPr/>
          </p:nvGrpSpPr>
          <p:grpSpPr bwMode="auto">
            <a:xfrm>
              <a:off x="4367" y="1636"/>
              <a:ext cx="1340" cy="1964"/>
              <a:chOff x="4227" y="1636"/>
              <a:chExt cx="1480" cy="2108"/>
            </a:xfrm>
          </p:grpSpPr>
          <p:sp>
            <p:nvSpPr>
              <p:cNvPr id="36" name="AutoShape 15"/>
              <p:cNvSpPr>
                <a:spLocks noChangeArrowheads="1"/>
              </p:cNvSpPr>
              <p:nvPr/>
            </p:nvSpPr>
            <p:spPr bwMode="auto">
              <a:xfrm>
                <a:off x="4227" y="1636"/>
                <a:ext cx="1480" cy="2108"/>
              </a:xfrm>
              <a:prstGeom prst="cube">
                <a:avLst>
                  <a:gd name="adj" fmla="val 4995"/>
                </a:avLst>
              </a:prstGeom>
              <a:solidFill>
                <a:srgbClr val="00FF00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16" descr="Large confetti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816" cy="432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rgbClr val="00FF00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17" descr="Large confetti"/>
              <p:cNvSpPr>
                <a:spLocks noChangeArrowheads="1"/>
              </p:cNvSpPr>
              <p:nvPr/>
            </p:nvSpPr>
            <p:spPr bwMode="auto">
              <a:xfrm>
                <a:off x="4320" y="2352"/>
                <a:ext cx="240" cy="216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rgbClr val="00FF00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18" descr="Large confetti"/>
              <p:cNvSpPr>
                <a:spLocks noChangeArrowheads="1"/>
              </p:cNvSpPr>
              <p:nvPr/>
            </p:nvSpPr>
            <p:spPr bwMode="auto">
              <a:xfrm>
                <a:off x="4943" y="2040"/>
                <a:ext cx="624" cy="561"/>
              </a:xfrm>
              <a:prstGeom prst="ellipse">
                <a:avLst/>
              </a:prstGeom>
              <a:pattFill prst="lgConfetti">
                <a:fgClr>
                  <a:schemeClr val="bg1"/>
                </a:fgClr>
                <a:bgClr>
                  <a:srgbClr val="00FF00"/>
                </a:bgClr>
              </a:patt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segmentasi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685800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d-ID" sz="3200" b="1" dirty="0">
                <a:solidFill>
                  <a:srgbClr val="000066"/>
                </a:solidFill>
              </a:rPr>
              <a:t>Karakteristik Segmen Efektif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5400000">
            <a:off x="4267200" y="1828800"/>
            <a:ext cx="4495800" cy="3886200"/>
          </a:xfrm>
          <a:prstGeom prst="cube">
            <a:avLst>
              <a:gd name="adj" fmla="val 181"/>
            </a:avLst>
          </a:prstGeom>
          <a:gradFill rotWithShape="0">
            <a:gsLst>
              <a:gs pos="0">
                <a:srgbClr val="8CF4EA"/>
              </a:gs>
              <a:gs pos="100000">
                <a:srgbClr val="8CF4EA">
                  <a:gamma/>
                  <a:tint val="80000"/>
                  <a:invGamma/>
                </a:srgbClr>
              </a:gs>
            </a:gsLst>
            <a:path path="rect">
              <a:fillToRect l="50000" t="50000" r="50000" b="50000"/>
            </a:path>
          </a:gradFill>
          <a:ln w="12700">
            <a:noFill/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724400" y="1676400"/>
            <a:ext cx="3208097" cy="5299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1204" tIns="39889" rIns="81204" bIns="39889">
            <a:spAutoFit/>
          </a:bodyPr>
          <a:lstStyle/>
          <a:p>
            <a:pPr defTabSz="820738">
              <a:lnSpc>
                <a:spcPct val="90000"/>
              </a:lnSpc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Size, purchasing power, profiles </a:t>
            </a:r>
          </a:p>
          <a:p>
            <a:pPr defTabSz="820738">
              <a:lnSpc>
                <a:spcPct val="90000"/>
              </a:lnSpc>
              <a:buFontTx/>
              <a:buChar char=" "/>
            </a:pPr>
            <a:r>
              <a:rPr lang="en-US" sz="1400" b="1" dirty="0">
                <a:solidFill>
                  <a:srgbClr val="000000"/>
                </a:solidFill>
              </a:rPr>
              <a:t>of segments can be measured</a:t>
            </a:r>
            <a:r>
              <a:rPr lang="en-US" sz="1600" b="1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800600" y="2514600"/>
            <a:ext cx="2905129" cy="5014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1204" tIns="39889" rIns="81204" bIns="39889">
            <a:spAutoFit/>
          </a:bodyPr>
          <a:lstStyle/>
          <a:p>
            <a:pPr defTabSz="820738">
              <a:lnSpc>
                <a:spcPct val="90000"/>
              </a:lnSpc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Segments must be effectively</a:t>
            </a:r>
          </a:p>
          <a:p>
            <a:pPr defTabSz="820738">
              <a:lnSpc>
                <a:spcPct val="90000"/>
              </a:lnSpc>
              <a:buFontTx/>
              <a:buChar char=" "/>
            </a:pPr>
            <a:r>
              <a:rPr lang="en-US" sz="1400" b="1" dirty="0">
                <a:solidFill>
                  <a:srgbClr val="000000"/>
                </a:solidFill>
              </a:rPr>
              <a:t>reached and served.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800600" y="3429000"/>
            <a:ext cx="3413125" cy="496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81204" tIns="39889" rIns="81204" bIns="39889">
            <a:spAutoFit/>
          </a:bodyPr>
          <a:lstStyle/>
          <a:p>
            <a:pPr defTabSz="820738">
              <a:lnSpc>
                <a:spcPct val="90000"/>
              </a:lnSpc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Segments must be large or            profitable enough to serve.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4876800" y="4191000"/>
            <a:ext cx="3979863" cy="741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81204" tIns="39889" rIns="81204" bIns="39889">
            <a:spAutoFit/>
          </a:bodyPr>
          <a:lstStyle/>
          <a:p>
            <a:pPr defTabSz="820738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Segments must respond               differently to different marketing mix elements &amp; actions</a:t>
            </a:r>
            <a:r>
              <a:rPr lang="en-US" sz="16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800600" y="5181600"/>
            <a:ext cx="3800475" cy="496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81204" tIns="39889" rIns="81204" bIns="39889">
            <a:spAutoFit/>
          </a:bodyPr>
          <a:lstStyle/>
          <a:p>
            <a:pPr defTabSz="820738">
              <a:lnSpc>
                <a:spcPct val="90000"/>
              </a:lnSpc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Must be able to attract and serve                  the segments.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5400000">
            <a:off x="2095500" y="-38098"/>
            <a:ext cx="533401" cy="3809999"/>
          </a:xfrm>
          <a:prstGeom prst="cube">
            <a:avLst>
              <a:gd name="adj" fmla="val 11648"/>
            </a:avLst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2500" b="1" dirty="0">
                <a:solidFill>
                  <a:srgbClr val="000000"/>
                </a:solidFill>
              </a:rPr>
              <a:t> Measurable</a:t>
            </a:r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>
            <a:off x="4343400" y="1676400"/>
            <a:ext cx="311150" cy="5715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i="1" dirty="0"/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 rot="5400000">
            <a:off x="2019300" y="800100"/>
            <a:ext cx="685800" cy="3810000"/>
          </a:xfrm>
          <a:prstGeom prst="cube">
            <a:avLst>
              <a:gd name="adj" fmla="val 11648"/>
            </a:avLst>
          </a:prstGeom>
          <a:solidFill>
            <a:srgbClr val="92D05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2500" b="1" dirty="0">
                <a:solidFill>
                  <a:srgbClr val="000000"/>
                </a:solidFill>
              </a:rPr>
              <a:t>Accessible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 rot="5400000">
            <a:off x="2057399" y="1752602"/>
            <a:ext cx="609601" cy="3810000"/>
          </a:xfrm>
          <a:prstGeom prst="cube">
            <a:avLst>
              <a:gd name="adj" fmla="val 11648"/>
            </a:avLst>
          </a:prstGeom>
          <a:solidFill>
            <a:srgbClr val="00B0F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2500" b="1" dirty="0">
                <a:solidFill>
                  <a:srgbClr val="000000"/>
                </a:solidFill>
              </a:rPr>
              <a:t>Substantial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 rot="5400000">
            <a:off x="2019300" y="2552703"/>
            <a:ext cx="609600" cy="3886200"/>
          </a:xfrm>
          <a:prstGeom prst="cube">
            <a:avLst>
              <a:gd name="adj" fmla="val 11648"/>
            </a:avLst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2500" b="1" dirty="0">
                <a:solidFill>
                  <a:srgbClr val="000000"/>
                </a:solidFill>
              </a:rPr>
              <a:t>Differential</a:t>
            </a:r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 rot="5400000">
            <a:off x="2019299" y="3467104"/>
            <a:ext cx="609602" cy="3886200"/>
          </a:xfrm>
          <a:prstGeom prst="cube">
            <a:avLst>
              <a:gd name="adj" fmla="val 11648"/>
            </a:avLst>
          </a:prstGeom>
          <a:solidFill>
            <a:srgbClr val="FFC0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tx1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850">
              <a:defRPr/>
            </a:pPr>
            <a:r>
              <a:rPr lang="en-US" sz="2500" b="1" dirty="0">
                <a:solidFill>
                  <a:srgbClr val="000000"/>
                </a:solidFill>
              </a:rPr>
              <a:t>Actionable</a:t>
            </a:r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>
            <a:off x="4343400" y="3429000"/>
            <a:ext cx="311150" cy="5715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4343400" y="4267200"/>
            <a:ext cx="311150" cy="5715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4343400" y="5181600"/>
            <a:ext cx="311150" cy="5715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4343400" y="2514600"/>
            <a:ext cx="311150" cy="5715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Dasar-Dasar</a:t>
            </a:r>
            <a:r>
              <a:rPr lang="en-US" dirty="0" smtClean="0"/>
              <a:t> </a:t>
            </a:r>
            <a:r>
              <a:rPr lang="en-US" dirty="0" err="1" smtClean="0"/>
              <a:t>Segmentasi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401</Words>
  <Application>Microsoft Office PowerPoint</Application>
  <PresentationFormat>On-screen Show (4:3)</PresentationFormat>
  <Paragraphs>84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 Pemantapan Strategi Segmentasi  dalam Upaya Meningkatkan Pangsa Pasar </vt:lpstr>
      <vt:lpstr>Tujuan Pembelajaran</vt:lpstr>
      <vt:lpstr>Market Segmentation Process</vt:lpstr>
      <vt:lpstr>Market Segmentation Process</vt:lpstr>
      <vt:lpstr>Tingkatan Segmentasi Pasar</vt:lpstr>
      <vt:lpstr>Pola Dasar Preferensi Pasar</vt:lpstr>
      <vt:lpstr>Prosedur segmentasi berdasarkan kebutuhan</vt:lpstr>
      <vt:lpstr>Karakteristik Segmen Efektif</vt:lpstr>
      <vt:lpstr>Dasar-Dasar Segmentasi</vt:lpstr>
      <vt:lpstr>PowerPoint Presentation</vt:lpstr>
      <vt:lpstr>Penetapan Pasar Sasaran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Mengidentifikasi segmen</dc:title>
  <dc:creator>microsoft</dc:creator>
  <cp:lastModifiedBy>BPISTI2008</cp:lastModifiedBy>
  <cp:revision>26</cp:revision>
  <dcterms:created xsi:type="dcterms:W3CDTF">2012-01-08T19:02:09Z</dcterms:created>
  <dcterms:modified xsi:type="dcterms:W3CDTF">2018-10-04T04:21:07Z</dcterms:modified>
</cp:coreProperties>
</file>