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B945A-23D5-4628-96F1-B0D26822082D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110CE-E545-424A-A9E9-7EE7543ED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2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164677-F97B-455B-BC5C-B53DB7FF0741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867D8-B1BC-425F-B1F9-B232643D2157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867D8-B1BC-425F-B1F9-B232643D2157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164677-F97B-455B-BC5C-B53DB7FF0741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867D8-B1BC-425F-B1F9-B232643D2157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867D8-B1BC-425F-B1F9-B232643D2157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867D8-B1BC-425F-B1F9-B232643D2157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867D8-B1BC-425F-B1F9-B232643D2157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867D8-B1BC-425F-B1F9-B232643D2157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867D8-B1BC-425F-B1F9-B232643D2157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867D8-B1BC-425F-B1F9-B232643D2157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8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3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6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5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9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5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6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AF624-7489-4568-865F-84C2AFBDFE0F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EDF0E-341B-463C-81AF-175EF8C47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9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1524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3505200"/>
            <a:ext cx="5943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prstClr val="black"/>
                </a:solidFill>
              </a:rPr>
              <a:t>Permutasi</a:t>
            </a:r>
            <a:r>
              <a:rPr lang="en-US" sz="4000" b="1" dirty="0" smtClean="0">
                <a:solidFill>
                  <a:prstClr val="black"/>
                </a:solidFill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</a:rPr>
              <a:t>dan</a:t>
            </a:r>
            <a:r>
              <a:rPr lang="en-US" sz="4000" b="1" dirty="0" smtClean="0">
                <a:solidFill>
                  <a:prstClr val="black"/>
                </a:solidFill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</a:rPr>
              <a:t>Kombinasi</a:t>
            </a:r>
            <a:endParaRPr lang="en-US" sz="40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Pertemuan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>
                <a:solidFill>
                  <a:prstClr val="black"/>
                </a:solidFill>
              </a:rPr>
              <a:t>3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00600" y="5410200"/>
            <a:ext cx="3429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ANTIA, </a:t>
            </a:r>
            <a:r>
              <a:rPr lang="en-US" dirty="0" err="1">
                <a:solidFill>
                  <a:prstClr val="white"/>
                </a:solidFill>
              </a:rPr>
              <a:t>SKp</a:t>
            </a:r>
            <a:r>
              <a:rPr lang="en-US" dirty="0">
                <a:solidFill>
                  <a:prstClr val="white"/>
                </a:solidFill>
              </a:rPr>
              <a:t>., </a:t>
            </a:r>
            <a:r>
              <a:rPr lang="en-US" dirty="0" err="1">
                <a:solidFill>
                  <a:prstClr val="white"/>
                </a:solidFill>
              </a:rPr>
              <a:t>M.Kep</a:t>
            </a:r>
            <a:r>
              <a:rPr lang="en-US" dirty="0">
                <a:solidFill>
                  <a:prstClr val="white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966026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"/>
            <a:ext cx="90678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2885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72575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2885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72575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2885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914400"/>
            <a:ext cx="914400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/>
              <a:t>VISI DAN MISI UNIVERSITAS ESA UNGGUL</a:t>
            </a:r>
          </a:p>
        </p:txBody>
      </p:sp>
      <p:pic>
        <p:nvPicPr>
          <p:cNvPr id="3078" name="Content Placeholder 7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60513"/>
            <a:ext cx="9144000" cy="4840287"/>
          </a:xfrm>
        </p:spPr>
      </p:pic>
    </p:spTree>
    <p:extLst>
      <p:ext uri="{BB962C8B-B14F-4D97-AF65-F5344CB8AC3E}">
        <p14:creationId xmlns:p14="http://schemas.microsoft.com/office/powerpoint/2010/main" val="28575092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914400"/>
            <a:ext cx="914400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/>
              <a:t>VISI DAN MISI </a:t>
            </a:r>
            <a:r>
              <a:rPr lang="en-US" sz="3600" b="1" dirty="0" smtClean="0"/>
              <a:t>PRODI KEPERAWATAN</a:t>
            </a:r>
            <a:endParaRPr lang="en-US" sz="3600" b="1" dirty="0"/>
          </a:p>
        </p:txBody>
      </p:sp>
      <p:pic>
        <p:nvPicPr>
          <p:cNvPr id="3078" name="Content Placeholder 7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60513"/>
            <a:ext cx="9144000" cy="4840287"/>
          </a:xfrm>
        </p:spPr>
      </p:pic>
      <p:sp>
        <p:nvSpPr>
          <p:cNvPr id="3" name="Rectangle 2"/>
          <p:cNvSpPr/>
          <p:nvPr/>
        </p:nvSpPr>
        <p:spPr>
          <a:xfrm>
            <a:off x="0" y="2209800"/>
            <a:ext cx="9144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Menjadikan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pusat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pendidikan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Ners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yang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kompeten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berbasis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intelektualitas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kualitas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kewirausahaan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dengna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keunggulan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di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bidang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nursing home care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serta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berdaya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saing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global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pada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tahun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2020.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343400"/>
            <a:ext cx="9144000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Mengembangkan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Program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Pendidikan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Ners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dengna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keunggulan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nursing home care yang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berwawasan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global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berbasis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ilmu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pengetahuan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teknologi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.</a:t>
            </a:r>
            <a:endParaRPr lang="en-US" sz="1200" dirty="0" smtClean="0">
              <a:solidFill>
                <a:srgbClr val="000000"/>
              </a:solidFill>
              <a:effectLst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Mengembangkan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ilmu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pengetahuan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teknologi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di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bidang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keperawatan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dengan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keunggulan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nursing home care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melalui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kegiatan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penelitian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/</a:t>
            </a:r>
            <a:endParaRPr lang="en-US" sz="1200" dirty="0" smtClean="0">
              <a:solidFill>
                <a:srgbClr val="000000"/>
              </a:solidFill>
              <a:effectLst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Menerapkan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mengembangkan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ilmu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keperawatan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dengan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keunggulan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nursing home care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melaui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mengambdian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kepada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masyarakat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.</a:t>
            </a:r>
            <a:endParaRPr lang="en-US" sz="1200" dirty="0" smtClean="0">
              <a:solidFill>
                <a:srgbClr val="000000"/>
              </a:solidFill>
              <a:effectLst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Menyiapkan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sumber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daya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manusia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keperawatan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s-E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dengan</a:t>
            </a:r>
            <a:r>
              <a:rPr lang="es-E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s-E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keunggulan</a:t>
            </a:r>
            <a:r>
              <a:rPr lang="es-E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s-ES" sz="1200" i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nursinghome</a:t>
            </a:r>
            <a:r>
              <a:rPr lang="es-ES" sz="1200" i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s-ES" sz="1200" i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care</a:t>
            </a:r>
            <a:r>
              <a:rPr lang="es-ES" sz="1200" i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yang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berdaya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saing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global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menciptakan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calon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pemimpin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yang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berkarakter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bagi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bangsa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negara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endParaRPr lang="en-US" sz="1200" dirty="0">
              <a:solidFill>
                <a:srgbClr val="000000"/>
              </a:solidFill>
              <a:ea typeface="Calibri"/>
              <a:cs typeface="Arial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Mengelola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sarana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prasarana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yang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menunjang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program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akademik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profesi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keperawatan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s-E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dengan</a:t>
            </a:r>
            <a:r>
              <a:rPr lang="es-E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s-E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keunggulan</a:t>
            </a:r>
            <a:r>
              <a:rPr lang="es-E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s-ES" sz="1200" i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nursinghome</a:t>
            </a:r>
            <a:r>
              <a:rPr lang="es-ES" sz="1200" i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s-ES" sz="1200" i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care</a:t>
            </a:r>
            <a:endParaRPr lang="en-US" sz="1200" dirty="0">
              <a:solidFill>
                <a:srgbClr val="000000"/>
              </a:solidFill>
              <a:ea typeface="Calibri"/>
              <a:cs typeface="Arial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Berperan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aktif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dalam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menerapkan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mengembangkan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ilmu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keperawatan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s-E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dengan</a:t>
            </a:r>
            <a:r>
              <a:rPr lang="es-E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s-E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keunggulan</a:t>
            </a:r>
            <a:r>
              <a:rPr lang="es-E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s-ES" sz="1200" i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nursinghome</a:t>
            </a:r>
            <a:r>
              <a:rPr lang="es-ES" sz="1200" i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s-ES" sz="1200" i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care</a:t>
            </a:r>
            <a:r>
              <a:rPr lang="es-ES" sz="1200" i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yang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bermanfaat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bagi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organisasi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profesi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bagi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bangsa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dan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negara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Indonesia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serta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segenap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umat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manusia</a:t>
            </a:r>
            <a:endParaRPr lang="en-US" sz="120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083974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prstClr val="black"/>
                </a:solidFill>
                <a:latin typeface="Arial" charset="0"/>
                <a:cs typeface="Arial" charset="0"/>
              </a:rPr>
              <a:t>KEMAMPUAN AKHIR YANG DIHARAPKAN</a:t>
            </a:r>
            <a:endParaRPr lang="en-US" sz="3200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+mj-lt"/>
              <a:buAutoNum type="alphaLcPeriod"/>
            </a:pPr>
            <a:r>
              <a:rPr lang="en-US" sz="24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Memahami</a:t>
            </a:r>
            <a:r>
              <a:rPr lang="en-US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mengenai</a:t>
            </a:r>
            <a:r>
              <a:rPr lang="en-US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permutasi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b.  </a:t>
            </a:r>
            <a:r>
              <a:rPr lang="en-US" sz="24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Menerapkan</a:t>
            </a:r>
            <a:r>
              <a:rPr lang="en-US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latihan</a:t>
            </a:r>
            <a:r>
              <a:rPr lang="en-US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pada</a:t>
            </a:r>
            <a:r>
              <a:rPr lang="en-US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kombinasi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3890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3999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430153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2202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2885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2885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72575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2885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2202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2885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190</Words>
  <Application>Microsoft Office PowerPoint</Application>
  <PresentationFormat>On-screen Show (4:3)</PresentationFormat>
  <Paragraphs>26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KEMAMPUAN AKHIR YANG DIHARAPKAN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BPISTI2008</dc:creator>
  <cp:lastModifiedBy>BPISTI2008</cp:lastModifiedBy>
  <cp:revision>11</cp:revision>
  <dcterms:created xsi:type="dcterms:W3CDTF">2018-07-27T04:02:22Z</dcterms:created>
  <dcterms:modified xsi:type="dcterms:W3CDTF">2018-08-14T06:10:48Z</dcterms:modified>
</cp:coreProperties>
</file>