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35" r:id="rId3"/>
    <p:sldId id="382" r:id="rId4"/>
    <p:sldId id="383" r:id="rId5"/>
    <p:sldId id="378" r:id="rId6"/>
    <p:sldId id="379" r:id="rId7"/>
    <p:sldId id="384" r:id="rId8"/>
    <p:sldId id="387" r:id="rId9"/>
    <p:sldId id="38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15/09/2018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JENIS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DAN KARAKTERISTIK MEDIA BELAJAR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</a:t>
            </a:r>
            <a:r>
              <a:rPr lang="id-ID" b="1" dirty="0" smtClean="0">
                <a:solidFill>
                  <a:schemeClr val="bg1"/>
                </a:solidFill>
              </a:rPr>
              <a:t>3</a:t>
            </a:r>
          </a:p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 </a:t>
            </a:r>
            <a:r>
              <a:rPr lang="en-US" sz="2400" dirty="0" err="1"/>
              <a:t>Jenis</a:t>
            </a:r>
            <a:r>
              <a:rPr lang="en-US" sz="2400" dirty="0"/>
              <a:t>, </a:t>
            </a:r>
            <a:r>
              <a:rPr lang="en-US" sz="2400" dirty="0" err="1"/>
              <a:t>klasifikasi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media </a:t>
            </a:r>
            <a:r>
              <a:rPr lang="en-US" sz="2400" dirty="0" err="1"/>
              <a:t>belajar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teacher-at-smartboard-teaching-clas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057400"/>
            <a:ext cx="5512339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1905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Mengajar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5908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Belajar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295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Media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14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smtClean="0"/>
              <a:t>Media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Sanjaya</a:t>
            </a:r>
            <a:endParaRPr lang="en-US" dirty="0" smtClean="0"/>
          </a:p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(hardware)</a:t>
            </a:r>
          </a:p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(software)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Tw Cen MT" pitchFamily="34" charset="0"/>
              </a:rPr>
              <a:t>Smaldino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dkk</a:t>
            </a:r>
            <a:r>
              <a:rPr lang="en-US" dirty="0" smtClean="0">
                <a:latin typeface="Tw Cen MT" pitchFamily="34" charset="0"/>
              </a:rPr>
              <a:t> </a:t>
            </a:r>
          </a:p>
          <a:p>
            <a:r>
              <a:rPr lang="en-US" dirty="0" err="1" smtClean="0">
                <a:latin typeface="Tw Cen MT" pitchFamily="34" charset="0"/>
              </a:rPr>
              <a:t>Teks</a:t>
            </a:r>
            <a:endParaRPr lang="en-US" dirty="0" smtClean="0">
              <a:latin typeface="Tw Cen MT" pitchFamily="34" charset="0"/>
            </a:endParaRPr>
          </a:p>
          <a:p>
            <a:r>
              <a:rPr lang="en-US" dirty="0" smtClean="0">
                <a:latin typeface="Tw Cen MT" pitchFamily="34" charset="0"/>
              </a:rPr>
              <a:t>Audio</a:t>
            </a:r>
          </a:p>
          <a:p>
            <a:r>
              <a:rPr lang="en-US" dirty="0" smtClean="0">
                <a:latin typeface="Tw Cen MT" pitchFamily="34" charset="0"/>
              </a:rPr>
              <a:t>Visual</a:t>
            </a:r>
          </a:p>
          <a:p>
            <a:r>
              <a:rPr lang="en-US" dirty="0" err="1" smtClean="0">
                <a:latin typeface="Tw Cen MT" pitchFamily="34" charset="0"/>
              </a:rPr>
              <a:t>Perekayasa</a:t>
            </a:r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Orang</a:t>
            </a:r>
            <a:endParaRPr lang="en-US" dirty="0" smtClean="0">
              <a:latin typeface="Tw Cen MT" pitchFamily="34" charset="0"/>
            </a:endParaRPr>
          </a:p>
          <a:p>
            <a:pPr>
              <a:buNone/>
            </a:pPr>
            <a:endParaRPr lang="en-US" dirty="0" smtClean="0">
              <a:latin typeface="Tw Cen MT" pitchFamily="34" charset="0"/>
            </a:endParaRPr>
          </a:p>
          <a:p>
            <a:pPr>
              <a:buNone/>
            </a:pPr>
            <a:endParaRPr lang="en-US" dirty="0" smtClean="0">
              <a:latin typeface="Tw Cen MT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z="4800" dirty="0" err="1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Jenis</a:t>
            </a:r>
            <a:r>
              <a:rPr lang="en-US" sz="4800" dirty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Media </a:t>
            </a:r>
            <a:r>
              <a:rPr lang="en-US" sz="4800" dirty="0" err="1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sz="2800" dirty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Visual</a:t>
            </a:r>
          </a:p>
          <a:p>
            <a:r>
              <a:rPr lang="en-US" sz="2800" dirty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Audio</a:t>
            </a:r>
          </a:p>
          <a:p>
            <a:r>
              <a:rPr lang="en-US" sz="2800" dirty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Audio Visual</a:t>
            </a:r>
          </a:p>
          <a:p>
            <a:r>
              <a:rPr lang="en-US" sz="2800" dirty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Multimedia</a:t>
            </a:r>
          </a:p>
          <a:p>
            <a:pPr marL="0" indent="0">
              <a:buNone/>
            </a:pPr>
            <a:endParaRPr lang="en-US" sz="28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620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Klasifikasi</a:t>
            </a:r>
            <a:r>
              <a:rPr lang="en-US" sz="4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Media </a:t>
            </a:r>
            <a:r>
              <a:rPr lang="en-US" sz="4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Perkembangan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pembelajaran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mengikuti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arus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perkembangan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Berdasar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perkembangan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tersebut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maka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pembelajaran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dapat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di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klasifikasi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dalam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4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kelompok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: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hasil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cetak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hasil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audio visual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hasil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berdasarkan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computer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hasil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penggabungan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cetak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computer</a:t>
            </a:r>
          </a:p>
          <a:p>
            <a:pPr marL="0" indent="0">
              <a:buNone/>
            </a:pPr>
            <a:endParaRPr lang="en-US" sz="2400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85032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280" y="2209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w Cen MT" pitchFamily="34" charset="0"/>
              </a:rPr>
              <a:t>Gerlach</a:t>
            </a:r>
            <a:endParaRPr lang="en-US" sz="4800" dirty="0">
              <a:latin typeface="Tw Cen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200" y="3374529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5191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Benda-</a:t>
            </a:r>
            <a:r>
              <a:rPr lang="en-US" sz="2800" dirty="0" err="1" smtClean="0">
                <a:latin typeface="Tw Cen MT" pitchFamily="34" charset="0"/>
              </a:rPr>
              <a:t>benda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asli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manusia</a:t>
            </a:r>
            <a:endParaRPr lang="en-US" sz="2800" dirty="0" smtClean="0">
              <a:latin typeface="Tw Cen MT" pitchFamily="34" charset="0"/>
            </a:endParaRPr>
          </a:p>
          <a:p>
            <a:pPr marL="519113" indent="-519113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Gambar-gambar</a:t>
            </a:r>
            <a:endParaRPr lang="en-US" sz="2800" dirty="0" smtClean="0">
              <a:latin typeface="Tw Cen MT" pitchFamily="34" charset="0"/>
            </a:endParaRPr>
          </a:p>
          <a:p>
            <a:pPr marL="519113" indent="-5191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Benda-</a:t>
            </a:r>
            <a:r>
              <a:rPr lang="en-US" sz="2800" dirty="0" err="1" smtClean="0">
                <a:latin typeface="Tw Cen MT" pitchFamily="34" charset="0"/>
              </a:rPr>
              <a:t>benda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didengar</a:t>
            </a:r>
            <a:r>
              <a:rPr lang="en-US" sz="2800" dirty="0" smtClean="0">
                <a:latin typeface="Tw Cen MT" pitchFamily="34" charset="0"/>
              </a:rPr>
              <a:t> (audio)</a:t>
            </a:r>
          </a:p>
          <a:p>
            <a:pPr marL="519113" indent="-5191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Benda-</a:t>
            </a:r>
            <a:r>
              <a:rPr lang="en-US" sz="2800" dirty="0" err="1" smtClean="0">
                <a:latin typeface="Tw Cen MT" pitchFamily="34" charset="0"/>
              </a:rPr>
              <a:t>benda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cetakan</a:t>
            </a:r>
            <a:endParaRPr lang="en-US" sz="2800" dirty="0" smtClean="0">
              <a:latin typeface="Tw Cen MT" pitchFamily="34" charset="0"/>
            </a:endParaRPr>
          </a:p>
          <a:p>
            <a:pPr marL="519113" indent="-5191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Benda-</a:t>
            </a:r>
            <a:r>
              <a:rPr lang="en-US" sz="2800" dirty="0" err="1" smtClean="0">
                <a:latin typeface="Tw Cen MT" pitchFamily="34" charset="0"/>
              </a:rPr>
              <a:t>benda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dipamerkan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10626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w Cen MT" pitchFamily="34" charset="0"/>
              </a:rPr>
              <a:t>Klasifikasi</a:t>
            </a:r>
            <a:r>
              <a:rPr lang="en-US" sz="3600" b="1" dirty="0" smtClean="0">
                <a:latin typeface="Tw Cen MT" pitchFamily="34" charset="0"/>
              </a:rPr>
              <a:t> Media </a:t>
            </a:r>
            <a:r>
              <a:rPr lang="en-US" sz="3600" b="1" dirty="0" err="1" smtClean="0">
                <a:latin typeface="Tw Cen MT" pitchFamily="34" charset="0"/>
              </a:rPr>
              <a:t>Pembelajaran</a:t>
            </a:r>
            <a:endParaRPr lang="en-US" sz="36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6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110626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w Cen MT" pitchFamily="34" charset="0"/>
              </a:rPr>
              <a:t>Klasifikasi</a:t>
            </a:r>
            <a:r>
              <a:rPr lang="en-US" sz="3600" b="1" dirty="0" smtClean="0">
                <a:latin typeface="Tw Cen MT" pitchFamily="34" charset="0"/>
              </a:rPr>
              <a:t> Media </a:t>
            </a:r>
            <a:r>
              <a:rPr lang="en-US" sz="3600" b="1" dirty="0" err="1" smtClean="0">
                <a:latin typeface="Tw Cen MT" pitchFamily="34" charset="0"/>
              </a:rPr>
              <a:t>Pembelajaran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096631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w Cen MT" pitchFamily="34" charset="0"/>
              </a:rPr>
              <a:t>Leshin</a:t>
            </a:r>
            <a:endParaRPr lang="en-US" sz="4800" dirty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315831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berbasis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manusia</a:t>
            </a:r>
            <a:r>
              <a:rPr lang="en-US" sz="2800" dirty="0" smtClean="0">
                <a:latin typeface="Tw Cen MT" pitchFamily="34" charset="0"/>
              </a:rPr>
              <a:t> (guru, </a:t>
            </a:r>
            <a:r>
              <a:rPr lang="en-US" sz="2800" dirty="0" err="1" smtClean="0">
                <a:latin typeface="Tw Cen MT" pitchFamily="34" charset="0"/>
              </a:rPr>
              <a:t>instruktur,dll</a:t>
            </a:r>
            <a:r>
              <a:rPr lang="en-US" sz="2800" dirty="0" smtClean="0">
                <a:latin typeface="Tw Cen MT" pitchFamily="34" charset="0"/>
              </a:rPr>
              <a:t>)</a:t>
            </a: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berbasis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cetakan</a:t>
            </a:r>
            <a:r>
              <a:rPr lang="en-US" sz="2800" dirty="0" smtClean="0">
                <a:latin typeface="Tw Cen MT" pitchFamily="34" charset="0"/>
              </a:rPr>
              <a:t> (</a:t>
            </a:r>
            <a:r>
              <a:rPr lang="en-US" sz="2800" dirty="0" err="1" smtClean="0">
                <a:latin typeface="Tw Cen MT" pitchFamily="34" charset="0"/>
              </a:rPr>
              <a:t>buku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lembaran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kertas</a:t>
            </a:r>
            <a:r>
              <a:rPr lang="en-US" sz="2800" dirty="0" smtClean="0">
                <a:latin typeface="Tw Cen MT" pitchFamily="34" charset="0"/>
              </a:rPr>
              <a:t>)</a:t>
            </a: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berbasis</a:t>
            </a:r>
            <a:r>
              <a:rPr lang="en-US" sz="2800" dirty="0" smtClean="0">
                <a:latin typeface="Tw Cen MT" pitchFamily="34" charset="0"/>
              </a:rPr>
              <a:t> visual (</a:t>
            </a:r>
            <a:r>
              <a:rPr lang="en-US" sz="2800" dirty="0" err="1" smtClean="0">
                <a:latin typeface="Tw Cen MT" pitchFamily="34" charset="0"/>
              </a:rPr>
              <a:t>peta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grafik</a:t>
            </a:r>
            <a:r>
              <a:rPr lang="en-US" sz="2800" dirty="0" smtClean="0">
                <a:latin typeface="Tw Cen MT" pitchFamily="34" charset="0"/>
              </a:rPr>
              <a:t>, slide, </a:t>
            </a:r>
            <a:r>
              <a:rPr lang="en-US" sz="2800" dirty="0" err="1" smtClean="0">
                <a:latin typeface="Tw Cen MT" pitchFamily="34" charset="0"/>
              </a:rPr>
              <a:t>dll</a:t>
            </a:r>
            <a:r>
              <a:rPr lang="en-US" sz="2800" dirty="0" smtClean="0">
                <a:latin typeface="Tw Cen MT" pitchFamily="34" charset="0"/>
              </a:rPr>
              <a:t>)</a:t>
            </a: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berbasis</a:t>
            </a:r>
            <a:r>
              <a:rPr lang="en-US" sz="2800" dirty="0" smtClean="0">
                <a:latin typeface="Tw Cen MT" pitchFamily="34" charset="0"/>
              </a:rPr>
              <a:t> audio visual (video, film, </a:t>
            </a:r>
            <a:r>
              <a:rPr lang="en-US" sz="2800" dirty="0" err="1" smtClean="0">
                <a:latin typeface="Tw Cen MT" pitchFamily="34" charset="0"/>
              </a:rPr>
              <a:t>dll</a:t>
            </a:r>
            <a:r>
              <a:rPr lang="en-US" sz="2800" dirty="0" smtClean="0">
                <a:latin typeface="Tw Cen MT" pitchFamily="34" charset="0"/>
              </a:rPr>
              <a:t>)</a:t>
            </a: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berbasis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komputer</a:t>
            </a:r>
            <a:endParaRPr lang="en-US" sz="28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5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110626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w Cen MT" pitchFamily="34" charset="0"/>
              </a:rPr>
              <a:t>Klasifikasi</a:t>
            </a:r>
            <a:r>
              <a:rPr lang="en-US" sz="3600" b="1" dirty="0" smtClean="0">
                <a:latin typeface="Tw Cen MT" pitchFamily="34" charset="0"/>
              </a:rPr>
              <a:t> Media </a:t>
            </a:r>
            <a:r>
              <a:rPr lang="en-US" sz="3600" b="1" dirty="0" err="1" smtClean="0">
                <a:latin typeface="Tw Cen MT" pitchFamily="34" charset="0"/>
              </a:rPr>
              <a:t>Pembelajaran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2286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w Cen MT" pitchFamily="34" charset="0"/>
              </a:rPr>
              <a:t>Media </a:t>
            </a:r>
            <a:r>
              <a:rPr lang="en-US" sz="4800" dirty="0" err="1" smtClean="0">
                <a:latin typeface="Tw Cen MT" pitchFamily="34" charset="0"/>
              </a:rPr>
              <a:t>Bentuk</a:t>
            </a:r>
            <a:r>
              <a:rPr lang="en-US" sz="4800" dirty="0" smtClean="0">
                <a:latin typeface="Tw Cen MT" pitchFamily="34" charset="0"/>
              </a:rPr>
              <a:t> </a:t>
            </a:r>
            <a:r>
              <a:rPr lang="en-US" sz="4800" dirty="0" err="1" smtClean="0">
                <a:latin typeface="Tw Cen MT" pitchFamily="34" charset="0"/>
              </a:rPr>
              <a:t>Papan</a:t>
            </a:r>
            <a:endParaRPr lang="en-US" sz="4800" dirty="0">
              <a:latin typeface="Tw Cen M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5052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papan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tulis</a:t>
            </a:r>
            <a:endParaRPr lang="en-US" sz="2800" dirty="0" smtClean="0">
              <a:latin typeface="Tw Cen MT" pitchFamily="34" charset="0"/>
            </a:endParaRP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papan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tempel</a:t>
            </a:r>
            <a:r>
              <a:rPr lang="en-US" sz="2800" dirty="0" smtClean="0">
                <a:latin typeface="Tw Cen MT" pitchFamily="34" charset="0"/>
              </a:rPr>
              <a:t>/</a:t>
            </a:r>
            <a:r>
              <a:rPr lang="en-US" sz="2800" dirty="0" err="1" smtClean="0">
                <a:latin typeface="Tw Cen MT" pitchFamily="34" charset="0"/>
              </a:rPr>
              <a:t>pengumuman</a:t>
            </a:r>
            <a:endParaRPr lang="en-US" sz="2800" dirty="0" smtClean="0">
              <a:latin typeface="Tw Cen MT" pitchFamily="34" charset="0"/>
            </a:endParaRP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papan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flanel</a:t>
            </a:r>
            <a:endParaRPr lang="en-US" sz="2800" dirty="0" smtClean="0">
              <a:latin typeface="Tw Cen MT" pitchFamily="34" charset="0"/>
            </a:endParaRP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papan</a:t>
            </a:r>
            <a:r>
              <a:rPr lang="en-US" sz="2800" dirty="0" smtClean="0">
                <a:latin typeface="Tw Cen MT" pitchFamily="34" charset="0"/>
              </a:rPr>
              <a:t> magnet</a:t>
            </a:r>
          </a:p>
        </p:txBody>
      </p:sp>
    </p:spTree>
    <p:extLst>
      <p:ext uri="{BB962C8B-B14F-4D97-AF65-F5344CB8AC3E}">
        <p14:creationId xmlns:p14="http://schemas.microsoft.com/office/powerpoint/2010/main" val="8115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211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KEMAMPUAN AKHIR YANG DIHARAPKAN</vt:lpstr>
      <vt:lpstr>PowerPoint Presentation</vt:lpstr>
      <vt:lpstr>Kategori Media Pembelajaran</vt:lpstr>
      <vt:lpstr>Jenis Media Pembelajaran</vt:lpstr>
      <vt:lpstr>Klasifikasi Media Pembelajaran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215</cp:revision>
  <dcterms:created xsi:type="dcterms:W3CDTF">2010-08-24T06:47:44Z</dcterms:created>
  <dcterms:modified xsi:type="dcterms:W3CDTF">2018-09-15T08:48:22Z</dcterms:modified>
</cp:coreProperties>
</file>