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1112" y="0"/>
            <a:ext cx="9132887" cy="68532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00107"/>
            <a:ext cx="9144000" cy="63578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2136" y="647192"/>
            <a:ext cx="7459726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79106" y="3161705"/>
            <a:ext cx="6985787" cy="2766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7.png"/><Relationship Id="rId3" Type="http://schemas.openxmlformats.org/officeDocument/2006/relationships/image" Target="../media/image48.png"/><Relationship Id="rId4" Type="http://schemas.openxmlformats.org/officeDocument/2006/relationships/image" Target="../media/image49.png"/><Relationship Id="rId5" Type="http://schemas.openxmlformats.org/officeDocument/2006/relationships/image" Target="../media/image50.png"/><Relationship Id="rId6" Type="http://schemas.openxmlformats.org/officeDocument/2006/relationships/image" Target="../media/image51.png"/><Relationship Id="rId7" Type="http://schemas.openxmlformats.org/officeDocument/2006/relationships/image" Target="../media/image5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7" Type="http://schemas.openxmlformats.org/officeDocument/2006/relationships/image" Target="../media/image19.png"/><Relationship Id="rId8" Type="http://schemas.openxmlformats.org/officeDocument/2006/relationships/image" Target="../media/image20.png"/><Relationship Id="rId9" Type="http://schemas.openxmlformats.org/officeDocument/2006/relationships/image" Target="../media/image21.png"/><Relationship Id="rId10" Type="http://schemas.openxmlformats.org/officeDocument/2006/relationships/image" Target="../media/image22.png"/><Relationship Id="rId11" Type="http://schemas.openxmlformats.org/officeDocument/2006/relationships/image" Target="../media/image23.png"/><Relationship Id="rId12" Type="http://schemas.openxmlformats.org/officeDocument/2006/relationships/image" Target="../media/image24.png"/><Relationship Id="rId13" Type="http://schemas.openxmlformats.org/officeDocument/2006/relationships/image" Target="../media/image25.png"/><Relationship Id="rId14" Type="http://schemas.openxmlformats.org/officeDocument/2006/relationships/image" Target="../media/image26.png"/><Relationship Id="rId15" Type="http://schemas.openxmlformats.org/officeDocument/2006/relationships/image" Target="../media/image27.png"/><Relationship Id="rId16" Type="http://schemas.openxmlformats.org/officeDocument/2006/relationships/image" Target="../media/image28.png"/><Relationship Id="rId17" Type="http://schemas.openxmlformats.org/officeDocument/2006/relationships/image" Target="../media/image29.png"/><Relationship Id="rId18" Type="http://schemas.openxmlformats.org/officeDocument/2006/relationships/image" Target="../media/image30.png"/><Relationship Id="rId19" Type="http://schemas.openxmlformats.org/officeDocument/2006/relationships/image" Target="../media/image31.png"/><Relationship Id="rId20" Type="http://schemas.openxmlformats.org/officeDocument/2006/relationships/image" Target="../media/image32.png"/><Relationship Id="rId21" Type="http://schemas.openxmlformats.org/officeDocument/2006/relationships/image" Target="../media/image33.png"/><Relationship Id="rId22" Type="http://schemas.openxmlformats.org/officeDocument/2006/relationships/image" Target="../media/image34.png"/><Relationship Id="rId23" Type="http://schemas.openxmlformats.org/officeDocument/2006/relationships/image" Target="../media/image35.png"/><Relationship Id="rId24" Type="http://schemas.openxmlformats.org/officeDocument/2006/relationships/image" Target="../media/image36.png"/><Relationship Id="rId25" Type="http://schemas.openxmlformats.org/officeDocument/2006/relationships/image" Target="../media/image37.png"/><Relationship Id="rId26" Type="http://schemas.openxmlformats.org/officeDocument/2006/relationships/image" Target="../media/image38.png"/><Relationship Id="rId27" Type="http://schemas.openxmlformats.org/officeDocument/2006/relationships/image" Target="../media/image39.png"/><Relationship Id="rId28" Type="http://schemas.openxmlformats.org/officeDocument/2006/relationships/image" Target="../media/image40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1.png"/><Relationship Id="rId3" Type="http://schemas.openxmlformats.org/officeDocument/2006/relationships/image" Target="../media/image42.png"/><Relationship Id="rId4" Type="http://schemas.openxmlformats.org/officeDocument/2006/relationships/image" Target="../media/image43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4.png"/><Relationship Id="rId3" Type="http://schemas.openxmlformats.org/officeDocument/2006/relationships/image" Target="../media/image45.png"/><Relationship Id="rId4" Type="http://schemas.openxmlformats.org/officeDocument/2006/relationships/image" Target="../media/image46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79366" y="3752786"/>
            <a:ext cx="3785870" cy="1153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KONTRAK</a:t>
            </a:r>
            <a:r>
              <a:rPr dirty="0" sz="18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PERKULIAHAN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ts val="2155"/>
              </a:lnSpc>
            </a:pP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Cloud Computing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- 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PERTEMUAN</a:t>
            </a:r>
            <a:r>
              <a:rPr dirty="0" sz="18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ts val="2395"/>
              </a:lnSpc>
            </a:pPr>
            <a:r>
              <a:rPr dirty="0" sz="2000" spc="-5" b="1">
                <a:solidFill>
                  <a:srgbClr val="FFFFFF"/>
                </a:solidFill>
                <a:latin typeface="Arial"/>
                <a:cs typeface="Arial"/>
              </a:rPr>
              <a:t>Haditya L.</a:t>
            </a:r>
            <a:r>
              <a:rPr dirty="0" sz="20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5" b="1">
                <a:solidFill>
                  <a:srgbClr val="FFFFFF"/>
                </a:solidFill>
                <a:latin typeface="Arial"/>
                <a:cs typeface="Arial"/>
              </a:rPr>
              <a:t>Mukri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Prodi RMIK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8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MIK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63195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Ketentuan dalam pengumpulan</a:t>
            </a:r>
            <a:r>
              <a:rPr dirty="0" spc="20"/>
              <a:t> </a:t>
            </a:r>
            <a:r>
              <a:rPr dirty="0" spc="-5"/>
              <a:t>makalah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684" y="1397761"/>
            <a:ext cx="8561705" cy="4719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marR="81280" indent="-342265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356235" algn="l"/>
              </a:tabLst>
            </a:pPr>
            <a:r>
              <a:rPr dirty="0" sz="2200" spc="-5">
                <a:latin typeface="Liberation Sans Narrow"/>
                <a:cs typeface="Liberation Sans Narrow"/>
              </a:rPr>
              <a:t>Makalah kelompok </a:t>
            </a:r>
            <a:r>
              <a:rPr dirty="0" sz="2200" spc="-5" i="1">
                <a:latin typeface="Liberation Sans Narrow"/>
                <a:cs typeface="Liberation Sans Narrow"/>
              </a:rPr>
              <a:t>(hardcopy) </a:t>
            </a:r>
            <a:r>
              <a:rPr dirty="0" sz="2200" spc="-5">
                <a:latin typeface="Liberation Sans Narrow"/>
                <a:cs typeface="Liberation Sans Narrow"/>
              </a:rPr>
              <a:t>dikumpulkan sebelum mulai presentasi,  makalah/tugas individu (hardcopy) dikumpulkan maksimal 4-5 hari setelah tugas  diberikan (dapat dikumpulkan di meja dosen), sedangkan softcopy dikirimkan  melalui email dengan </a:t>
            </a:r>
            <a:r>
              <a:rPr dirty="0" sz="2200" i="1">
                <a:latin typeface="Liberation Sans Narrow"/>
                <a:cs typeface="Liberation Sans Narrow"/>
              </a:rPr>
              <a:t>file </a:t>
            </a:r>
            <a:r>
              <a:rPr dirty="0" sz="2200" spc="-5" i="1">
                <a:latin typeface="Liberation Sans Narrow"/>
                <a:cs typeface="Liberation Sans Narrow"/>
              </a:rPr>
              <a:t>name </a:t>
            </a:r>
            <a:r>
              <a:rPr dirty="0" sz="2200" spc="-5">
                <a:latin typeface="Liberation Sans Narrow"/>
                <a:cs typeface="Liberation Sans Narrow"/>
              </a:rPr>
              <a:t>dan </a:t>
            </a:r>
            <a:r>
              <a:rPr dirty="0" sz="2200" spc="-5" i="1">
                <a:latin typeface="Liberation Sans Narrow"/>
                <a:cs typeface="Liberation Sans Narrow"/>
              </a:rPr>
              <a:t>subject email </a:t>
            </a:r>
            <a:r>
              <a:rPr dirty="0" sz="2200" spc="-5">
                <a:latin typeface="Liberation Sans Narrow"/>
                <a:cs typeface="Liberation Sans Narrow"/>
              </a:rPr>
              <a:t>(judul):  </a:t>
            </a:r>
            <a:r>
              <a:rPr dirty="0" sz="2200" spc="-15">
                <a:latin typeface="Liberation Sans Narrow"/>
                <a:cs typeface="Liberation Sans Narrow"/>
              </a:rPr>
              <a:t>Nama_NIM_Sesi(…)_Topik</a:t>
            </a:r>
            <a:endParaRPr sz="2200">
              <a:latin typeface="Liberation Sans Narrow"/>
              <a:cs typeface="Liberation Sans Narrow"/>
            </a:endParaRPr>
          </a:p>
          <a:p>
            <a:pPr algn="just" marL="355600" marR="5080" indent="-342900">
              <a:lnSpc>
                <a:spcPct val="100000"/>
              </a:lnSpc>
              <a:spcBef>
                <a:spcPts val="530"/>
              </a:spcBef>
              <a:buFont typeface="Wingdings"/>
              <a:buChar char=""/>
              <a:tabLst>
                <a:tab pos="356235" algn="l"/>
              </a:tabLst>
            </a:pPr>
            <a:r>
              <a:rPr dirty="0" sz="2200" spc="-5">
                <a:latin typeface="Liberation Sans Narrow"/>
                <a:cs typeface="Liberation Sans Narrow"/>
              </a:rPr>
              <a:t>Makalah kelompok (docx) dan slide (pptx) untuk presentasi </a:t>
            </a:r>
            <a:r>
              <a:rPr dirty="0" sz="2200" spc="-5" i="1">
                <a:latin typeface="Liberation Sans Narrow"/>
                <a:cs typeface="Liberation Sans Narrow"/>
              </a:rPr>
              <a:t>(softcopy) </a:t>
            </a:r>
            <a:r>
              <a:rPr dirty="0" sz="2200" spc="-5">
                <a:latin typeface="Liberation Sans Narrow"/>
                <a:cs typeface="Liberation Sans Narrow"/>
              </a:rPr>
              <a:t>dikirimkan  paling lambat </a:t>
            </a:r>
            <a:r>
              <a:rPr dirty="0" sz="2200">
                <a:latin typeface="Liberation Sans Narrow"/>
                <a:cs typeface="Liberation Sans Narrow"/>
              </a:rPr>
              <a:t>1 </a:t>
            </a:r>
            <a:r>
              <a:rPr dirty="0" sz="2200" spc="-5">
                <a:latin typeface="Liberation Sans Narrow"/>
                <a:cs typeface="Liberation Sans Narrow"/>
              </a:rPr>
              <a:t>hari sebelum presentasi </a:t>
            </a:r>
            <a:r>
              <a:rPr dirty="0" sz="2200">
                <a:latin typeface="Liberation Sans Narrow"/>
                <a:cs typeface="Liberation Sans Narrow"/>
              </a:rPr>
              <a:t>ke </a:t>
            </a:r>
            <a:r>
              <a:rPr dirty="0" sz="2200" spc="-5">
                <a:latin typeface="Liberation Sans Narrow"/>
                <a:cs typeface="Liberation Sans Narrow"/>
              </a:rPr>
              <a:t>email ………………………dengan </a:t>
            </a:r>
            <a:r>
              <a:rPr dirty="0" sz="2200" i="1">
                <a:latin typeface="Liberation Sans Narrow"/>
                <a:cs typeface="Liberation Sans Narrow"/>
              </a:rPr>
              <a:t>file  </a:t>
            </a:r>
            <a:r>
              <a:rPr dirty="0" sz="2200" spc="-5" i="1">
                <a:latin typeface="Liberation Sans Narrow"/>
                <a:cs typeface="Liberation Sans Narrow"/>
              </a:rPr>
              <a:t>name </a:t>
            </a:r>
            <a:r>
              <a:rPr dirty="0" sz="2200" spc="-5">
                <a:latin typeface="Liberation Sans Narrow"/>
                <a:cs typeface="Liberation Sans Narrow"/>
              </a:rPr>
              <a:t>dan </a:t>
            </a:r>
            <a:r>
              <a:rPr dirty="0" sz="2200" spc="-5" i="1">
                <a:latin typeface="Liberation Sans Narrow"/>
                <a:cs typeface="Liberation Sans Narrow"/>
              </a:rPr>
              <a:t>subject email </a:t>
            </a:r>
            <a:r>
              <a:rPr dirty="0" sz="2200" spc="-5">
                <a:latin typeface="Liberation Sans Narrow"/>
                <a:cs typeface="Liberation Sans Narrow"/>
              </a:rPr>
              <a:t>(judul) </a:t>
            </a:r>
            <a:r>
              <a:rPr dirty="0" sz="2200">
                <a:latin typeface="Liberation Sans Narrow"/>
                <a:cs typeface="Liberation Sans Narrow"/>
              </a:rPr>
              <a:t>:</a:t>
            </a:r>
            <a:r>
              <a:rPr dirty="0" sz="2200" spc="-55">
                <a:latin typeface="Liberation Sans Narrow"/>
                <a:cs typeface="Liberation Sans Narrow"/>
              </a:rPr>
              <a:t> </a:t>
            </a:r>
            <a:r>
              <a:rPr dirty="0" sz="2200" spc="-15">
                <a:latin typeface="Liberation Sans Narrow"/>
                <a:cs typeface="Liberation Sans Narrow"/>
              </a:rPr>
              <a:t>Kelompok_NIM_Sesi(…)_Topik</a:t>
            </a:r>
            <a:endParaRPr sz="2200">
              <a:latin typeface="Liberation Sans Narrow"/>
              <a:cs typeface="Liberation Sans Narrow"/>
            </a:endParaRPr>
          </a:p>
          <a:p>
            <a:pPr marL="355600" marR="116205" indent="-342900">
              <a:lnSpc>
                <a:spcPct val="100000"/>
              </a:lnSpc>
              <a:spcBef>
                <a:spcPts val="525"/>
              </a:spcBef>
              <a:buFont typeface="Wingdings"/>
              <a:buChar char=""/>
              <a:tabLst>
                <a:tab pos="356235" algn="l"/>
              </a:tabLst>
            </a:pPr>
            <a:r>
              <a:rPr dirty="0" sz="2200" spc="-5">
                <a:latin typeface="Liberation Sans Narrow"/>
                <a:cs typeface="Liberation Sans Narrow"/>
              </a:rPr>
              <a:t>Makalah dibuat dengan jenis </a:t>
            </a:r>
            <a:r>
              <a:rPr dirty="0" sz="2200" spc="-5" i="1">
                <a:latin typeface="Liberation Sans Narrow"/>
                <a:cs typeface="Liberation Sans Narrow"/>
              </a:rPr>
              <a:t>font </a:t>
            </a:r>
            <a:r>
              <a:rPr dirty="0" sz="2200" spc="-20" i="1">
                <a:latin typeface="Liberation Sans Narrow"/>
                <a:cs typeface="Liberation Sans Narrow"/>
              </a:rPr>
              <a:t>“Times </a:t>
            </a:r>
            <a:r>
              <a:rPr dirty="0" sz="2200" spc="-5" i="1">
                <a:latin typeface="Liberation Sans Narrow"/>
                <a:cs typeface="Liberation Sans Narrow"/>
              </a:rPr>
              <a:t>New Roman” </a:t>
            </a:r>
            <a:r>
              <a:rPr dirty="0" sz="2200" spc="-5">
                <a:latin typeface="Liberation Sans Narrow"/>
                <a:cs typeface="Liberation Sans Narrow"/>
              </a:rPr>
              <a:t>12, dg margin atas </a:t>
            </a:r>
            <a:r>
              <a:rPr dirty="0" sz="2200">
                <a:latin typeface="Liberation Sans Narrow"/>
                <a:cs typeface="Liberation Sans Narrow"/>
              </a:rPr>
              <a:t>3 cm,  </a:t>
            </a:r>
            <a:r>
              <a:rPr dirty="0" sz="2200" spc="-5">
                <a:latin typeface="Liberation Sans Narrow"/>
                <a:cs typeface="Liberation Sans Narrow"/>
              </a:rPr>
              <a:t>bawah </a:t>
            </a:r>
            <a:r>
              <a:rPr dirty="0" sz="2200">
                <a:latin typeface="Liberation Sans Narrow"/>
                <a:cs typeface="Liberation Sans Narrow"/>
              </a:rPr>
              <a:t>4 cm </a:t>
            </a:r>
            <a:r>
              <a:rPr dirty="0" sz="2200" spc="-5">
                <a:latin typeface="Liberation Sans Narrow"/>
                <a:cs typeface="Liberation Sans Narrow"/>
              </a:rPr>
              <a:t>(temasuk halaman), kiri </a:t>
            </a:r>
            <a:r>
              <a:rPr dirty="0" sz="2200">
                <a:latin typeface="Liberation Sans Narrow"/>
                <a:cs typeface="Liberation Sans Narrow"/>
              </a:rPr>
              <a:t>4 cm </a:t>
            </a:r>
            <a:r>
              <a:rPr dirty="0" sz="2200" spc="-5">
                <a:latin typeface="Liberation Sans Narrow"/>
                <a:cs typeface="Liberation Sans Narrow"/>
              </a:rPr>
              <a:t>dan kanan </a:t>
            </a:r>
            <a:r>
              <a:rPr dirty="0" sz="2200">
                <a:latin typeface="Liberation Sans Narrow"/>
                <a:cs typeface="Liberation Sans Narrow"/>
              </a:rPr>
              <a:t>3</a:t>
            </a:r>
            <a:r>
              <a:rPr dirty="0" sz="2200" spc="-140">
                <a:latin typeface="Liberation Sans Narrow"/>
                <a:cs typeface="Liberation Sans Narrow"/>
              </a:rPr>
              <a:t> </a:t>
            </a:r>
            <a:r>
              <a:rPr dirty="0" sz="2200">
                <a:latin typeface="Liberation Sans Narrow"/>
                <a:cs typeface="Liberation Sans Narrow"/>
              </a:rPr>
              <a:t>cm</a:t>
            </a:r>
            <a:endParaRPr sz="2200">
              <a:latin typeface="Liberation Sans Narrow"/>
              <a:cs typeface="Liberation Sans Narrow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Font typeface="Wingdings"/>
              <a:buChar char=""/>
              <a:tabLst>
                <a:tab pos="356235" algn="l"/>
              </a:tabLst>
            </a:pPr>
            <a:r>
              <a:rPr dirty="0" sz="2200" spc="-5">
                <a:latin typeface="Liberation Sans Narrow"/>
                <a:cs typeface="Liberation Sans Narrow"/>
              </a:rPr>
              <a:t>Sertakan </a:t>
            </a:r>
            <a:r>
              <a:rPr dirty="0" sz="2200" spc="-5" i="1">
                <a:latin typeface="Liberation Sans Narrow"/>
                <a:cs typeface="Liberation Sans Narrow"/>
              </a:rPr>
              <a:t>page number </a:t>
            </a:r>
            <a:r>
              <a:rPr dirty="0" sz="2200" spc="-5">
                <a:latin typeface="Liberation Sans Narrow"/>
                <a:cs typeface="Liberation Sans Narrow"/>
              </a:rPr>
              <a:t>di sudut kanan</a:t>
            </a:r>
            <a:r>
              <a:rPr dirty="0" sz="2200" spc="-75">
                <a:latin typeface="Liberation Sans Narrow"/>
                <a:cs typeface="Liberation Sans Narrow"/>
              </a:rPr>
              <a:t> </a:t>
            </a:r>
            <a:r>
              <a:rPr dirty="0" sz="2200" spc="-5">
                <a:latin typeface="Liberation Sans Narrow"/>
                <a:cs typeface="Liberation Sans Narrow"/>
              </a:rPr>
              <a:t>atas</a:t>
            </a:r>
            <a:endParaRPr sz="2200">
              <a:latin typeface="Liberation Sans Narrow"/>
              <a:cs typeface="Liberation Sans Narrow"/>
            </a:endParaRPr>
          </a:p>
          <a:p>
            <a:pPr marL="355600" indent="-342900">
              <a:lnSpc>
                <a:spcPct val="100000"/>
              </a:lnSpc>
              <a:spcBef>
                <a:spcPts val="525"/>
              </a:spcBef>
              <a:buFont typeface="Wingdings"/>
              <a:buChar char=""/>
              <a:tabLst>
                <a:tab pos="356235" algn="l"/>
              </a:tabLst>
            </a:pPr>
            <a:r>
              <a:rPr dirty="0" sz="2200" spc="-5">
                <a:latin typeface="Liberation Sans Narrow"/>
                <a:cs typeface="Liberation Sans Narrow"/>
              </a:rPr>
              <a:t>Makalah tidak perlu dijilid, cukup di </a:t>
            </a:r>
            <a:r>
              <a:rPr dirty="0" sz="2200" spc="-5" i="1">
                <a:latin typeface="Liberation Sans Narrow"/>
                <a:cs typeface="Liberation Sans Narrow"/>
              </a:rPr>
              <a:t>binder clips </a:t>
            </a:r>
            <a:r>
              <a:rPr dirty="0" sz="2200" spc="-5">
                <a:latin typeface="Liberation Sans Narrow"/>
                <a:cs typeface="Liberation Sans Narrow"/>
              </a:rPr>
              <a:t>(kecuali laporan kunjungan</a:t>
            </a:r>
            <a:r>
              <a:rPr dirty="0" sz="2200" spc="-60">
                <a:latin typeface="Liberation Sans Narrow"/>
                <a:cs typeface="Liberation Sans Narrow"/>
              </a:rPr>
              <a:t> </a:t>
            </a:r>
            <a:r>
              <a:rPr dirty="0" sz="2200" spc="-5">
                <a:latin typeface="Liberation Sans Narrow"/>
                <a:cs typeface="Liberation Sans Narrow"/>
              </a:rPr>
              <a:t>RS)</a:t>
            </a:r>
            <a:endParaRPr sz="2200">
              <a:latin typeface="Liberation Sans Narrow"/>
              <a:cs typeface="Liberation Sans Narrow"/>
            </a:endParaRPr>
          </a:p>
          <a:p>
            <a:pPr marL="355600" indent="-342900">
              <a:lnSpc>
                <a:spcPct val="100000"/>
              </a:lnSpc>
              <a:spcBef>
                <a:spcPts val="530"/>
              </a:spcBef>
              <a:buFont typeface="Wingdings"/>
              <a:buChar char=""/>
              <a:tabLst>
                <a:tab pos="355600" algn="l"/>
              </a:tabLst>
            </a:pPr>
            <a:r>
              <a:rPr dirty="0" sz="2200" spc="-5">
                <a:latin typeface="Liberation Sans Narrow"/>
                <a:cs typeface="Liberation Sans Narrow"/>
              </a:rPr>
              <a:t>Keterlambatan </a:t>
            </a:r>
            <a:r>
              <a:rPr dirty="0" sz="2200">
                <a:latin typeface="Liberation Sans Narrow"/>
                <a:cs typeface="Liberation Sans Narrow"/>
              </a:rPr>
              <a:t>: </a:t>
            </a:r>
            <a:r>
              <a:rPr dirty="0" sz="2200" spc="-5">
                <a:latin typeface="Liberation Sans Narrow"/>
                <a:cs typeface="Liberation Sans Narrow"/>
              </a:rPr>
              <a:t>Nilai akan dikurangi 30 point dari nilai benar dlm</a:t>
            </a:r>
            <a:r>
              <a:rPr dirty="0" sz="2200" spc="-90">
                <a:latin typeface="Liberation Sans Narrow"/>
                <a:cs typeface="Liberation Sans Narrow"/>
              </a:rPr>
              <a:t> </a:t>
            </a:r>
            <a:r>
              <a:rPr dirty="0" sz="2200" spc="-5">
                <a:latin typeface="Liberation Sans Narrow"/>
                <a:cs typeface="Liberation Sans Narrow"/>
              </a:rPr>
              <a:t>tugas</a:t>
            </a:r>
            <a:endParaRPr sz="22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140" y="761492"/>
            <a:ext cx="3588385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Pada Pertemuan</a:t>
            </a:r>
            <a:r>
              <a:rPr dirty="0" spc="-85"/>
              <a:t> </a:t>
            </a:r>
            <a:r>
              <a:rPr dirty="0" spc="-10"/>
              <a:t>ini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1354529"/>
            <a:ext cx="4952365" cy="4953635"/>
          </a:xfrm>
          <a:custGeom>
            <a:avLst/>
            <a:gdLst/>
            <a:ahLst/>
            <a:cxnLst/>
            <a:rect l="l" t="t" r="r" b="b"/>
            <a:pathLst>
              <a:path w="4952365" h="4953635">
                <a:moveTo>
                  <a:pt x="2475572" y="0"/>
                </a:moveTo>
                <a:lnTo>
                  <a:pt x="0" y="4951183"/>
                </a:lnTo>
                <a:lnTo>
                  <a:pt x="0" y="4953012"/>
                </a:lnTo>
                <a:lnTo>
                  <a:pt x="4952085" y="4953012"/>
                </a:lnTo>
                <a:lnTo>
                  <a:pt x="2475572" y="0"/>
                </a:lnTo>
                <a:close/>
              </a:path>
            </a:pathLst>
          </a:custGeom>
          <a:solidFill>
            <a:srgbClr val="1F497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-918" y="1354540"/>
            <a:ext cx="4953000" cy="4953000"/>
          </a:xfrm>
          <a:custGeom>
            <a:avLst/>
            <a:gdLst/>
            <a:ahLst/>
            <a:cxnLst/>
            <a:rect l="l" t="t" r="r" b="b"/>
            <a:pathLst>
              <a:path w="4953000" h="4953000">
                <a:moveTo>
                  <a:pt x="0" y="4953000"/>
                </a:moveTo>
                <a:lnTo>
                  <a:pt x="2476500" y="0"/>
                </a:lnTo>
                <a:lnTo>
                  <a:pt x="4953000" y="4953000"/>
                </a:lnTo>
                <a:lnTo>
                  <a:pt x="0" y="4953000"/>
                </a:lnTo>
                <a:close/>
              </a:path>
            </a:pathLst>
          </a:custGeom>
          <a:ln w="25400">
            <a:solidFill>
              <a:srgbClr val="EEECE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397925" y="1852498"/>
            <a:ext cx="3219450" cy="1172845"/>
          </a:xfrm>
          <a:custGeom>
            <a:avLst/>
            <a:gdLst/>
            <a:ahLst/>
            <a:cxnLst/>
            <a:rect l="l" t="t" r="r" b="b"/>
            <a:pathLst>
              <a:path w="3219450" h="1172845">
                <a:moveTo>
                  <a:pt x="3024035" y="0"/>
                </a:moveTo>
                <a:lnTo>
                  <a:pt x="195414" y="0"/>
                </a:lnTo>
                <a:lnTo>
                  <a:pt x="150608" y="5161"/>
                </a:lnTo>
                <a:lnTo>
                  <a:pt x="109476" y="19862"/>
                </a:lnTo>
                <a:lnTo>
                  <a:pt x="73192" y="42930"/>
                </a:lnTo>
                <a:lnTo>
                  <a:pt x="42930" y="73192"/>
                </a:lnTo>
                <a:lnTo>
                  <a:pt x="19862" y="109476"/>
                </a:lnTo>
                <a:lnTo>
                  <a:pt x="5161" y="150608"/>
                </a:lnTo>
                <a:lnTo>
                  <a:pt x="0" y="195414"/>
                </a:lnTo>
                <a:lnTo>
                  <a:pt x="0" y="977049"/>
                </a:lnTo>
                <a:lnTo>
                  <a:pt x="5161" y="1021855"/>
                </a:lnTo>
                <a:lnTo>
                  <a:pt x="19862" y="1062987"/>
                </a:lnTo>
                <a:lnTo>
                  <a:pt x="42930" y="1099271"/>
                </a:lnTo>
                <a:lnTo>
                  <a:pt x="73192" y="1129533"/>
                </a:lnTo>
                <a:lnTo>
                  <a:pt x="109476" y="1152601"/>
                </a:lnTo>
                <a:lnTo>
                  <a:pt x="150608" y="1167302"/>
                </a:lnTo>
                <a:lnTo>
                  <a:pt x="195414" y="1172464"/>
                </a:lnTo>
                <a:lnTo>
                  <a:pt x="3024035" y="1172464"/>
                </a:lnTo>
                <a:lnTo>
                  <a:pt x="3068841" y="1167302"/>
                </a:lnTo>
                <a:lnTo>
                  <a:pt x="3109973" y="1152601"/>
                </a:lnTo>
                <a:lnTo>
                  <a:pt x="3146257" y="1129533"/>
                </a:lnTo>
                <a:lnTo>
                  <a:pt x="3176519" y="1099271"/>
                </a:lnTo>
                <a:lnTo>
                  <a:pt x="3199587" y="1062987"/>
                </a:lnTo>
                <a:lnTo>
                  <a:pt x="3214288" y="1021855"/>
                </a:lnTo>
                <a:lnTo>
                  <a:pt x="3219450" y="977049"/>
                </a:lnTo>
                <a:lnTo>
                  <a:pt x="3219450" y="195414"/>
                </a:lnTo>
                <a:lnTo>
                  <a:pt x="3214288" y="150608"/>
                </a:lnTo>
                <a:lnTo>
                  <a:pt x="3199587" y="109476"/>
                </a:lnTo>
                <a:lnTo>
                  <a:pt x="3176519" y="73192"/>
                </a:lnTo>
                <a:lnTo>
                  <a:pt x="3146257" y="42930"/>
                </a:lnTo>
                <a:lnTo>
                  <a:pt x="3109973" y="19862"/>
                </a:lnTo>
                <a:lnTo>
                  <a:pt x="3068841" y="5161"/>
                </a:lnTo>
                <a:lnTo>
                  <a:pt x="3024035" y="0"/>
                </a:lnTo>
                <a:close/>
              </a:path>
            </a:pathLst>
          </a:custGeom>
          <a:solidFill>
            <a:srgbClr val="EEECE1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97925" y="1852498"/>
            <a:ext cx="3219450" cy="1172845"/>
          </a:xfrm>
          <a:custGeom>
            <a:avLst/>
            <a:gdLst/>
            <a:ahLst/>
            <a:cxnLst/>
            <a:rect l="l" t="t" r="r" b="b"/>
            <a:pathLst>
              <a:path w="3219450" h="1172845">
                <a:moveTo>
                  <a:pt x="0" y="195414"/>
                </a:moveTo>
                <a:lnTo>
                  <a:pt x="5161" y="150608"/>
                </a:lnTo>
                <a:lnTo>
                  <a:pt x="19862" y="109476"/>
                </a:lnTo>
                <a:lnTo>
                  <a:pt x="42930" y="73192"/>
                </a:lnTo>
                <a:lnTo>
                  <a:pt x="73192" y="42930"/>
                </a:lnTo>
                <a:lnTo>
                  <a:pt x="109476" y="19862"/>
                </a:lnTo>
                <a:lnTo>
                  <a:pt x="150608" y="5161"/>
                </a:lnTo>
                <a:lnTo>
                  <a:pt x="195414" y="0"/>
                </a:lnTo>
                <a:lnTo>
                  <a:pt x="3024035" y="0"/>
                </a:lnTo>
                <a:lnTo>
                  <a:pt x="3068841" y="5161"/>
                </a:lnTo>
                <a:lnTo>
                  <a:pt x="3109973" y="19862"/>
                </a:lnTo>
                <a:lnTo>
                  <a:pt x="3146257" y="42930"/>
                </a:lnTo>
                <a:lnTo>
                  <a:pt x="3176519" y="73192"/>
                </a:lnTo>
                <a:lnTo>
                  <a:pt x="3199587" y="109476"/>
                </a:lnTo>
                <a:lnTo>
                  <a:pt x="3214288" y="150608"/>
                </a:lnTo>
                <a:lnTo>
                  <a:pt x="3219450" y="195414"/>
                </a:lnTo>
                <a:lnTo>
                  <a:pt x="3219450" y="977049"/>
                </a:lnTo>
                <a:lnTo>
                  <a:pt x="3214288" y="1021855"/>
                </a:lnTo>
                <a:lnTo>
                  <a:pt x="3199587" y="1062987"/>
                </a:lnTo>
                <a:lnTo>
                  <a:pt x="3176519" y="1099271"/>
                </a:lnTo>
                <a:lnTo>
                  <a:pt x="3146257" y="1129533"/>
                </a:lnTo>
                <a:lnTo>
                  <a:pt x="3109973" y="1152601"/>
                </a:lnTo>
                <a:lnTo>
                  <a:pt x="3068841" y="1167302"/>
                </a:lnTo>
                <a:lnTo>
                  <a:pt x="3024035" y="1172464"/>
                </a:lnTo>
                <a:lnTo>
                  <a:pt x="195414" y="1172464"/>
                </a:lnTo>
                <a:lnTo>
                  <a:pt x="150608" y="1167302"/>
                </a:lnTo>
                <a:lnTo>
                  <a:pt x="109476" y="1152601"/>
                </a:lnTo>
                <a:lnTo>
                  <a:pt x="73192" y="1129533"/>
                </a:lnTo>
                <a:lnTo>
                  <a:pt x="42930" y="1099271"/>
                </a:lnTo>
                <a:lnTo>
                  <a:pt x="19862" y="1062987"/>
                </a:lnTo>
                <a:lnTo>
                  <a:pt x="5161" y="1021855"/>
                </a:lnTo>
                <a:lnTo>
                  <a:pt x="0" y="977049"/>
                </a:lnTo>
                <a:lnTo>
                  <a:pt x="0" y="195414"/>
                </a:lnTo>
                <a:close/>
              </a:path>
            </a:pathLst>
          </a:custGeom>
          <a:ln w="25400">
            <a:solidFill>
              <a:srgbClr val="1F497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97925" y="3171520"/>
            <a:ext cx="3219450" cy="1172845"/>
          </a:xfrm>
          <a:custGeom>
            <a:avLst/>
            <a:gdLst/>
            <a:ahLst/>
            <a:cxnLst/>
            <a:rect l="l" t="t" r="r" b="b"/>
            <a:pathLst>
              <a:path w="3219450" h="1172845">
                <a:moveTo>
                  <a:pt x="3024035" y="0"/>
                </a:moveTo>
                <a:lnTo>
                  <a:pt x="195414" y="0"/>
                </a:lnTo>
                <a:lnTo>
                  <a:pt x="150608" y="5161"/>
                </a:lnTo>
                <a:lnTo>
                  <a:pt x="109476" y="19862"/>
                </a:lnTo>
                <a:lnTo>
                  <a:pt x="73192" y="42930"/>
                </a:lnTo>
                <a:lnTo>
                  <a:pt x="42930" y="73192"/>
                </a:lnTo>
                <a:lnTo>
                  <a:pt x="19862" y="109476"/>
                </a:lnTo>
                <a:lnTo>
                  <a:pt x="5161" y="150608"/>
                </a:lnTo>
                <a:lnTo>
                  <a:pt x="0" y="195414"/>
                </a:lnTo>
                <a:lnTo>
                  <a:pt x="0" y="977049"/>
                </a:lnTo>
                <a:lnTo>
                  <a:pt x="5161" y="1021855"/>
                </a:lnTo>
                <a:lnTo>
                  <a:pt x="19862" y="1062987"/>
                </a:lnTo>
                <a:lnTo>
                  <a:pt x="42930" y="1099271"/>
                </a:lnTo>
                <a:lnTo>
                  <a:pt x="73192" y="1129533"/>
                </a:lnTo>
                <a:lnTo>
                  <a:pt x="109476" y="1152601"/>
                </a:lnTo>
                <a:lnTo>
                  <a:pt x="150608" y="1167302"/>
                </a:lnTo>
                <a:lnTo>
                  <a:pt x="195414" y="1172464"/>
                </a:lnTo>
                <a:lnTo>
                  <a:pt x="3024035" y="1172464"/>
                </a:lnTo>
                <a:lnTo>
                  <a:pt x="3068841" y="1167302"/>
                </a:lnTo>
                <a:lnTo>
                  <a:pt x="3109973" y="1152601"/>
                </a:lnTo>
                <a:lnTo>
                  <a:pt x="3146257" y="1129533"/>
                </a:lnTo>
                <a:lnTo>
                  <a:pt x="3176519" y="1099271"/>
                </a:lnTo>
                <a:lnTo>
                  <a:pt x="3199587" y="1062987"/>
                </a:lnTo>
                <a:lnTo>
                  <a:pt x="3214288" y="1021855"/>
                </a:lnTo>
                <a:lnTo>
                  <a:pt x="3219450" y="977049"/>
                </a:lnTo>
                <a:lnTo>
                  <a:pt x="3219450" y="195414"/>
                </a:lnTo>
                <a:lnTo>
                  <a:pt x="3214288" y="150608"/>
                </a:lnTo>
                <a:lnTo>
                  <a:pt x="3199587" y="109476"/>
                </a:lnTo>
                <a:lnTo>
                  <a:pt x="3176519" y="73192"/>
                </a:lnTo>
                <a:lnTo>
                  <a:pt x="3146257" y="42930"/>
                </a:lnTo>
                <a:lnTo>
                  <a:pt x="3109973" y="19862"/>
                </a:lnTo>
                <a:lnTo>
                  <a:pt x="3068841" y="5161"/>
                </a:lnTo>
                <a:lnTo>
                  <a:pt x="3024035" y="0"/>
                </a:lnTo>
                <a:close/>
              </a:path>
            </a:pathLst>
          </a:custGeom>
          <a:solidFill>
            <a:srgbClr val="EEECE1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97925" y="3171520"/>
            <a:ext cx="3219450" cy="1172845"/>
          </a:xfrm>
          <a:custGeom>
            <a:avLst/>
            <a:gdLst/>
            <a:ahLst/>
            <a:cxnLst/>
            <a:rect l="l" t="t" r="r" b="b"/>
            <a:pathLst>
              <a:path w="3219450" h="1172845">
                <a:moveTo>
                  <a:pt x="0" y="195414"/>
                </a:moveTo>
                <a:lnTo>
                  <a:pt x="5161" y="150608"/>
                </a:lnTo>
                <a:lnTo>
                  <a:pt x="19862" y="109476"/>
                </a:lnTo>
                <a:lnTo>
                  <a:pt x="42930" y="73192"/>
                </a:lnTo>
                <a:lnTo>
                  <a:pt x="73192" y="42930"/>
                </a:lnTo>
                <a:lnTo>
                  <a:pt x="109476" y="19862"/>
                </a:lnTo>
                <a:lnTo>
                  <a:pt x="150608" y="5161"/>
                </a:lnTo>
                <a:lnTo>
                  <a:pt x="195414" y="0"/>
                </a:lnTo>
                <a:lnTo>
                  <a:pt x="3024035" y="0"/>
                </a:lnTo>
                <a:lnTo>
                  <a:pt x="3068841" y="5161"/>
                </a:lnTo>
                <a:lnTo>
                  <a:pt x="3109973" y="19862"/>
                </a:lnTo>
                <a:lnTo>
                  <a:pt x="3146257" y="42930"/>
                </a:lnTo>
                <a:lnTo>
                  <a:pt x="3176519" y="73192"/>
                </a:lnTo>
                <a:lnTo>
                  <a:pt x="3199587" y="109476"/>
                </a:lnTo>
                <a:lnTo>
                  <a:pt x="3214288" y="150608"/>
                </a:lnTo>
                <a:lnTo>
                  <a:pt x="3219450" y="195414"/>
                </a:lnTo>
                <a:lnTo>
                  <a:pt x="3219450" y="977049"/>
                </a:lnTo>
                <a:lnTo>
                  <a:pt x="3214288" y="1021855"/>
                </a:lnTo>
                <a:lnTo>
                  <a:pt x="3199587" y="1062987"/>
                </a:lnTo>
                <a:lnTo>
                  <a:pt x="3176519" y="1099271"/>
                </a:lnTo>
                <a:lnTo>
                  <a:pt x="3146257" y="1129533"/>
                </a:lnTo>
                <a:lnTo>
                  <a:pt x="3109973" y="1152601"/>
                </a:lnTo>
                <a:lnTo>
                  <a:pt x="3068841" y="1167302"/>
                </a:lnTo>
                <a:lnTo>
                  <a:pt x="3024035" y="1172464"/>
                </a:lnTo>
                <a:lnTo>
                  <a:pt x="195414" y="1172464"/>
                </a:lnTo>
                <a:lnTo>
                  <a:pt x="150608" y="1167302"/>
                </a:lnTo>
                <a:lnTo>
                  <a:pt x="109476" y="1152601"/>
                </a:lnTo>
                <a:lnTo>
                  <a:pt x="73192" y="1129533"/>
                </a:lnTo>
                <a:lnTo>
                  <a:pt x="42930" y="1099271"/>
                </a:lnTo>
                <a:lnTo>
                  <a:pt x="19862" y="1062987"/>
                </a:lnTo>
                <a:lnTo>
                  <a:pt x="5161" y="1021855"/>
                </a:lnTo>
                <a:lnTo>
                  <a:pt x="0" y="977049"/>
                </a:lnTo>
                <a:lnTo>
                  <a:pt x="0" y="195414"/>
                </a:lnTo>
                <a:close/>
              </a:path>
            </a:pathLst>
          </a:custGeom>
          <a:ln w="25400">
            <a:solidFill>
              <a:srgbClr val="1F497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97925" y="4490554"/>
            <a:ext cx="3219450" cy="1172845"/>
          </a:xfrm>
          <a:custGeom>
            <a:avLst/>
            <a:gdLst/>
            <a:ahLst/>
            <a:cxnLst/>
            <a:rect l="l" t="t" r="r" b="b"/>
            <a:pathLst>
              <a:path w="3219450" h="1172845">
                <a:moveTo>
                  <a:pt x="3024035" y="0"/>
                </a:moveTo>
                <a:lnTo>
                  <a:pt x="195414" y="0"/>
                </a:lnTo>
                <a:lnTo>
                  <a:pt x="150608" y="5161"/>
                </a:lnTo>
                <a:lnTo>
                  <a:pt x="109476" y="19862"/>
                </a:lnTo>
                <a:lnTo>
                  <a:pt x="73192" y="42930"/>
                </a:lnTo>
                <a:lnTo>
                  <a:pt x="42930" y="73192"/>
                </a:lnTo>
                <a:lnTo>
                  <a:pt x="19862" y="109476"/>
                </a:lnTo>
                <a:lnTo>
                  <a:pt x="5161" y="150608"/>
                </a:lnTo>
                <a:lnTo>
                  <a:pt x="0" y="195414"/>
                </a:lnTo>
                <a:lnTo>
                  <a:pt x="0" y="977049"/>
                </a:lnTo>
                <a:lnTo>
                  <a:pt x="5161" y="1021855"/>
                </a:lnTo>
                <a:lnTo>
                  <a:pt x="19862" y="1062987"/>
                </a:lnTo>
                <a:lnTo>
                  <a:pt x="42930" y="1099271"/>
                </a:lnTo>
                <a:lnTo>
                  <a:pt x="73192" y="1129533"/>
                </a:lnTo>
                <a:lnTo>
                  <a:pt x="109476" y="1152601"/>
                </a:lnTo>
                <a:lnTo>
                  <a:pt x="150608" y="1167302"/>
                </a:lnTo>
                <a:lnTo>
                  <a:pt x="195414" y="1172464"/>
                </a:lnTo>
                <a:lnTo>
                  <a:pt x="3024035" y="1172464"/>
                </a:lnTo>
                <a:lnTo>
                  <a:pt x="3068841" y="1167302"/>
                </a:lnTo>
                <a:lnTo>
                  <a:pt x="3109973" y="1152601"/>
                </a:lnTo>
                <a:lnTo>
                  <a:pt x="3146257" y="1129533"/>
                </a:lnTo>
                <a:lnTo>
                  <a:pt x="3176519" y="1099271"/>
                </a:lnTo>
                <a:lnTo>
                  <a:pt x="3199587" y="1062987"/>
                </a:lnTo>
                <a:lnTo>
                  <a:pt x="3214288" y="1021855"/>
                </a:lnTo>
                <a:lnTo>
                  <a:pt x="3219450" y="977049"/>
                </a:lnTo>
                <a:lnTo>
                  <a:pt x="3219450" y="195414"/>
                </a:lnTo>
                <a:lnTo>
                  <a:pt x="3214288" y="150608"/>
                </a:lnTo>
                <a:lnTo>
                  <a:pt x="3199587" y="109476"/>
                </a:lnTo>
                <a:lnTo>
                  <a:pt x="3176519" y="73192"/>
                </a:lnTo>
                <a:lnTo>
                  <a:pt x="3146257" y="42930"/>
                </a:lnTo>
                <a:lnTo>
                  <a:pt x="3109973" y="19862"/>
                </a:lnTo>
                <a:lnTo>
                  <a:pt x="3068841" y="5161"/>
                </a:lnTo>
                <a:lnTo>
                  <a:pt x="3024035" y="0"/>
                </a:lnTo>
                <a:close/>
              </a:path>
            </a:pathLst>
          </a:custGeom>
          <a:solidFill>
            <a:srgbClr val="EEECE1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97925" y="4490554"/>
            <a:ext cx="3219450" cy="1172845"/>
          </a:xfrm>
          <a:custGeom>
            <a:avLst/>
            <a:gdLst/>
            <a:ahLst/>
            <a:cxnLst/>
            <a:rect l="l" t="t" r="r" b="b"/>
            <a:pathLst>
              <a:path w="3219450" h="1172845">
                <a:moveTo>
                  <a:pt x="0" y="195414"/>
                </a:moveTo>
                <a:lnTo>
                  <a:pt x="5161" y="150608"/>
                </a:lnTo>
                <a:lnTo>
                  <a:pt x="19862" y="109476"/>
                </a:lnTo>
                <a:lnTo>
                  <a:pt x="42930" y="73192"/>
                </a:lnTo>
                <a:lnTo>
                  <a:pt x="73192" y="42930"/>
                </a:lnTo>
                <a:lnTo>
                  <a:pt x="109476" y="19862"/>
                </a:lnTo>
                <a:lnTo>
                  <a:pt x="150608" y="5161"/>
                </a:lnTo>
                <a:lnTo>
                  <a:pt x="195414" y="0"/>
                </a:lnTo>
                <a:lnTo>
                  <a:pt x="3024035" y="0"/>
                </a:lnTo>
                <a:lnTo>
                  <a:pt x="3068841" y="5161"/>
                </a:lnTo>
                <a:lnTo>
                  <a:pt x="3109973" y="19862"/>
                </a:lnTo>
                <a:lnTo>
                  <a:pt x="3146257" y="42930"/>
                </a:lnTo>
                <a:lnTo>
                  <a:pt x="3176519" y="73192"/>
                </a:lnTo>
                <a:lnTo>
                  <a:pt x="3199587" y="109476"/>
                </a:lnTo>
                <a:lnTo>
                  <a:pt x="3214288" y="150608"/>
                </a:lnTo>
                <a:lnTo>
                  <a:pt x="3219450" y="195414"/>
                </a:lnTo>
                <a:lnTo>
                  <a:pt x="3219450" y="977049"/>
                </a:lnTo>
                <a:lnTo>
                  <a:pt x="3214288" y="1021855"/>
                </a:lnTo>
                <a:lnTo>
                  <a:pt x="3199587" y="1062987"/>
                </a:lnTo>
                <a:lnTo>
                  <a:pt x="3176519" y="1099271"/>
                </a:lnTo>
                <a:lnTo>
                  <a:pt x="3146257" y="1129533"/>
                </a:lnTo>
                <a:lnTo>
                  <a:pt x="3109973" y="1152601"/>
                </a:lnTo>
                <a:lnTo>
                  <a:pt x="3068841" y="1167302"/>
                </a:lnTo>
                <a:lnTo>
                  <a:pt x="3024035" y="1172464"/>
                </a:lnTo>
                <a:lnTo>
                  <a:pt x="195414" y="1172464"/>
                </a:lnTo>
                <a:lnTo>
                  <a:pt x="150608" y="1167302"/>
                </a:lnTo>
                <a:lnTo>
                  <a:pt x="109476" y="1152601"/>
                </a:lnTo>
                <a:lnTo>
                  <a:pt x="73192" y="1129533"/>
                </a:lnTo>
                <a:lnTo>
                  <a:pt x="42930" y="1099271"/>
                </a:lnTo>
                <a:lnTo>
                  <a:pt x="19862" y="1062987"/>
                </a:lnTo>
                <a:lnTo>
                  <a:pt x="5161" y="1021855"/>
                </a:lnTo>
                <a:lnTo>
                  <a:pt x="0" y="977049"/>
                </a:lnTo>
                <a:lnTo>
                  <a:pt x="0" y="195414"/>
                </a:lnTo>
                <a:close/>
              </a:path>
            </a:pathLst>
          </a:custGeom>
          <a:ln w="25400">
            <a:solidFill>
              <a:srgbClr val="1F497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040885" y="1182624"/>
            <a:ext cx="4975098" cy="10553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607558" y="1218438"/>
            <a:ext cx="1255775" cy="878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607558" y="1967153"/>
            <a:ext cx="1588008" cy="1870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087519" y="1208265"/>
            <a:ext cx="4882405" cy="8384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490121" y="1987384"/>
            <a:ext cx="270192" cy="1844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087529" y="1208309"/>
            <a:ext cx="4882515" cy="838835"/>
          </a:xfrm>
          <a:custGeom>
            <a:avLst/>
            <a:gdLst/>
            <a:ahLst/>
            <a:cxnLst/>
            <a:rect l="l" t="t" r="r" b="b"/>
            <a:pathLst>
              <a:path w="4882515" h="838835">
                <a:moveTo>
                  <a:pt x="443729" y="276066"/>
                </a:moveTo>
                <a:lnTo>
                  <a:pt x="437124" y="257878"/>
                </a:lnTo>
                <a:lnTo>
                  <a:pt x="438369" y="239972"/>
                </a:lnTo>
                <a:lnTo>
                  <a:pt x="447136" y="222448"/>
                </a:lnTo>
                <a:lnTo>
                  <a:pt x="485924" y="188951"/>
                </a:lnTo>
                <a:lnTo>
                  <a:pt x="550864" y="158194"/>
                </a:lnTo>
                <a:lnTo>
                  <a:pt x="592320" y="144096"/>
                </a:lnTo>
                <a:lnTo>
                  <a:pt x="639331" y="130985"/>
                </a:lnTo>
                <a:lnTo>
                  <a:pt x="691567" y="118963"/>
                </a:lnTo>
                <a:lnTo>
                  <a:pt x="748701" y="108131"/>
                </a:lnTo>
                <a:lnTo>
                  <a:pt x="810405" y="98589"/>
                </a:lnTo>
                <a:lnTo>
                  <a:pt x="876350" y="90438"/>
                </a:lnTo>
                <a:lnTo>
                  <a:pt x="946209" y="83779"/>
                </a:lnTo>
                <a:lnTo>
                  <a:pt x="1019654" y="78714"/>
                </a:lnTo>
                <a:lnTo>
                  <a:pt x="1096356" y="75343"/>
                </a:lnTo>
                <a:lnTo>
                  <a:pt x="1147129" y="74132"/>
                </a:lnTo>
                <a:lnTo>
                  <a:pt x="1197906" y="73719"/>
                </a:lnTo>
                <a:lnTo>
                  <a:pt x="1248523" y="74094"/>
                </a:lnTo>
                <a:lnTo>
                  <a:pt x="1298814" y="75251"/>
                </a:lnTo>
                <a:lnTo>
                  <a:pt x="1348615" y="77183"/>
                </a:lnTo>
                <a:lnTo>
                  <a:pt x="1397760" y="79880"/>
                </a:lnTo>
                <a:lnTo>
                  <a:pt x="1446084" y="83336"/>
                </a:lnTo>
                <a:lnTo>
                  <a:pt x="1493423" y="87542"/>
                </a:lnTo>
                <a:lnTo>
                  <a:pt x="1539610" y="92492"/>
                </a:lnTo>
                <a:lnTo>
                  <a:pt x="1584481" y="98177"/>
                </a:lnTo>
                <a:lnTo>
                  <a:pt x="1616103" y="85787"/>
                </a:lnTo>
                <a:lnTo>
                  <a:pt x="1692370" y="64123"/>
                </a:lnTo>
                <a:lnTo>
                  <a:pt x="1736197" y="54906"/>
                </a:lnTo>
                <a:lnTo>
                  <a:pt x="1783274" y="46807"/>
                </a:lnTo>
                <a:lnTo>
                  <a:pt x="1833193" y="39853"/>
                </a:lnTo>
                <a:lnTo>
                  <a:pt x="1885542" y="34075"/>
                </a:lnTo>
                <a:lnTo>
                  <a:pt x="1939914" y="29502"/>
                </a:lnTo>
                <a:lnTo>
                  <a:pt x="1995899" y="26163"/>
                </a:lnTo>
                <a:lnTo>
                  <a:pt x="2053088" y="24087"/>
                </a:lnTo>
                <a:lnTo>
                  <a:pt x="2111072" y="23304"/>
                </a:lnTo>
                <a:lnTo>
                  <a:pt x="2169441" y="23843"/>
                </a:lnTo>
                <a:lnTo>
                  <a:pt x="2227787" y="25734"/>
                </a:lnTo>
                <a:lnTo>
                  <a:pt x="2285700" y="29005"/>
                </a:lnTo>
                <a:lnTo>
                  <a:pt x="2342770" y="33687"/>
                </a:lnTo>
                <a:lnTo>
                  <a:pt x="2398589" y="39808"/>
                </a:lnTo>
                <a:lnTo>
                  <a:pt x="2472260" y="50636"/>
                </a:lnTo>
                <a:lnTo>
                  <a:pt x="2538492" y="63836"/>
                </a:lnTo>
                <a:lnTo>
                  <a:pt x="2569521" y="51292"/>
                </a:lnTo>
                <a:lnTo>
                  <a:pt x="2606121" y="39997"/>
                </a:lnTo>
                <a:lnTo>
                  <a:pt x="2647675" y="30000"/>
                </a:lnTo>
                <a:lnTo>
                  <a:pt x="2693563" y="21350"/>
                </a:lnTo>
                <a:lnTo>
                  <a:pt x="2743165" y="14095"/>
                </a:lnTo>
                <a:lnTo>
                  <a:pt x="2795862" y="8285"/>
                </a:lnTo>
                <a:lnTo>
                  <a:pt x="2851036" y="3966"/>
                </a:lnTo>
                <a:lnTo>
                  <a:pt x="2908067" y="1188"/>
                </a:lnTo>
                <a:lnTo>
                  <a:pt x="2966335" y="0"/>
                </a:lnTo>
                <a:lnTo>
                  <a:pt x="3025222" y="449"/>
                </a:lnTo>
                <a:lnTo>
                  <a:pt x="3084108" y="2585"/>
                </a:lnTo>
                <a:lnTo>
                  <a:pt x="3142374" y="6455"/>
                </a:lnTo>
                <a:lnTo>
                  <a:pt x="3199400" y="12109"/>
                </a:lnTo>
                <a:lnTo>
                  <a:pt x="3248266" y="18659"/>
                </a:lnTo>
                <a:lnTo>
                  <a:pt x="3293483" y="26441"/>
                </a:lnTo>
                <a:lnTo>
                  <a:pt x="3334626" y="35377"/>
                </a:lnTo>
                <a:lnTo>
                  <a:pt x="3371269" y="45383"/>
                </a:lnTo>
                <a:lnTo>
                  <a:pt x="3412353" y="35233"/>
                </a:lnTo>
                <a:lnTo>
                  <a:pt x="3456970" y="26351"/>
                </a:lnTo>
                <a:lnTo>
                  <a:pt x="3504650" y="18748"/>
                </a:lnTo>
                <a:lnTo>
                  <a:pt x="3554920" y="12432"/>
                </a:lnTo>
                <a:lnTo>
                  <a:pt x="3607311" y="7413"/>
                </a:lnTo>
                <a:lnTo>
                  <a:pt x="3661349" y="3699"/>
                </a:lnTo>
                <a:lnTo>
                  <a:pt x="3716564" y="1299"/>
                </a:lnTo>
                <a:lnTo>
                  <a:pt x="3772484" y="223"/>
                </a:lnTo>
                <a:lnTo>
                  <a:pt x="3828638" y="480"/>
                </a:lnTo>
                <a:lnTo>
                  <a:pt x="3884553" y="2078"/>
                </a:lnTo>
                <a:lnTo>
                  <a:pt x="3939760" y="5027"/>
                </a:lnTo>
                <a:lnTo>
                  <a:pt x="3993786" y="9336"/>
                </a:lnTo>
                <a:lnTo>
                  <a:pt x="4046160" y="15014"/>
                </a:lnTo>
                <a:lnTo>
                  <a:pt x="4096409" y="22069"/>
                </a:lnTo>
                <a:lnTo>
                  <a:pt x="4144064" y="30512"/>
                </a:lnTo>
                <a:lnTo>
                  <a:pt x="4210766" y="46209"/>
                </a:lnTo>
                <a:lnTo>
                  <a:pt x="4264551" y="64214"/>
                </a:lnTo>
                <a:lnTo>
                  <a:pt x="4304365" y="84101"/>
                </a:lnTo>
                <a:lnTo>
                  <a:pt x="4329154" y="105442"/>
                </a:lnTo>
                <a:lnTo>
                  <a:pt x="4400787" y="111152"/>
                </a:lnTo>
                <a:lnTo>
                  <a:pt x="4467353" y="118727"/>
                </a:lnTo>
                <a:lnTo>
                  <a:pt x="4528456" y="128005"/>
                </a:lnTo>
                <a:lnTo>
                  <a:pt x="4583699" y="138821"/>
                </a:lnTo>
                <a:lnTo>
                  <a:pt x="4632687" y="151016"/>
                </a:lnTo>
                <a:lnTo>
                  <a:pt x="4675024" y="164425"/>
                </a:lnTo>
                <a:lnTo>
                  <a:pt x="4710313" y="178886"/>
                </a:lnTo>
                <a:lnTo>
                  <a:pt x="4758163" y="210318"/>
                </a:lnTo>
                <a:lnTo>
                  <a:pt x="4773069" y="244012"/>
                </a:lnTo>
                <a:lnTo>
                  <a:pt x="4767177" y="261302"/>
                </a:lnTo>
                <a:lnTo>
                  <a:pt x="4739456" y="288055"/>
                </a:lnTo>
                <a:lnTo>
                  <a:pt x="4724289" y="297212"/>
                </a:lnTo>
                <a:lnTo>
                  <a:pt x="4771493" y="313311"/>
                </a:lnTo>
                <a:lnTo>
                  <a:pt x="4810242" y="330162"/>
                </a:lnTo>
                <a:lnTo>
                  <a:pt x="4862717" y="365509"/>
                </a:lnTo>
                <a:lnTo>
                  <a:pt x="4882402" y="402028"/>
                </a:lnTo>
                <a:lnTo>
                  <a:pt x="4880162" y="420345"/>
                </a:lnTo>
                <a:lnTo>
                  <a:pt x="4851948" y="456327"/>
                </a:lnTo>
                <a:lnTo>
                  <a:pt x="4792660" y="490422"/>
                </a:lnTo>
                <a:lnTo>
                  <a:pt x="4751578" y="506378"/>
                </a:lnTo>
                <a:lnTo>
                  <a:pt x="4702986" y="521404"/>
                </a:lnTo>
                <a:lnTo>
                  <a:pt x="4646968" y="535345"/>
                </a:lnTo>
                <a:lnTo>
                  <a:pt x="4583611" y="548049"/>
                </a:lnTo>
                <a:lnTo>
                  <a:pt x="4537798" y="555675"/>
                </a:lnTo>
                <a:lnTo>
                  <a:pt x="4489881" y="562469"/>
                </a:lnTo>
                <a:lnTo>
                  <a:pt x="4440066" y="568412"/>
                </a:lnTo>
                <a:lnTo>
                  <a:pt x="4388562" y="573484"/>
                </a:lnTo>
                <a:lnTo>
                  <a:pt x="4335577" y="577664"/>
                </a:lnTo>
                <a:lnTo>
                  <a:pt x="4281317" y="580932"/>
                </a:lnTo>
                <a:lnTo>
                  <a:pt x="4225992" y="583266"/>
                </a:lnTo>
                <a:lnTo>
                  <a:pt x="4221591" y="599891"/>
                </a:lnTo>
                <a:lnTo>
                  <a:pt x="4191048" y="631451"/>
                </a:lnTo>
                <a:lnTo>
                  <a:pt x="4134194" y="660141"/>
                </a:lnTo>
                <a:lnTo>
                  <a:pt x="4096905" y="673180"/>
                </a:lnTo>
                <a:lnTo>
                  <a:pt x="4054242" y="685223"/>
                </a:lnTo>
                <a:lnTo>
                  <a:pt x="4006608" y="696180"/>
                </a:lnTo>
                <a:lnTo>
                  <a:pt x="3954405" y="705958"/>
                </a:lnTo>
                <a:lnTo>
                  <a:pt x="3898034" y="714464"/>
                </a:lnTo>
                <a:lnTo>
                  <a:pt x="3837896" y="721606"/>
                </a:lnTo>
                <a:lnTo>
                  <a:pt x="3774393" y="727292"/>
                </a:lnTo>
                <a:lnTo>
                  <a:pt x="3707928" y="731429"/>
                </a:lnTo>
                <a:lnTo>
                  <a:pt x="3638900" y="733926"/>
                </a:lnTo>
                <a:lnTo>
                  <a:pt x="3567713" y="734689"/>
                </a:lnTo>
                <a:lnTo>
                  <a:pt x="3516269" y="734117"/>
                </a:lnTo>
                <a:lnTo>
                  <a:pt x="3465374" y="732607"/>
                </a:lnTo>
                <a:lnTo>
                  <a:pt x="3415257" y="730174"/>
                </a:lnTo>
                <a:lnTo>
                  <a:pt x="3366144" y="726834"/>
                </a:lnTo>
                <a:lnTo>
                  <a:pt x="3318266" y="722602"/>
                </a:lnTo>
                <a:lnTo>
                  <a:pt x="3271850" y="717494"/>
                </a:lnTo>
                <a:lnTo>
                  <a:pt x="3227124" y="711524"/>
                </a:lnTo>
                <a:lnTo>
                  <a:pt x="3205387" y="726099"/>
                </a:lnTo>
                <a:lnTo>
                  <a:pt x="3147920" y="753058"/>
                </a:lnTo>
                <a:lnTo>
                  <a:pt x="3073697" y="776855"/>
                </a:lnTo>
                <a:lnTo>
                  <a:pt x="3031016" y="787479"/>
                </a:lnTo>
                <a:lnTo>
                  <a:pt x="2985003" y="797204"/>
                </a:lnTo>
                <a:lnTo>
                  <a:pt x="2935941" y="805996"/>
                </a:lnTo>
                <a:lnTo>
                  <a:pt x="2884118" y="813818"/>
                </a:lnTo>
                <a:lnTo>
                  <a:pt x="2829817" y="820635"/>
                </a:lnTo>
                <a:lnTo>
                  <a:pt x="2773325" y="826411"/>
                </a:lnTo>
                <a:lnTo>
                  <a:pt x="2714926" y="831110"/>
                </a:lnTo>
                <a:lnTo>
                  <a:pt x="2654906" y="834696"/>
                </a:lnTo>
                <a:lnTo>
                  <a:pt x="2593550" y="837133"/>
                </a:lnTo>
                <a:lnTo>
                  <a:pt x="2531144" y="838387"/>
                </a:lnTo>
                <a:lnTo>
                  <a:pt x="2467973" y="838420"/>
                </a:lnTo>
                <a:lnTo>
                  <a:pt x="2404321" y="837197"/>
                </a:lnTo>
                <a:lnTo>
                  <a:pt x="2340475" y="834682"/>
                </a:lnTo>
                <a:lnTo>
                  <a:pt x="2276720" y="830840"/>
                </a:lnTo>
                <a:lnTo>
                  <a:pt x="2214523" y="825726"/>
                </a:lnTo>
                <a:lnTo>
                  <a:pt x="2154771" y="819409"/>
                </a:lnTo>
                <a:lnTo>
                  <a:pt x="2097756" y="811939"/>
                </a:lnTo>
                <a:lnTo>
                  <a:pt x="2043768" y="803369"/>
                </a:lnTo>
                <a:lnTo>
                  <a:pt x="1993100" y="793747"/>
                </a:lnTo>
                <a:lnTo>
                  <a:pt x="1946041" y="783125"/>
                </a:lnTo>
                <a:lnTo>
                  <a:pt x="1902884" y="771555"/>
                </a:lnTo>
                <a:lnTo>
                  <a:pt x="1863919" y="759085"/>
                </a:lnTo>
                <a:lnTo>
                  <a:pt x="1811743" y="765896"/>
                </a:lnTo>
                <a:lnTo>
                  <a:pt x="1758465" y="771785"/>
                </a:lnTo>
                <a:lnTo>
                  <a:pt x="1704264" y="776763"/>
                </a:lnTo>
                <a:lnTo>
                  <a:pt x="1649316" y="780839"/>
                </a:lnTo>
                <a:lnTo>
                  <a:pt x="1593800" y="784025"/>
                </a:lnTo>
                <a:lnTo>
                  <a:pt x="1537894" y="786330"/>
                </a:lnTo>
                <a:lnTo>
                  <a:pt x="1481777" y="787765"/>
                </a:lnTo>
                <a:lnTo>
                  <a:pt x="1425626" y="788341"/>
                </a:lnTo>
                <a:lnTo>
                  <a:pt x="1369620" y="788067"/>
                </a:lnTo>
                <a:lnTo>
                  <a:pt x="1313936" y="786955"/>
                </a:lnTo>
                <a:lnTo>
                  <a:pt x="1258753" y="785015"/>
                </a:lnTo>
                <a:lnTo>
                  <a:pt x="1204249" y="782256"/>
                </a:lnTo>
                <a:lnTo>
                  <a:pt x="1150602" y="778691"/>
                </a:lnTo>
                <a:lnTo>
                  <a:pt x="1097990" y="774328"/>
                </a:lnTo>
                <a:lnTo>
                  <a:pt x="1046592" y="769178"/>
                </a:lnTo>
                <a:lnTo>
                  <a:pt x="996584" y="763252"/>
                </a:lnTo>
                <a:lnTo>
                  <a:pt x="948146" y="756560"/>
                </a:lnTo>
                <a:lnTo>
                  <a:pt x="901456" y="749113"/>
                </a:lnTo>
                <a:lnTo>
                  <a:pt x="856691" y="740920"/>
                </a:lnTo>
                <a:lnTo>
                  <a:pt x="814030" y="731993"/>
                </a:lnTo>
                <a:lnTo>
                  <a:pt x="773651" y="722342"/>
                </a:lnTo>
                <a:lnTo>
                  <a:pt x="735732" y="711977"/>
                </a:lnTo>
                <a:lnTo>
                  <a:pt x="667985" y="689146"/>
                </a:lnTo>
                <a:lnTo>
                  <a:pt x="658778" y="685463"/>
                </a:lnTo>
                <a:lnTo>
                  <a:pt x="591922" y="686238"/>
                </a:lnTo>
                <a:lnTo>
                  <a:pt x="526776" y="684948"/>
                </a:lnTo>
                <a:lnTo>
                  <a:pt x="463991" y="681712"/>
                </a:lnTo>
                <a:lnTo>
                  <a:pt x="404219" y="676650"/>
                </a:lnTo>
                <a:lnTo>
                  <a:pt x="348108" y="669881"/>
                </a:lnTo>
                <a:lnTo>
                  <a:pt x="296312" y="661527"/>
                </a:lnTo>
                <a:lnTo>
                  <a:pt x="249480" y="651706"/>
                </a:lnTo>
                <a:lnTo>
                  <a:pt x="208263" y="640539"/>
                </a:lnTo>
                <a:lnTo>
                  <a:pt x="145278" y="614645"/>
                </a:lnTo>
                <a:lnTo>
                  <a:pt x="112564" y="584803"/>
                </a:lnTo>
                <a:lnTo>
                  <a:pt x="111747" y="559762"/>
                </a:lnTo>
                <a:lnTo>
                  <a:pt x="133846" y="535546"/>
                </a:lnTo>
                <a:lnTo>
                  <a:pt x="177675" y="512998"/>
                </a:lnTo>
                <a:lnTo>
                  <a:pt x="242053" y="492957"/>
                </a:lnTo>
                <a:lnTo>
                  <a:pt x="176643" y="482199"/>
                </a:lnTo>
                <a:lnTo>
                  <a:pt x="120908" y="469457"/>
                </a:lnTo>
                <a:lnTo>
                  <a:pt x="75210" y="455057"/>
                </a:lnTo>
                <a:lnTo>
                  <a:pt x="39909" y="439324"/>
                </a:lnTo>
                <a:lnTo>
                  <a:pt x="1942" y="405158"/>
                </a:lnTo>
                <a:lnTo>
                  <a:pt x="0" y="387374"/>
                </a:lnTo>
                <a:lnTo>
                  <a:pt x="9898" y="369557"/>
                </a:lnTo>
                <a:lnTo>
                  <a:pt x="66666" y="335121"/>
                </a:lnTo>
                <a:lnTo>
                  <a:pt x="104036" y="322207"/>
                </a:lnTo>
                <a:lnTo>
                  <a:pt x="147951" y="310722"/>
                </a:lnTo>
                <a:lnTo>
                  <a:pt x="197667" y="300778"/>
                </a:lnTo>
                <a:lnTo>
                  <a:pt x="252437" y="292489"/>
                </a:lnTo>
                <a:lnTo>
                  <a:pt x="311517" y="285968"/>
                </a:lnTo>
                <a:lnTo>
                  <a:pt x="374162" y="281328"/>
                </a:lnTo>
                <a:lnTo>
                  <a:pt x="439627" y="278682"/>
                </a:lnTo>
                <a:lnTo>
                  <a:pt x="443729" y="276066"/>
                </a:lnTo>
                <a:close/>
              </a:path>
            </a:pathLst>
          </a:custGeom>
          <a:ln w="9525">
            <a:solidFill>
              <a:srgbClr val="4A7EB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485358" y="1982609"/>
            <a:ext cx="279717" cy="19395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334814" y="1697989"/>
            <a:ext cx="286385" cy="15875"/>
          </a:xfrm>
          <a:custGeom>
            <a:avLst/>
            <a:gdLst/>
            <a:ahLst/>
            <a:cxnLst/>
            <a:rect l="l" t="t" r="r" b="b"/>
            <a:pathLst>
              <a:path w="286385" h="15875">
                <a:moveTo>
                  <a:pt x="285965" y="15468"/>
                </a:moveTo>
                <a:lnTo>
                  <a:pt x="236130" y="15784"/>
                </a:lnTo>
                <a:lnTo>
                  <a:pt x="186669" y="14915"/>
                </a:lnTo>
                <a:lnTo>
                  <a:pt x="137953" y="12882"/>
                </a:lnTo>
                <a:lnTo>
                  <a:pt x="90355" y="9705"/>
                </a:lnTo>
                <a:lnTo>
                  <a:pt x="44247" y="5404"/>
                </a:lnTo>
                <a:lnTo>
                  <a:pt x="0" y="0"/>
                </a:lnTo>
              </a:path>
            </a:pathLst>
          </a:custGeom>
          <a:ln w="9525">
            <a:solidFill>
              <a:srgbClr val="4A7EB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747971" y="1882686"/>
            <a:ext cx="125730" cy="7620"/>
          </a:xfrm>
          <a:custGeom>
            <a:avLst/>
            <a:gdLst/>
            <a:ahLst/>
            <a:cxnLst/>
            <a:rect l="l" t="t" r="r" b="b"/>
            <a:pathLst>
              <a:path w="125729" h="7619">
                <a:moveTo>
                  <a:pt x="125120" y="0"/>
                </a:moveTo>
                <a:lnTo>
                  <a:pt x="94674" y="2573"/>
                </a:lnTo>
                <a:lnTo>
                  <a:pt x="63603" y="4668"/>
                </a:lnTo>
                <a:lnTo>
                  <a:pt x="32010" y="6281"/>
                </a:lnTo>
                <a:lnTo>
                  <a:pt x="0" y="7404"/>
                </a:lnTo>
              </a:path>
            </a:pathLst>
          </a:custGeom>
          <a:ln w="9525">
            <a:solidFill>
              <a:srgbClr val="4A7EB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875794" y="1930247"/>
            <a:ext cx="75565" cy="34290"/>
          </a:xfrm>
          <a:custGeom>
            <a:avLst/>
            <a:gdLst/>
            <a:ahLst/>
            <a:cxnLst/>
            <a:rect l="l" t="t" r="r" b="b"/>
            <a:pathLst>
              <a:path w="75564" h="34289">
                <a:moveTo>
                  <a:pt x="75387" y="33756"/>
                </a:moveTo>
                <a:lnTo>
                  <a:pt x="53674" y="25679"/>
                </a:lnTo>
                <a:lnTo>
                  <a:pt x="33845" y="17349"/>
                </a:lnTo>
                <a:lnTo>
                  <a:pt x="15940" y="8783"/>
                </a:lnTo>
                <a:lnTo>
                  <a:pt x="0" y="0"/>
                </a:lnTo>
              </a:path>
            </a:pathLst>
          </a:custGeom>
          <a:ln w="9525">
            <a:solidFill>
              <a:srgbClr val="4A7EB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315136" y="1879815"/>
            <a:ext cx="30480" cy="37465"/>
          </a:xfrm>
          <a:custGeom>
            <a:avLst/>
            <a:gdLst/>
            <a:ahLst/>
            <a:cxnLst/>
            <a:rect l="l" t="t" r="r" b="b"/>
            <a:pathLst>
              <a:path w="30479" h="37464">
                <a:moveTo>
                  <a:pt x="30099" y="0"/>
                </a:moveTo>
                <a:lnTo>
                  <a:pt x="25715" y="9390"/>
                </a:lnTo>
                <a:lnTo>
                  <a:pt x="19226" y="18708"/>
                </a:lnTo>
                <a:lnTo>
                  <a:pt x="10648" y="27933"/>
                </a:lnTo>
                <a:lnTo>
                  <a:pt x="0" y="37045"/>
                </a:lnTo>
              </a:path>
            </a:pathLst>
          </a:custGeom>
          <a:ln w="9525">
            <a:solidFill>
              <a:srgbClr val="4A7EB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943774" y="1650923"/>
            <a:ext cx="367665" cy="139065"/>
          </a:xfrm>
          <a:custGeom>
            <a:avLst/>
            <a:gdLst/>
            <a:ahLst/>
            <a:cxnLst/>
            <a:rect l="l" t="t" r="r" b="b"/>
            <a:pathLst>
              <a:path w="367665" h="139064">
                <a:moveTo>
                  <a:pt x="0" y="0"/>
                </a:moveTo>
                <a:lnTo>
                  <a:pt x="72249" y="9598"/>
                </a:lnTo>
                <a:lnTo>
                  <a:pt x="137810" y="21086"/>
                </a:lnTo>
                <a:lnTo>
                  <a:pt x="196178" y="34275"/>
                </a:lnTo>
                <a:lnTo>
                  <a:pt x="246848" y="48974"/>
                </a:lnTo>
                <a:lnTo>
                  <a:pt x="289314" y="64993"/>
                </a:lnTo>
                <a:lnTo>
                  <a:pt x="347620" y="100227"/>
                </a:lnTo>
                <a:lnTo>
                  <a:pt x="362449" y="119062"/>
                </a:lnTo>
                <a:lnTo>
                  <a:pt x="367055" y="138455"/>
                </a:lnTo>
              </a:path>
            </a:pathLst>
          </a:custGeom>
          <a:ln w="9525">
            <a:solidFill>
              <a:srgbClr val="4A7EB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8646083" y="1503464"/>
            <a:ext cx="163830" cy="52069"/>
          </a:xfrm>
          <a:custGeom>
            <a:avLst/>
            <a:gdLst/>
            <a:ahLst/>
            <a:cxnLst/>
            <a:rect l="l" t="t" r="r" b="b"/>
            <a:pathLst>
              <a:path w="163829" h="52069">
                <a:moveTo>
                  <a:pt x="163436" y="0"/>
                </a:moveTo>
                <a:lnTo>
                  <a:pt x="132405" y="14575"/>
                </a:lnTo>
                <a:lnTo>
                  <a:pt x="94548" y="28173"/>
                </a:lnTo>
                <a:lnTo>
                  <a:pt x="50275" y="40664"/>
                </a:lnTo>
                <a:lnTo>
                  <a:pt x="0" y="51917"/>
                </a:lnTo>
              </a:path>
            </a:pathLst>
          </a:custGeom>
          <a:ln w="9525">
            <a:solidFill>
              <a:srgbClr val="4A7EB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8417344" y="1310830"/>
            <a:ext cx="8890" cy="24765"/>
          </a:xfrm>
          <a:custGeom>
            <a:avLst/>
            <a:gdLst/>
            <a:ahLst/>
            <a:cxnLst/>
            <a:rect l="l" t="t" r="r" b="b"/>
            <a:pathLst>
              <a:path w="8890" h="24765">
                <a:moveTo>
                  <a:pt x="0" y="0"/>
                </a:moveTo>
                <a:lnTo>
                  <a:pt x="4055" y="6089"/>
                </a:lnTo>
                <a:lnTo>
                  <a:pt x="6846" y="12214"/>
                </a:lnTo>
                <a:lnTo>
                  <a:pt x="8374" y="18363"/>
                </a:lnTo>
                <a:lnTo>
                  <a:pt x="8636" y="24523"/>
                </a:lnTo>
              </a:path>
            </a:pathLst>
          </a:custGeom>
          <a:ln w="9525">
            <a:solidFill>
              <a:srgbClr val="4A7EB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373581" y="1250962"/>
            <a:ext cx="83820" cy="31750"/>
          </a:xfrm>
          <a:custGeom>
            <a:avLst/>
            <a:gdLst/>
            <a:ahLst/>
            <a:cxnLst/>
            <a:rect l="l" t="t" r="r" b="b"/>
            <a:pathLst>
              <a:path w="83820" h="31750">
                <a:moveTo>
                  <a:pt x="0" y="31267"/>
                </a:moveTo>
                <a:lnTo>
                  <a:pt x="17247" y="22933"/>
                </a:lnTo>
                <a:lnTo>
                  <a:pt x="37006" y="14924"/>
                </a:lnTo>
                <a:lnTo>
                  <a:pt x="59191" y="7269"/>
                </a:lnTo>
                <a:lnTo>
                  <a:pt x="83718" y="0"/>
                </a:lnTo>
              </a:path>
            </a:pathLst>
          </a:custGeom>
          <a:ln w="9525">
            <a:solidFill>
              <a:srgbClr val="4A7EB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590462" y="1270165"/>
            <a:ext cx="40640" cy="27305"/>
          </a:xfrm>
          <a:custGeom>
            <a:avLst/>
            <a:gdLst/>
            <a:ahLst/>
            <a:cxnLst/>
            <a:rect l="l" t="t" r="r" b="b"/>
            <a:pathLst>
              <a:path w="40640" h="27305">
                <a:moveTo>
                  <a:pt x="0" y="26962"/>
                </a:moveTo>
                <a:lnTo>
                  <a:pt x="7436" y="20009"/>
                </a:lnTo>
                <a:lnTo>
                  <a:pt x="16694" y="13185"/>
                </a:lnTo>
                <a:lnTo>
                  <a:pt x="27742" y="6509"/>
                </a:lnTo>
                <a:lnTo>
                  <a:pt x="40551" y="0"/>
                </a:lnTo>
              </a:path>
            </a:pathLst>
          </a:custGeom>
          <a:ln w="9525">
            <a:solidFill>
              <a:srgbClr val="4A7EB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671439" y="1306296"/>
            <a:ext cx="147320" cy="26670"/>
          </a:xfrm>
          <a:custGeom>
            <a:avLst/>
            <a:gdLst/>
            <a:ahLst/>
            <a:cxnLst/>
            <a:rect l="l" t="t" r="r" b="b"/>
            <a:pathLst>
              <a:path w="147320" h="26669">
                <a:moveTo>
                  <a:pt x="0" y="0"/>
                </a:moveTo>
                <a:lnTo>
                  <a:pt x="39183" y="5745"/>
                </a:lnTo>
                <a:lnTo>
                  <a:pt x="76768" y="12033"/>
                </a:lnTo>
                <a:lnTo>
                  <a:pt x="112653" y="18845"/>
                </a:lnTo>
                <a:lnTo>
                  <a:pt x="146735" y="26162"/>
                </a:lnTo>
              </a:path>
            </a:pathLst>
          </a:custGeom>
          <a:ln w="9524">
            <a:solidFill>
              <a:srgbClr val="4A7EB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531271" y="1484375"/>
            <a:ext cx="26034" cy="27940"/>
          </a:xfrm>
          <a:custGeom>
            <a:avLst/>
            <a:gdLst/>
            <a:ahLst/>
            <a:cxnLst/>
            <a:rect l="l" t="t" r="r" b="b"/>
            <a:pathLst>
              <a:path w="26035" h="27940">
                <a:moveTo>
                  <a:pt x="25615" y="27520"/>
                </a:moveTo>
                <a:lnTo>
                  <a:pt x="17468" y="20738"/>
                </a:lnTo>
                <a:lnTo>
                  <a:pt x="10479" y="13884"/>
                </a:lnTo>
                <a:lnTo>
                  <a:pt x="4654" y="6968"/>
                </a:lnTo>
                <a:lnTo>
                  <a:pt x="0" y="0"/>
                </a:lnTo>
              </a:path>
            </a:pathLst>
          </a:custGeom>
          <a:ln w="9525">
            <a:solidFill>
              <a:srgbClr val="4A7EB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540520" y="1322780"/>
            <a:ext cx="4291330" cy="40544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95"/>
              </a:spcBef>
            </a:pPr>
            <a:r>
              <a:rPr dirty="0" sz="3200" spc="-434">
                <a:latin typeface="Arial"/>
                <a:cs typeface="Arial"/>
              </a:rPr>
              <a:t>Ca</a:t>
            </a:r>
            <a:r>
              <a:rPr dirty="0" sz="3200" spc="35">
                <a:latin typeface="Arial"/>
                <a:cs typeface="Arial"/>
              </a:rPr>
              <a:t>ri</a:t>
            </a:r>
            <a:r>
              <a:rPr dirty="0" sz="3200" spc="-994">
                <a:latin typeface="Arial"/>
                <a:cs typeface="Arial"/>
              </a:rPr>
              <a:t>…</a:t>
            </a:r>
            <a:endParaRPr sz="3200">
              <a:latin typeface="Arial"/>
              <a:cs typeface="Arial"/>
            </a:endParaRPr>
          </a:p>
          <a:p>
            <a:pPr algn="ctr" marL="12700" marR="1362710" indent="1270">
              <a:lnSpc>
                <a:spcPts val="2420"/>
              </a:lnSpc>
              <a:spcBef>
                <a:spcPts val="2320"/>
              </a:spcBef>
            </a:pPr>
            <a:r>
              <a:rPr dirty="0" sz="2200" spc="-145">
                <a:latin typeface="Arial"/>
                <a:cs typeface="Arial"/>
              </a:rPr>
              <a:t>Apa yang </a:t>
            </a:r>
            <a:r>
              <a:rPr dirty="0" sz="2200" spc="-65">
                <a:latin typeface="Arial"/>
                <a:cs typeface="Arial"/>
              </a:rPr>
              <a:t>diketahui  tentang </a:t>
            </a:r>
            <a:r>
              <a:rPr dirty="0" sz="2200" spc="-120">
                <a:latin typeface="Arial"/>
                <a:cs typeface="Arial"/>
              </a:rPr>
              <a:t>Cloud</a:t>
            </a:r>
            <a:r>
              <a:rPr dirty="0" sz="2200" spc="-270">
                <a:latin typeface="Arial"/>
                <a:cs typeface="Arial"/>
              </a:rPr>
              <a:t> </a:t>
            </a:r>
            <a:r>
              <a:rPr dirty="0" sz="2200" spc="-90">
                <a:latin typeface="Arial"/>
                <a:cs typeface="Arial"/>
              </a:rPr>
              <a:t>Computing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600">
              <a:latin typeface="Times New Roman"/>
              <a:cs typeface="Times New Roman"/>
            </a:endParaRPr>
          </a:p>
          <a:p>
            <a:pPr algn="ctr" marL="574675" marR="1924050">
              <a:lnSpc>
                <a:spcPts val="2420"/>
              </a:lnSpc>
              <a:spcBef>
                <a:spcPts val="5"/>
              </a:spcBef>
            </a:pPr>
            <a:r>
              <a:rPr dirty="0" sz="2200" spc="-114">
                <a:latin typeface="Arial"/>
                <a:cs typeface="Arial"/>
              </a:rPr>
              <a:t>Mengapa</a:t>
            </a:r>
            <a:r>
              <a:rPr dirty="0" sz="2200" spc="-210">
                <a:latin typeface="Arial"/>
                <a:cs typeface="Arial"/>
              </a:rPr>
              <a:t> </a:t>
            </a:r>
            <a:r>
              <a:rPr dirty="0" sz="2200" spc="-120">
                <a:latin typeface="Arial"/>
                <a:cs typeface="Arial"/>
              </a:rPr>
              <a:t>Cloud  </a:t>
            </a:r>
            <a:r>
              <a:rPr dirty="0" sz="2200" spc="-90">
                <a:latin typeface="Arial"/>
                <a:cs typeface="Arial"/>
              </a:rPr>
              <a:t>Computing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600">
              <a:latin typeface="Times New Roman"/>
              <a:cs typeface="Times New Roman"/>
            </a:endParaRPr>
          </a:p>
          <a:p>
            <a:pPr algn="ctr" marL="346075" marR="1694814">
              <a:lnSpc>
                <a:spcPts val="2420"/>
              </a:lnSpc>
            </a:pPr>
            <a:r>
              <a:rPr dirty="0" sz="2200" spc="-145">
                <a:latin typeface="Arial"/>
                <a:cs typeface="Arial"/>
              </a:rPr>
              <a:t>Tentang</a:t>
            </a:r>
            <a:r>
              <a:rPr dirty="0" sz="2200" spc="-180">
                <a:latin typeface="Arial"/>
                <a:cs typeface="Arial"/>
              </a:rPr>
              <a:t> </a:t>
            </a:r>
            <a:r>
              <a:rPr dirty="0" sz="2200" spc="-135">
                <a:latin typeface="Arial"/>
                <a:cs typeface="Arial"/>
              </a:rPr>
              <a:t>Technology  </a:t>
            </a:r>
            <a:r>
              <a:rPr dirty="0" sz="2200" spc="-120">
                <a:latin typeface="Arial"/>
                <a:cs typeface="Arial"/>
              </a:rPr>
              <a:t>Cloud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6908" y="761492"/>
            <a:ext cx="7963534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KEMAMPUAN AKHIR </a:t>
            </a:r>
            <a:r>
              <a:rPr dirty="0" spc="-65"/>
              <a:t>YANG</a:t>
            </a:r>
            <a:r>
              <a:rPr dirty="0" spc="-225"/>
              <a:t> </a:t>
            </a:r>
            <a:r>
              <a:rPr dirty="0" spc="-5"/>
              <a:t>DIHARAPKAN</a:t>
            </a:r>
          </a:p>
        </p:txBody>
      </p:sp>
      <p:sp>
        <p:nvSpPr>
          <p:cNvPr id="3" name="object 3"/>
          <p:cNvSpPr/>
          <p:nvPr/>
        </p:nvSpPr>
        <p:spPr>
          <a:xfrm>
            <a:off x="468630" y="2058923"/>
            <a:ext cx="8336280" cy="13380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68630" y="3500628"/>
            <a:ext cx="8336280" cy="13601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73091" y="2325776"/>
            <a:ext cx="7598409" cy="2306955"/>
          </a:xfrm>
          <a:prstGeom prst="rect">
            <a:avLst/>
          </a:prstGeom>
        </p:spPr>
        <p:txBody>
          <a:bodyPr wrap="square" lIns="0" tIns="65405" rIns="0" bIns="0" rtlCol="0" vert="horz">
            <a:spAutoFit/>
          </a:bodyPr>
          <a:lstStyle/>
          <a:p>
            <a:pPr marL="12700" marR="784860">
              <a:lnSpc>
                <a:spcPts val="2480"/>
              </a:lnSpc>
              <a:spcBef>
                <a:spcPts val="515"/>
              </a:spcBef>
            </a:pPr>
            <a:r>
              <a:rPr dirty="0" sz="2400" spc="-5">
                <a:latin typeface="Arial"/>
                <a:cs typeface="Arial"/>
              </a:rPr>
              <a:t>Menguasai prinsip dasar dan Konsep dari Cloud  Computing dan untuk Sistem Informasi</a:t>
            </a:r>
            <a:r>
              <a:rPr dirty="0" sz="2400" spc="1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Kesehatan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700">
              <a:latin typeface="Times New Roman"/>
              <a:cs typeface="Times New Roman"/>
            </a:endParaRPr>
          </a:p>
          <a:p>
            <a:pPr marL="12700" marR="5080">
              <a:lnSpc>
                <a:spcPts val="2480"/>
              </a:lnSpc>
              <a:spcBef>
                <a:spcPts val="2050"/>
              </a:spcBef>
            </a:pPr>
            <a:r>
              <a:rPr dirty="0" sz="2400" spc="-5">
                <a:latin typeface="Arial"/>
                <a:cs typeface="Arial"/>
              </a:rPr>
              <a:t>Mahasiswa dapat memahami </a:t>
            </a:r>
            <a:r>
              <a:rPr dirty="0" sz="2400" spc="-15">
                <a:latin typeface="Arial"/>
                <a:cs typeface="Arial"/>
              </a:rPr>
              <a:t>dasar-dasar, </a:t>
            </a:r>
            <a:r>
              <a:rPr dirty="0" sz="2400" spc="-5">
                <a:latin typeface="Arial"/>
                <a:cs typeface="Arial"/>
              </a:rPr>
              <a:t>cara kerja  serta teknologi Cloud Computing dan HL7 dalam bidang  Kesehatan.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112" y="3175"/>
            <a:ext cx="9132887" cy="68548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56915" y="2647188"/>
            <a:ext cx="297116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Arial"/>
                <a:cs typeface="Arial"/>
              </a:rPr>
              <a:t>Materi Sebelum</a:t>
            </a:r>
            <a:r>
              <a:rPr dirty="0" sz="2400" spc="-60" b="1">
                <a:latin typeface="Arial"/>
                <a:cs typeface="Arial"/>
              </a:rPr>
              <a:t> </a:t>
            </a:r>
            <a:r>
              <a:rPr dirty="0" sz="2400" spc="-5" b="1">
                <a:latin typeface="Arial"/>
                <a:cs typeface="Arial"/>
              </a:rPr>
              <a:t>UTS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794594" y="3778554"/>
            <a:ext cx="292735" cy="167640"/>
          </a:xfrm>
          <a:custGeom>
            <a:avLst/>
            <a:gdLst/>
            <a:ahLst/>
            <a:cxnLst/>
            <a:rect l="l" t="t" r="r" b="b"/>
            <a:pathLst>
              <a:path w="292735" h="167639">
                <a:moveTo>
                  <a:pt x="292684" y="132943"/>
                </a:moveTo>
                <a:lnTo>
                  <a:pt x="261315" y="132943"/>
                </a:lnTo>
                <a:lnTo>
                  <a:pt x="261315" y="164312"/>
                </a:lnTo>
                <a:lnTo>
                  <a:pt x="292684" y="164312"/>
                </a:lnTo>
                <a:lnTo>
                  <a:pt x="292684" y="132943"/>
                </a:lnTo>
                <a:close/>
              </a:path>
              <a:path w="292735" h="167639">
                <a:moveTo>
                  <a:pt x="53124" y="0"/>
                </a:moveTo>
                <a:lnTo>
                  <a:pt x="16065" y="16751"/>
                </a:lnTo>
                <a:lnTo>
                  <a:pt x="1004" y="61785"/>
                </a:lnTo>
                <a:lnTo>
                  <a:pt x="0" y="83273"/>
                </a:lnTo>
                <a:lnTo>
                  <a:pt x="914" y="105031"/>
                </a:lnTo>
                <a:lnTo>
                  <a:pt x="14617" y="148742"/>
                </a:lnTo>
                <a:lnTo>
                  <a:pt x="53124" y="167106"/>
                </a:lnTo>
                <a:lnTo>
                  <a:pt x="64356" y="166059"/>
                </a:lnTo>
                <a:lnTo>
                  <a:pt x="74277" y="162917"/>
                </a:lnTo>
                <a:lnTo>
                  <a:pt x="82886" y="157682"/>
                </a:lnTo>
                <a:lnTo>
                  <a:pt x="90182" y="150355"/>
                </a:lnTo>
                <a:lnTo>
                  <a:pt x="95707" y="141096"/>
                </a:lnTo>
                <a:lnTo>
                  <a:pt x="49339" y="141096"/>
                </a:lnTo>
                <a:lnTo>
                  <a:pt x="45961" y="139903"/>
                </a:lnTo>
                <a:lnTo>
                  <a:pt x="32997" y="96879"/>
                </a:lnTo>
                <a:lnTo>
                  <a:pt x="32821" y="83273"/>
                </a:lnTo>
                <a:lnTo>
                  <a:pt x="33019" y="70248"/>
                </a:lnTo>
                <a:lnTo>
                  <a:pt x="39992" y="32054"/>
                </a:lnTo>
                <a:lnTo>
                  <a:pt x="49339" y="26009"/>
                </a:lnTo>
                <a:lnTo>
                  <a:pt x="95694" y="26009"/>
                </a:lnTo>
                <a:lnTo>
                  <a:pt x="90297" y="16967"/>
                </a:lnTo>
                <a:lnTo>
                  <a:pt x="82951" y="9547"/>
                </a:lnTo>
                <a:lnTo>
                  <a:pt x="74306" y="4244"/>
                </a:lnTo>
                <a:lnTo>
                  <a:pt x="64363" y="1061"/>
                </a:lnTo>
                <a:lnTo>
                  <a:pt x="53124" y="0"/>
                </a:lnTo>
                <a:close/>
              </a:path>
              <a:path w="292735" h="167639">
                <a:moveTo>
                  <a:pt x="95694" y="26009"/>
                </a:moveTo>
                <a:lnTo>
                  <a:pt x="56921" y="26009"/>
                </a:lnTo>
                <a:lnTo>
                  <a:pt x="60286" y="27216"/>
                </a:lnTo>
                <a:lnTo>
                  <a:pt x="66167" y="32054"/>
                </a:lnTo>
                <a:lnTo>
                  <a:pt x="73262" y="70336"/>
                </a:lnTo>
                <a:lnTo>
                  <a:pt x="73444" y="83604"/>
                </a:lnTo>
                <a:lnTo>
                  <a:pt x="73241" y="96958"/>
                </a:lnTo>
                <a:lnTo>
                  <a:pt x="66268" y="135051"/>
                </a:lnTo>
                <a:lnTo>
                  <a:pt x="56921" y="141096"/>
                </a:lnTo>
                <a:lnTo>
                  <a:pt x="95707" y="141096"/>
                </a:lnTo>
                <a:lnTo>
                  <a:pt x="97216" y="138568"/>
                </a:lnTo>
                <a:lnTo>
                  <a:pt x="102241" y="123513"/>
                </a:lnTo>
                <a:lnTo>
                  <a:pt x="105256" y="105192"/>
                </a:lnTo>
                <a:lnTo>
                  <a:pt x="106260" y="83604"/>
                </a:lnTo>
                <a:lnTo>
                  <a:pt x="105263" y="61987"/>
                </a:lnTo>
                <a:lnTo>
                  <a:pt x="102330" y="44043"/>
                </a:lnTo>
                <a:lnTo>
                  <a:pt x="102223" y="43535"/>
                </a:lnTo>
                <a:lnTo>
                  <a:pt x="97281" y="28668"/>
                </a:lnTo>
                <a:lnTo>
                  <a:pt x="95694" y="26009"/>
                </a:lnTo>
                <a:close/>
              </a:path>
              <a:path w="292735" h="167639">
                <a:moveTo>
                  <a:pt x="228874" y="26009"/>
                </a:moveTo>
                <a:lnTo>
                  <a:pt x="187223" y="26009"/>
                </a:lnTo>
                <a:lnTo>
                  <a:pt x="192417" y="27889"/>
                </a:lnTo>
                <a:lnTo>
                  <a:pt x="199936" y="35407"/>
                </a:lnTo>
                <a:lnTo>
                  <a:pt x="201815" y="40779"/>
                </a:lnTo>
                <a:lnTo>
                  <a:pt x="201815" y="54101"/>
                </a:lnTo>
                <a:lnTo>
                  <a:pt x="178911" y="84682"/>
                </a:lnTo>
                <a:lnTo>
                  <a:pt x="169329" y="93764"/>
                </a:lnTo>
                <a:lnTo>
                  <a:pt x="157246" y="105382"/>
                </a:lnTo>
                <a:lnTo>
                  <a:pt x="130041" y="140502"/>
                </a:lnTo>
                <a:lnTo>
                  <a:pt x="123342" y="164312"/>
                </a:lnTo>
                <a:lnTo>
                  <a:pt x="233286" y="164312"/>
                </a:lnTo>
                <a:lnTo>
                  <a:pt x="233286" y="135178"/>
                </a:lnTo>
                <a:lnTo>
                  <a:pt x="171005" y="135178"/>
                </a:lnTo>
                <a:lnTo>
                  <a:pt x="172643" y="132346"/>
                </a:lnTo>
                <a:lnTo>
                  <a:pt x="203083" y="101976"/>
                </a:lnTo>
                <a:lnTo>
                  <a:pt x="208792" y="96362"/>
                </a:lnTo>
                <a:lnTo>
                  <a:pt x="231965" y="59931"/>
                </a:lnTo>
                <a:lnTo>
                  <a:pt x="233286" y="52908"/>
                </a:lnTo>
                <a:lnTo>
                  <a:pt x="233286" y="45542"/>
                </a:lnTo>
                <a:lnTo>
                  <a:pt x="232438" y="36412"/>
                </a:lnTo>
                <a:lnTo>
                  <a:pt x="232314" y="35877"/>
                </a:lnTo>
                <a:lnTo>
                  <a:pt x="229828" y="27714"/>
                </a:lnTo>
                <a:lnTo>
                  <a:pt x="228874" y="26009"/>
                </a:lnTo>
                <a:close/>
              </a:path>
              <a:path w="292735" h="167639">
                <a:moveTo>
                  <a:pt x="181394" y="0"/>
                </a:moveTo>
                <a:lnTo>
                  <a:pt x="144551" y="11277"/>
                </a:lnTo>
                <a:lnTo>
                  <a:pt x="127025" y="48450"/>
                </a:lnTo>
                <a:lnTo>
                  <a:pt x="158280" y="51574"/>
                </a:lnTo>
                <a:lnTo>
                  <a:pt x="158877" y="42418"/>
                </a:lnTo>
                <a:lnTo>
                  <a:pt x="161112" y="35877"/>
                </a:lnTo>
                <a:lnTo>
                  <a:pt x="168846" y="27978"/>
                </a:lnTo>
                <a:lnTo>
                  <a:pt x="174053" y="26009"/>
                </a:lnTo>
                <a:lnTo>
                  <a:pt x="228874" y="26009"/>
                </a:lnTo>
                <a:lnTo>
                  <a:pt x="225506" y="19992"/>
                </a:lnTo>
                <a:lnTo>
                  <a:pt x="219456" y="13068"/>
                </a:lnTo>
                <a:lnTo>
                  <a:pt x="211883" y="7350"/>
                </a:lnTo>
                <a:lnTo>
                  <a:pt x="203015" y="3267"/>
                </a:lnTo>
                <a:lnTo>
                  <a:pt x="192852" y="816"/>
                </a:lnTo>
                <a:lnTo>
                  <a:pt x="1813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785450" y="3769410"/>
            <a:ext cx="310972" cy="1853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962400" y="3657600"/>
            <a:ext cx="4724400" cy="1905"/>
          </a:xfrm>
          <a:custGeom>
            <a:avLst/>
            <a:gdLst/>
            <a:ahLst/>
            <a:cxnLst/>
            <a:rect l="l" t="t" r="r" b="b"/>
            <a:pathLst>
              <a:path w="4724400" h="1904">
                <a:moveTo>
                  <a:pt x="0" y="0"/>
                </a:moveTo>
                <a:lnTo>
                  <a:pt x="4724400" y="1587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962400" y="4038600"/>
            <a:ext cx="4724400" cy="1905"/>
          </a:xfrm>
          <a:custGeom>
            <a:avLst/>
            <a:gdLst/>
            <a:ahLst/>
            <a:cxnLst/>
            <a:rect l="l" t="t" r="r" b="b"/>
            <a:pathLst>
              <a:path w="4724400" h="1904">
                <a:moveTo>
                  <a:pt x="0" y="0"/>
                </a:moveTo>
                <a:lnTo>
                  <a:pt x="4724400" y="1587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962400" y="4419600"/>
            <a:ext cx="4724400" cy="1905"/>
          </a:xfrm>
          <a:custGeom>
            <a:avLst/>
            <a:gdLst/>
            <a:ahLst/>
            <a:cxnLst/>
            <a:rect l="l" t="t" r="r" b="b"/>
            <a:pathLst>
              <a:path w="4724400" h="1904">
                <a:moveTo>
                  <a:pt x="0" y="0"/>
                </a:moveTo>
                <a:lnTo>
                  <a:pt x="4724400" y="1587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962400" y="4800600"/>
            <a:ext cx="4724400" cy="1905"/>
          </a:xfrm>
          <a:custGeom>
            <a:avLst/>
            <a:gdLst/>
            <a:ahLst/>
            <a:cxnLst/>
            <a:rect l="l" t="t" r="r" b="b"/>
            <a:pathLst>
              <a:path w="4724400" h="1904">
                <a:moveTo>
                  <a:pt x="0" y="0"/>
                </a:moveTo>
                <a:lnTo>
                  <a:pt x="4724400" y="1587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962400" y="5181600"/>
            <a:ext cx="4648200" cy="1905"/>
          </a:xfrm>
          <a:custGeom>
            <a:avLst/>
            <a:gdLst/>
            <a:ahLst/>
            <a:cxnLst/>
            <a:rect l="l" t="t" r="r" b="b"/>
            <a:pathLst>
              <a:path w="4648200" h="1904">
                <a:moveTo>
                  <a:pt x="0" y="0"/>
                </a:moveTo>
                <a:lnTo>
                  <a:pt x="4648200" y="1587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038600" y="5562600"/>
            <a:ext cx="4648200" cy="1905"/>
          </a:xfrm>
          <a:custGeom>
            <a:avLst/>
            <a:gdLst/>
            <a:ahLst/>
            <a:cxnLst/>
            <a:rect l="l" t="t" r="r" b="b"/>
            <a:pathLst>
              <a:path w="4648200" h="1904">
                <a:moveTo>
                  <a:pt x="0" y="0"/>
                </a:moveTo>
                <a:lnTo>
                  <a:pt x="4648200" y="1587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038600" y="6019800"/>
            <a:ext cx="4724400" cy="1905"/>
          </a:xfrm>
          <a:custGeom>
            <a:avLst/>
            <a:gdLst/>
            <a:ahLst/>
            <a:cxnLst/>
            <a:rect l="l" t="t" r="r" b="b"/>
            <a:pathLst>
              <a:path w="4724400" h="1904">
                <a:moveTo>
                  <a:pt x="0" y="0"/>
                </a:moveTo>
                <a:lnTo>
                  <a:pt x="4724400" y="1587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804564" y="5704636"/>
            <a:ext cx="292735" cy="167640"/>
          </a:xfrm>
          <a:custGeom>
            <a:avLst/>
            <a:gdLst/>
            <a:ahLst/>
            <a:cxnLst/>
            <a:rect l="l" t="t" r="r" b="b"/>
            <a:pathLst>
              <a:path w="292735" h="167639">
                <a:moveTo>
                  <a:pt x="292684" y="132943"/>
                </a:moveTo>
                <a:lnTo>
                  <a:pt x="261315" y="132943"/>
                </a:lnTo>
                <a:lnTo>
                  <a:pt x="261315" y="164312"/>
                </a:lnTo>
                <a:lnTo>
                  <a:pt x="292684" y="164312"/>
                </a:lnTo>
                <a:lnTo>
                  <a:pt x="292684" y="132943"/>
                </a:lnTo>
                <a:close/>
              </a:path>
              <a:path w="292735" h="167639">
                <a:moveTo>
                  <a:pt x="53136" y="0"/>
                </a:moveTo>
                <a:lnTo>
                  <a:pt x="16078" y="16738"/>
                </a:lnTo>
                <a:lnTo>
                  <a:pt x="1004" y="61785"/>
                </a:lnTo>
                <a:lnTo>
                  <a:pt x="0" y="83273"/>
                </a:lnTo>
                <a:lnTo>
                  <a:pt x="914" y="105026"/>
                </a:lnTo>
                <a:lnTo>
                  <a:pt x="14617" y="148742"/>
                </a:lnTo>
                <a:lnTo>
                  <a:pt x="53136" y="167093"/>
                </a:lnTo>
                <a:lnTo>
                  <a:pt x="64367" y="166048"/>
                </a:lnTo>
                <a:lnTo>
                  <a:pt x="74285" y="162910"/>
                </a:lnTo>
                <a:lnTo>
                  <a:pt x="82894" y="157680"/>
                </a:lnTo>
                <a:lnTo>
                  <a:pt x="90195" y="150355"/>
                </a:lnTo>
                <a:lnTo>
                  <a:pt x="95722" y="141084"/>
                </a:lnTo>
                <a:lnTo>
                  <a:pt x="49339" y="141084"/>
                </a:lnTo>
                <a:lnTo>
                  <a:pt x="45974" y="139903"/>
                </a:lnTo>
                <a:lnTo>
                  <a:pt x="32997" y="96877"/>
                </a:lnTo>
                <a:lnTo>
                  <a:pt x="32821" y="83273"/>
                </a:lnTo>
                <a:lnTo>
                  <a:pt x="33019" y="70242"/>
                </a:lnTo>
                <a:lnTo>
                  <a:pt x="39992" y="32054"/>
                </a:lnTo>
                <a:lnTo>
                  <a:pt x="49339" y="26009"/>
                </a:lnTo>
                <a:lnTo>
                  <a:pt x="95694" y="26009"/>
                </a:lnTo>
                <a:lnTo>
                  <a:pt x="90297" y="16967"/>
                </a:lnTo>
                <a:lnTo>
                  <a:pt x="82953" y="9542"/>
                </a:lnTo>
                <a:lnTo>
                  <a:pt x="74312" y="4240"/>
                </a:lnTo>
                <a:lnTo>
                  <a:pt x="64374" y="1059"/>
                </a:lnTo>
                <a:lnTo>
                  <a:pt x="53136" y="0"/>
                </a:lnTo>
                <a:close/>
              </a:path>
              <a:path w="292735" h="167639">
                <a:moveTo>
                  <a:pt x="95694" y="26009"/>
                </a:moveTo>
                <a:lnTo>
                  <a:pt x="56934" y="26009"/>
                </a:lnTo>
                <a:lnTo>
                  <a:pt x="60299" y="27216"/>
                </a:lnTo>
                <a:lnTo>
                  <a:pt x="66179" y="32054"/>
                </a:lnTo>
                <a:lnTo>
                  <a:pt x="73263" y="70330"/>
                </a:lnTo>
                <a:lnTo>
                  <a:pt x="73444" y="83604"/>
                </a:lnTo>
                <a:lnTo>
                  <a:pt x="73241" y="96958"/>
                </a:lnTo>
                <a:lnTo>
                  <a:pt x="66268" y="135039"/>
                </a:lnTo>
                <a:lnTo>
                  <a:pt x="56934" y="141084"/>
                </a:lnTo>
                <a:lnTo>
                  <a:pt x="95722" y="141084"/>
                </a:lnTo>
                <a:lnTo>
                  <a:pt x="97222" y="138568"/>
                </a:lnTo>
                <a:lnTo>
                  <a:pt x="102242" y="123513"/>
                </a:lnTo>
                <a:lnTo>
                  <a:pt x="105256" y="105192"/>
                </a:lnTo>
                <a:lnTo>
                  <a:pt x="106260" y="83604"/>
                </a:lnTo>
                <a:lnTo>
                  <a:pt x="105263" y="61987"/>
                </a:lnTo>
                <a:lnTo>
                  <a:pt x="102328" y="44030"/>
                </a:lnTo>
                <a:lnTo>
                  <a:pt x="102222" y="43534"/>
                </a:lnTo>
                <a:lnTo>
                  <a:pt x="97281" y="28668"/>
                </a:lnTo>
                <a:lnTo>
                  <a:pt x="95694" y="26009"/>
                </a:lnTo>
                <a:close/>
              </a:path>
              <a:path w="292735" h="167639">
                <a:moveTo>
                  <a:pt x="234632" y="2908"/>
                </a:moveTo>
                <a:lnTo>
                  <a:pt x="127368" y="2908"/>
                </a:lnTo>
                <a:lnTo>
                  <a:pt x="127368" y="32042"/>
                </a:lnTo>
                <a:lnTo>
                  <a:pt x="198691" y="32042"/>
                </a:lnTo>
                <a:lnTo>
                  <a:pt x="188197" y="46405"/>
                </a:lnTo>
                <a:lnTo>
                  <a:pt x="163360" y="95097"/>
                </a:lnTo>
                <a:lnTo>
                  <a:pt x="150520" y="147257"/>
                </a:lnTo>
                <a:lnTo>
                  <a:pt x="149351" y="164312"/>
                </a:lnTo>
                <a:lnTo>
                  <a:pt x="179603" y="164312"/>
                </a:lnTo>
                <a:lnTo>
                  <a:pt x="180003" y="153116"/>
                </a:lnTo>
                <a:lnTo>
                  <a:pt x="181317" y="141187"/>
                </a:lnTo>
                <a:lnTo>
                  <a:pt x="190697" y="101574"/>
                </a:lnTo>
                <a:lnTo>
                  <a:pt x="207619" y="63182"/>
                </a:lnTo>
                <a:lnTo>
                  <a:pt x="234632" y="25679"/>
                </a:lnTo>
                <a:lnTo>
                  <a:pt x="234632" y="29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795420" y="5695492"/>
            <a:ext cx="310972" cy="1853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801097" y="4142524"/>
            <a:ext cx="292735" cy="167640"/>
          </a:xfrm>
          <a:custGeom>
            <a:avLst/>
            <a:gdLst/>
            <a:ahLst/>
            <a:cxnLst/>
            <a:rect l="l" t="t" r="r" b="b"/>
            <a:pathLst>
              <a:path w="292735" h="167639">
                <a:moveTo>
                  <a:pt x="292684" y="132943"/>
                </a:moveTo>
                <a:lnTo>
                  <a:pt x="261315" y="132943"/>
                </a:lnTo>
                <a:lnTo>
                  <a:pt x="261315" y="164312"/>
                </a:lnTo>
                <a:lnTo>
                  <a:pt x="292684" y="164312"/>
                </a:lnTo>
                <a:lnTo>
                  <a:pt x="292684" y="132943"/>
                </a:lnTo>
                <a:close/>
              </a:path>
              <a:path w="292735" h="167639">
                <a:moveTo>
                  <a:pt x="53136" y="0"/>
                </a:moveTo>
                <a:lnTo>
                  <a:pt x="16078" y="16738"/>
                </a:lnTo>
                <a:lnTo>
                  <a:pt x="1004" y="61785"/>
                </a:lnTo>
                <a:lnTo>
                  <a:pt x="0" y="83273"/>
                </a:lnTo>
                <a:lnTo>
                  <a:pt x="914" y="105026"/>
                </a:lnTo>
                <a:lnTo>
                  <a:pt x="14630" y="148729"/>
                </a:lnTo>
                <a:lnTo>
                  <a:pt x="53136" y="167093"/>
                </a:lnTo>
                <a:lnTo>
                  <a:pt x="64368" y="166048"/>
                </a:lnTo>
                <a:lnTo>
                  <a:pt x="74290" y="162910"/>
                </a:lnTo>
                <a:lnTo>
                  <a:pt x="82899" y="157680"/>
                </a:lnTo>
                <a:lnTo>
                  <a:pt x="90195" y="150355"/>
                </a:lnTo>
                <a:lnTo>
                  <a:pt x="95724" y="141084"/>
                </a:lnTo>
                <a:lnTo>
                  <a:pt x="49339" y="141084"/>
                </a:lnTo>
                <a:lnTo>
                  <a:pt x="45974" y="139903"/>
                </a:lnTo>
                <a:lnTo>
                  <a:pt x="32999" y="96877"/>
                </a:lnTo>
                <a:lnTo>
                  <a:pt x="32821" y="83273"/>
                </a:lnTo>
                <a:lnTo>
                  <a:pt x="33019" y="70242"/>
                </a:lnTo>
                <a:lnTo>
                  <a:pt x="40005" y="32054"/>
                </a:lnTo>
                <a:lnTo>
                  <a:pt x="49339" y="26009"/>
                </a:lnTo>
                <a:lnTo>
                  <a:pt x="95706" y="26009"/>
                </a:lnTo>
                <a:lnTo>
                  <a:pt x="90309" y="16967"/>
                </a:lnTo>
                <a:lnTo>
                  <a:pt x="82963" y="9542"/>
                </a:lnTo>
                <a:lnTo>
                  <a:pt x="74318" y="4240"/>
                </a:lnTo>
                <a:lnTo>
                  <a:pt x="64376" y="1059"/>
                </a:lnTo>
                <a:lnTo>
                  <a:pt x="53136" y="0"/>
                </a:lnTo>
                <a:close/>
              </a:path>
              <a:path w="292735" h="167639">
                <a:moveTo>
                  <a:pt x="95706" y="26009"/>
                </a:moveTo>
                <a:lnTo>
                  <a:pt x="56934" y="26009"/>
                </a:lnTo>
                <a:lnTo>
                  <a:pt x="60299" y="27216"/>
                </a:lnTo>
                <a:lnTo>
                  <a:pt x="66179" y="32054"/>
                </a:lnTo>
                <a:lnTo>
                  <a:pt x="73273" y="70330"/>
                </a:lnTo>
                <a:lnTo>
                  <a:pt x="73456" y="83604"/>
                </a:lnTo>
                <a:lnTo>
                  <a:pt x="73254" y="96958"/>
                </a:lnTo>
                <a:lnTo>
                  <a:pt x="66268" y="135039"/>
                </a:lnTo>
                <a:lnTo>
                  <a:pt x="56934" y="141084"/>
                </a:lnTo>
                <a:lnTo>
                  <a:pt x="95724" y="141084"/>
                </a:lnTo>
                <a:lnTo>
                  <a:pt x="97229" y="138560"/>
                </a:lnTo>
                <a:lnTo>
                  <a:pt x="102254" y="123504"/>
                </a:lnTo>
                <a:lnTo>
                  <a:pt x="105268" y="105185"/>
                </a:lnTo>
                <a:lnTo>
                  <a:pt x="106273" y="83604"/>
                </a:lnTo>
                <a:lnTo>
                  <a:pt x="105275" y="61987"/>
                </a:lnTo>
                <a:lnTo>
                  <a:pt x="102340" y="44030"/>
                </a:lnTo>
                <a:lnTo>
                  <a:pt x="102235" y="43534"/>
                </a:lnTo>
                <a:lnTo>
                  <a:pt x="97293" y="28668"/>
                </a:lnTo>
                <a:lnTo>
                  <a:pt x="95706" y="26009"/>
                </a:lnTo>
                <a:close/>
              </a:path>
              <a:path w="292735" h="167639">
                <a:moveTo>
                  <a:pt x="156616" y="117195"/>
                </a:moveTo>
                <a:lnTo>
                  <a:pt x="126250" y="120891"/>
                </a:lnTo>
                <a:lnTo>
                  <a:pt x="128191" y="130723"/>
                </a:lnTo>
                <a:lnTo>
                  <a:pt x="131667" y="139571"/>
                </a:lnTo>
                <a:lnTo>
                  <a:pt x="169428" y="166295"/>
                </a:lnTo>
                <a:lnTo>
                  <a:pt x="180060" y="167093"/>
                </a:lnTo>
                <a:lnTo>
                  <a:pt x="191295" y="166145"/>
                </a:lnTo>
                <a:lnTo>
                  <a:pt x="226124" y="143928"/>
                </a:lnTo>
                <a:lnTo>
                  <a:pt x="227716" y="141084"/>
                </a:lnTo>
                <a:lnTo>
                  <a:pt x="173799" y="141084"/>
                </a:lnTo>
                <a:lnTo>
                  <a:pt x="168668" y="139039"/>
                </a:lnTo>
                <a:lnTo>
                  <a:pt x="160185" y="130860"/>
                </a:lnTo>
                <a:lnTo>
                  <a:pt x="157581" y="124942"/>
                </a:lnTo>
                <a:lnTo>
                  <a:pt x="156616" y="117195"/>
                </a:lnTo>
                <a:close/>
              </a:path>
              <a:path w="292735" h="167639">
                <a:moveTo>
                  <a:pt x="224941" y="88176"/>
                </a:moveTo>
                <a:lnTo>
                  <a:pt x="187045" y="88176"/>
                </a:lnTo>
                <a:lnTo>
                  <a:pt x="192227" y="90487"/>
                </a:lnTo>
                <a:lnTo>
                  <a:pt x="200710" y="99720"/>
                </a:lnTo>
                <a:lnTo>
                  <a:pt x="202831" y="105968"/>
                </a:lnTo>
                <a:lnTo>
                  <a:pt x="202831" y="122186"/>
                </a:lnTo>
                <a:lnTo>
                  <a:pt x="200609" y="128816"/>
                </a:lnTo>
                <a:lnTo>
                  <a:pt x="191757" y="138633"/>
                </a:lnTo>
                <a:lnTo>
                  <a:pt x="186309" y="141084"/>
                </a:lnTo>
                <a:lnTo>
                  <a:pt x="227716" y="141084"/>
                </a:lnTo>
                <a:lnTo>
                  <a:pt x="231041" y="135143"/>
                </a:lnTo>
                <a:lnTo>
                  <a:pt x="233991" y="125564"/>
                </a:lnTo>
                <a:lnTo>
                  <a:pt x="234975" y="115188"/>
                </a:lnTo>
                <a:lnTo>
                  <a:pt x="234448" y="108040"/>
                </a:lnTo>
                <a:lnTo>
                  <a:pt x="232868" y="101434"/>
                </a:lnTo>
                <a:lnTo>
                  <a:pt x="230233" y="95372"/>
                </a:lnTo>
                <a:lnTo>
                  <a:pt x="226542" y="89852"/>
                </a:lnTo>
                <a:lnTo>
                  <a:pt x="224941" y="88176"/>
                </a:lnTo>
                <a:close/>
              </a:path>
              <a:path w="292735" h="167639">
                <a:moveTo>
                  <a:pt x="223759" y="25781"/>
                </a:moveTo>
                <a:lnTo>
                  <a:pt x="183591" y="25781"/>
                </a:lnTo>
                <a:lnTo>
                  <a:pt x="187947" y="27419"/>
                </a:lnTo>
                <a:lnTo>
                  <a:pt x="194487" y="33972"/>
                </a:lnTo>
                <a:lnTo>
                  <a:pt x="196126" y="38354"/>
                </a:lnTo>
                <a:lnTo>
                  <a:pt x="196126" y="50342"/>
                </a:lnTo>
                <a:lnTo>
                  <a:pt x="193890" y="55537"/>
                </a:lnTo>
                <a:lnTo>
                  <a:pt x="184962" y="63347"/>
                </a:lnTo>
                <a:lnTo>
                  <a:pt x="178498" y="65189"/>
                </a:lnTo>
                <a:lnTo>
                  <a:pt x="169983" y="65189"/>
                </a:lnTo>
                <a:lnTo>
                  <a:pt x="166547" y="90525"/>
                </a:lnTo>
                <a:lnTo>
                  <a:pt x="172135" y="88963"/>
                </a:lnTo>
                <a:lnTo>
                  <a:pt x="176923" y="88176"/>
                </a:lnTo>
                <a:lnTo>
                  <a:pt x="224941" y="88176"/>
                </a:lnTo>
                <a:lnTo>
                  <a:pt x="221978" y="85073"/>
                </a:lnTo>
                <a:lnTo>
                  <a:pt x="216706" y="81230"/>
                </a:lnTo>
                <a:lnTo>
                  <a:pt x="210729" y="78324"/>
                </a:lnTo>
                <a:lnTo>
                  <a:pt x="204050" y="76352"/>
                </a:lnTo>
                <a:lnTo>
                  <a:pt x="214359" y="69389"/>
                </a:lnTo>
                <a:lnTo>
                  <a:pt x="218200" y="65189"/>
                </a:lnTo>
                <a:lnTo>
                  <a:pt x="178498" y="65189"/>
                </a:lnTo>
                <a:lnTo>
                  <a:pt x="170014" y="64960"/>
                </a:lnTo>
                <a:lnTo>
                  <a:pt x="218409" y="64960"/>
                </a:lnTo>
                <a:lnTo>
                  <a:pt x="221721" y="61339"/>
                </a:lnTo>
                <a:lnTo>
                  <a:pt x="226137" y="52201"/>
                </a:lnTo>
                <a:lnTo>
                  <a:pt x="227609" y="41973"/>
                </a:lnTo>
                <a:lnTo>
                  <a:pt x="226890" y="34577"/>
                </a:lnTo>
                <a:lnTo>
                  <a:pt x="224756" y="27647"/>
                </a:lnTo>
                <a:lnTo>
                  <a:pt x="224650" y="27419"/>
                </a:lnTo>
                <a:lnTo>
                  <a:pt x="223759" y="25781"/>
                </a:lnTo>
                <a:close/>
              </a:path>
              <a:path w="292735" h="167639">
                <a:moveTo>
                  <a:pt x="179044" y="0"/>
                </a:moveTo>
                <a:lnTo>
                  <a:pt x="170040" y="0"/>
                </a:lnTo>
                <a:lnTo>
                  <a:pt x="161912" y="1689"/>
                </a:lnTo>
                <a:lnTo>
                  <a:pt x="130606" y="32854"/>
                </a:lnTo>
                <a:lnTo>
                  <a:pt x="128600" y="42748"/>
                </a:lnTo>
                <a:lnTo>
                  <a:pt x="157505" y="47663"/>
                </a:lnTo>
                <a:lnTo>
                  <a:pt x="158330" y="40512"/>
                </a:lnTo>
                <a:lnTo>
                  <a:pt x="160629" y="35090"/>
                </a:lnTo>
                <a:lnTo>
                  <a:pt x="168224" y="27647"/>
                </a:lnTo>
                <a:lnTo>
                  <a:pt x="172796" y="25781"/>
                </a:lnTo>
                <a:lnTo>
                  <a:pt x="223759" y="25781"/>
                </a:lnTo>
                <a:lnTo>
                  <a:pt x="221137" y="20956"/>
                </a:lnTo>
                <a:lnTo>
                  <a:pt x="216103" y="14731"/>
                </a:lnTo>
                <a:lnTo>
                  <a:pt x="208557" y="8288"/>
                </a:lnTo>
                <a:lnTo>
                  <a:pt x="199864" y="3684"/>
                </a:lnTo>
                <a:lnTo>
                  <a:pt x="190026" y="921"/>
                </a:lnTo>
                <a:lnTo>
                  <a:pt x="1790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791953" y="4133380"/>
            <a:ext cx="310972" cy="18538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811485" y="4506214"/>
            <a:ext cx="292735" cy="167640"/>
          </a:xfrm>
          <a:custGeom>
            <a:avLst/>
            <a:gdLst/>
            <a:ahLst/>
            <a:cxnLst/>
            <a:rect l="l" t="t" r="r" b="b"/>
            <a:pathLst>
              <a:path w="292735" h="167639">
                <a:moveTo>
                  <a:pt x="292696" y="132930"/>
                </a:moveTo>
                <a:lnTo>
                  <a:pt x="261327" y="132930"/>
                </a:lnTo>
                <a:lnTo>
                  <a:pt x="261327" y="164299"/>
                </a:lnTo>
                <a:lnTo>
                  <a:pt x="292696" y="164299"/>
                </a:lnTo>
                <a:lnTo>
                  <a:pt x="292696" y="132930"/>
                </a:lnTo>
                <a:close/>
              </a:path>
              <a:path w="292735" h="167639">
                <a:moveTo>
                  <a:pt x="219240" y="131368"/>
                </a:moveTo>
                <a:lnTo>
                  <a:pt x="188874" y="131368"/>
                </a:lnTo>
                <a:lnTo>
                  <a:pt x="188874" y="164299"/>
                </a:lnTo>
                <a:lnTo>
                  <a:pt x="219240" y="164299"/>
                </a:lnTo>
                <a:lnTo>
                  <a:pt x="219240" y="131368"/>
                </a:lnTo>
                <a:close/>
              </a:path>
              <a:path w="292735" h="167639">
                <a:moveTo>
                  <a:pt x="219240" y="0"/>
                </a:moveTo>
                <a:lnTo>
                  <a:pt x="192887" y="0"/>
                </a:lnTo>
                <a:lnTo>
                  <a:pt x="121985" y="103797"/>
                </a:lnTo>
                <a:lnTo>
                  <a:pt x="121907" y="131368"/>
                </a:lnTo>
                <a:lnTo>
                  <a:pt x="239547" y="131368"/>
                </a:lnTo>
                <a:lnTo>
                  <a:pt x="239547" y="103797"/>
                </a:lnTo>
                <a:lnTo>
                  <a:pt x="151256" y="103797"/>
                </a:lnTo>
                <a:lnTo>
                  <a:pt x="188874" y="47879"/>
                </a:lnTo>
                <a:lnTo>
                  <a:pt x="219240" y="47879"/>
                </a:lnTo>
                <a:lnTo>
                  <a:pt x="219240" y="0"/>
                </a:lnTo>
                <a:close/>
              </a:path>
              <a:path w="292735" h="167639">
                <a:moveTo>
                  <a:pt x="219240" y="47879"/>
                </a:moveTo>
                <a:lnTo>
                  <a:pt x="188874" y="47879"/>
                </a:lnTo>
                <a:lnTo>
                  <a:pt x="188874" y="103797"/>
                </a:lnTo>
                <a:lnTo>
                  <a:pt x="219240" y="103797"/>
                </a:lnTo>
                <a:lnTo>
                  <a:pt x="219240" y="47879"/>
                </a:lnTo>
                <a:close/>
              </a:path>
              <a:path w="292735" h="167639">
                <a:moveTo>
                  <a:pt x="53136" y="0"/>
                </a:moveTo>
                <a:lnTo>
                  <a:pt x="16078" y="16738"/>
                </a:lnTo>
                <a:lnTo>
                  <a:pt x="1004" y="61772"/>
                </a:lnTo>
                <a:lnTo>
                  <a:pt x="0" y="83261"/>
                </a:lnTo>
                <a:lnTo>
                  <a:pt x="914" y="105018"/>
                </a:lnTo>
                <a:lnTo>
                  <a:pt x="14630" y="148729"/>
                </a:lnTo>
                <a:lnTo>
                  <a:pt x="53136" y="167093"/>
                </a:lnTo>
                <a:lnTo>
                  <a:pt x="64368" y="166046"/>
                </a:lnTo>
                <a:lnTo>
                  <a:pt x="74290" y="162904"/>
                </a:lnTo>
                <a:lnTo>
                  <a:pt x="82899" y="157669"/>
                </a:lnTo>
                <a:lnTo>
                  <a:pt x="90195" y="150342"/>
                </a:lnTo>
                <a:lnTo>
                  <a:pt x="95720" y="141084"/>
                </a:lnTo>
                <a:lnTo>
                  <a:pt x="49339" y="141084"/>
                </a:lnTo>
                <a:lnTo>
                  <a:pt x="45958" y="139877"/>
                </a:lnTo>
                <a:lnTo>
                  <a:pt x="32999" y="96872"/>
                </a:lnTo>
                <a:lnTo>
                  <a:pt x="32821" y="83261"/>
                </a:lnTo>
                <a:lnTo>
                  <a:pt x="33019" y="70242"/>
                </a:lnTo>
                <a:lnTo>
                  <a:pt x="40004" y="32042"/>
                </a:lnTo>
                <a:lnTo>
                  <a:pt x="49339" y="25996"/>
                </a:lnTo>
                <a:lnTo>
                  <a:pt x="95702" y="25996"/>
                </a:lnTo>
                <a:lnTo>
                  <a:pt x="90309" y="16967"/>
                </a:lnTo>
                <a:lnTo>
                  <a:pt x="82963" y="9542"/>
                </a:lnTo>
                <a:lnTo>
                  <a:pt x="74318" y="4240"/>
                </a:lnTo>
                <a:lnTo>
                  <a:pt x="64376" y="1059"/>
                </a:lnTo>
                <a:lnTo>
                  <a:pt x="53136" y="0"/>
                </a:lnTo>
                <a:close/>
              </a:path>
              <a:path w="292735" h="167639">
                <a:moveTo>
                  <a:pt x="95702" y="25996"/>
                </a:moveTo>
                <a:lnTo>
                  <a:pt x="56934" y="25996"/>
                </a:lnTo>
                <a:lnTo>
                  <a:pt x="60299" y="27216"/>
                </a:lnTo>
                <a:lnTo>
                  <a:pt x="66179" y="32042"/>
                </a:lnTo>
                <a:lnTo>
                  <a:pt x="73273" y="70328"/>
                </a:lnTo>
                <a:lnTo>
                  <a:pt x="73456" y="83604"/>
                </a:lnTo>
                <a:lnTo>
                  <a:pt x="73254" y="96952"/>
                </a:lnTo>
                <a:lnTo>
                  <a:pt x="66268" y="135039"/>
                </a:lnTo>
                <a:lnTo>
                  <a:pt x="56934" y="141084"/>
                </a:lnTo>
                <a:lnTo>
                  <a:pt x="95720" y="141084"/>
                </a:lnTo>
                <a:lnTo>
                  <a:pt x="97229" y="138555"/>
                </a:lnTo>
                <a:lnTo>
                  <a:pt x="102254" y="123502"/>
                </a:lnTo>
                <a:lnTo>
                  <a:pt x="105268" y="105185"/>
                </a:lnTo>
                <a:lnTo>
                  <a:pt x="106273" y="83604"/>
                </a:lnTo>
                <a:lnTo>
                  <a:pt x="105275" y="61979"/>
                </a:lnTo>
                <a:lnTo>
                  <a:pt x="102342" y="44030"/>
                </a:lnTo>
                <a:lnTo>
                  <a:pt x="102235" y="43522"/>
                </a:lnTo>
                <a:lnTo>
                  <a:pt x="97293" y="28661"/>
                </a:lnTo>
                <a:lnTo>
                  <a:pt x="95702" y="259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802341" y="4497070"/>
            <a:ext cx="310984" cy="18538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808450" y="4907711"/>
            <a:ext cx="292735" cy="167640"/>
          </a:xfrm>
          <a:custGeom>
            <a:avLst/>
            <a:gdLst/>
            <a:ahLst/>
            <a:cxnLst/>
            <a:rect l="l" t="t" r="r" b="b"/>
            <a:pathLst>
              <a:path w="292735" h="167639">
                <a:moveTo>
                  <a:pt x="292684" y="132943"/>
                </a:moveTo>
                <a:lnTo>
                  <a:pt x="261315" y="132943"/>
                </a:lnTo>
                <a:lnTo>
                  <a:pt x="261315" y="164312"/>
                </a:lnTo>
                <a:lnTo>
                  <a:pt x="292684" y="164312"/>
                </a:lnTo>
                <a:lnTo>
                  <a:pt x="292684" y="132943"/>
                </a:lnTo>
                <a:close/>
              </a:path>
              <a:path w="292735" h="167639">
                <a:moveTo>
                  <a:pt x="53124" y="0"/>
                </a:moveTo>
                <a:lnTo>
                  <a:pt x="16065" y="16751"/>
                </a:lnTo>
                <a:lnTo>
                  <a:pt x="1002" y="61785"/>
                </a:lnTo>
                <a:lnTo>
                  <a:pt x="0" y="83273"/>
                </a:lnTo>
                <a:lnTo>
                  <a:pt x="912" y="105031"/>
                </a:lnTo>
                <a:lnTo>
                  <a:pt x="14617" y="148742"/>
                </a:lnTo>
                <a:lnTo>
                  <a:pt x="53124" y="167106"/>
                </a:lnTo>
                <a:lnTo>
                  <a:pt x="64356" y="166059"/>
                </a:lnTo>
                <a:lnTo>
                  <a:pt x="74277" y="162917"/>
                </a:lnTo>
                <a:lnTo>
                  <a:pt x="82886" y="157682"/>
                </a:lnTo>
                <a:lnTo>
                  <a:pt x="90182" y="150355"/>
                </a:lnTo>
                <a:lnTo>
                  <a:pt x="95707" y="141097"/>
                </a:lnTo>
                <a:lnTo>
                  <a:pt x="49326" y="141097"/>
                </a:lnTo>
                <a:lnTo>
                  <a:pt x="45945" y="139890"/>
                </a:lnTo>
                <a:lnTo>
                  <a:pt x="32987" y="96879"/>
                </a:lnTo>
                <a:lnTo>
                  <a:pt x="32809" y="83273"/>
                </a:lnTo>
                <a:lnTo>
                  <a:pt x="33006" y="70248"/>
                </a:lnTo>
                <a:lnTo>
                  <a:pt x="39992" y="32054"/>
                </a:lnTo>
                <a:lnTo>
                  <a:pt x="49326" y="26009"/>
                </a:lnTo>
                <a:lnTo>
                  <a:pt x="95694" y="26009"/>
                </a:lnTo>
                <a:lnTo>
                  <a:pt x="90297" y="16967"/>
                </a:lnTo>
                <a:lnTo>
                  <a:pt x="82951" y="9547"/>
                </a:lnTo>
                <a:lnTo>
                  <a:pt x="74306" y="4244"/>
                </a:lnTo>
                <a:lnTo>
                  <a:pt x="64363" y="1061"/>
                </a:lnTo>
                <a:lnTo>
                  <a:pt x="53124" y="0"/>
                </a:lnTo>
                <a:close/>
              </a:path>
              <a:path w="292735" h="167639">
                <a:moveTo>
                  <a:pt x="95694" y="26009"/>
                </a:moveTo>
                <a:lnTo>
                  <a:pt x="56921" y="26009"/>
                </a:lnTo>
                <a:lnTo>
                  <a:pt x="60286" y="27216"/>
                </a:lnTo>
                <a:lnTo>
                  <a:pt x="66167" y="32054"/>
                </a:lnTo>
                <a:lnTo>
                  <a:pt x="73262" y="70336"/>
                </a:lnTo>
                <a:lnTo>
                  <a:pt x="73444" y="83604"/>
                </a:lnTo>
                <a:lnTo>
                  <a:pt x="73241" y="96958"/>
                </a:lnTo>
                <a:lnTo>
                  <a:pt x="66255" y="135051"/>
                </a:lnTo>
                <a:lnTo>
                  <a:pt x="56921" y="141097"/>
                </a:lnTo>
                <a:lnTo>
                  <a:pt x="95707" y="141097"/>
                </a:lnTo>
                <a:lnTo>
                  <a:pt x="97216" y="138568"/>
                </a:lnTo>
                <a:lnTo>
                  <a:pt x="102241" y="123513"/>
                </a:lnTo>
                <a:lnTo>
                  <a:pt x="105256" y="105192"/>
                </a:lnTo>
                <a:lnTo>
                  <a:pt x="106260" y="83604"/>
                </a:lnTo>
                <a:lnTo>
                  <a:pt x="105263" y="61987"/>
                </a:lnTo>
                <a:lnTo>
                  <a:pt x="102330" y="44043"/>
                </a:lnTo>
                <a:lnTo>
                  <a:pt x="102223" y="43535"/>
                </a:lnTo>
                <a:lnTo>
                  <a:pt x="97281" y="28668"/>
                </a:lnTo>
                <a:lnTo>
                  <a:pt x="95694" y="26009"/>
                </a:lnTo>
                <a:close/>
              </a:path>
              <a:path w="292735" h="167639">
                <a:moveTo>
                  <a:pt x="159054" y="118999"/>
                </a:moveTo>
                <a:lnTo>
                  <a:pt x="127800" y="122224"/>
                </a:lnTo>
                <a:lnTo>
                  <a:pt x="129917" y="131976"/>
                </a:lnTo>
                <a:lnTo>
                  <a:pt x="133469" y="140677"/>
                </a:lnTo>
                <a:lnTo>
                  <a:pt x="171022" y="166344"/>
                </a:lnTo>
                <a:lnTo>
                  <a:pt x="181825" y="167106"/>
                </a:lnTo>
                <a:lnTo>
                  <a:pt x="195232" y="165752"/>
                </a:lnTo>
                <a:lnTo>
                  <a:pt x="207087" y="161690"/>
                </a:lnTo>
                <a:lnTo>
                  <a:pt x="217392" y="154922"/>
                </a:lnTo>
                <a:lnTo>
                  <a:pt x="226148" y="145453"/>
                </a:lnTo>
                <a:lnTo>
                  <a:pt x="228316" y="141986"/>
                </a:lnTo>
                <a:lnTo>
                  <a:pt x="176441" y="141986"/>
                </a:lnTo>
                <a:lnTo>
                  <a:pt x="171373" y="139915"/>
                </a:lnTo>
                <a:lnTo>
                  <a:pt x="162598" y="131660"/>
                </a:lnTo>
                <a:lnTo>
                  <a:pt x="159956" y="126060"/>
                </a:lnTo>
                <a:lnTo>
                  <a:pt x="159054" y="118999"/>
                </a:lnTo>
                <a:close/>
              </a:path>
              <a:path w="292735" h="167639">
                <a:moveTo>
                  <a:pt x="230520" y="79819"/>
                </a:moveTo>
                <a:lnTo>
                  <a:pt x="188493" y="79819"/>
                </a:lnTo>
                <a:lnTo>
                  <a:pt x="194348" y="82321"/>
                </a:lnTo>
                <a:lnTo>
                  <a:pt x="203352" y="92367"/>
                </a:lnTo>
                <a:lnTo>
                  <a:pt x="205600" y="99910"/>
                </a:lnTo>
                <a:lnTo>
                  <a:pt x="205600" y="120662"/>
                </a:lnTo>
                <a:lnTo>
                  <a:pt x="203339" y="128689"/>
                </a:lnTo>
                <a:lnTo>
                  <a:pt x="194259" y="139331"/>
                </a:lnTo>
                <a:lnTo>
                  <a:pt x="188709" y="141986"/>
                </a:lnTo>
                <a:lnTo>
                  <a:pt x="228316" y="141986"/>
                </a:lnTo>
                <a:lnTo>
                  <a:pt x="231273" y="137254"/>
                </a:lnTo>
                <a:lnTo>
                  <a:pt x="234932" y="128511"/>
                </a:lnTo>
                <a:lnTo>
                  <a:pt x="237127" y="119224"/>
                </a:lnTo>
                <a:lnTo>
                  <a:pt x="237858" y="109397"/>
                </a:lnTo>
                <a:lnTo>
                  <a:pt x="236953" y="97848"/>
                </a:lnTo>
                <a:lnTo>
                  <a:pt x="234235" y="87431"/>
                </a:lnTo>
                <a:lnTo>
                  <a:pt x="230520" y="79819"/>
                </a:lnTo>
                <a:close/>
              </a:path>
              <a:path w="292735" h="167639">
                <a:moveTo>
                  <a:pt x="230606" y="2908"/>
                </a:moveTo>
                <a:lnTo>
                  <a:pt x="147675" y="2908"/>
                </a:lnTo>
                <a:lnTo>
                  <a:pt x="131597" y="88074"/>
                </a:lnTo>
                <a:lnTo>
                  <a:pt x="157048" y="91757"/>
                </a:lnTo>
                <a:lnTo>
                  <a:pt x="162582" y="86532"/>
                </a:lnTo>
                <a:lnTo>
                  <a:pt x="168462" y="82802"/>
                </a:lnTo>
                <a:lnTo>
                  <a:pt x="174689" y="80565"/>
                </a:lnTo>
                <a:lnTo>
                  <a:pt x="181267" y="79819"/>
                </a:lnTo>
                <a:lnTo>
                  <a:pt x="230520" y="79819"/>
                </a:lnTo>
                <a:lnTo>
                  <a:pt x="229703" y="78145"/>
                </a:lnTo>
                <a:lnTo>
                  <a:pt x="223354" y="69989"/>
                </a:lnTo>
                <a:lnTo>
                  <a:pt x="215699" y="63348"/>
                </a:lnTo>
                <a:lnTo>
                  <a:pt x="209837" y="60058"/>
                </a:lnTo>
                <a:lnTo>
                  <a:pt x="166535" y="60058"/>
                </a:lnTo>
                <a:lnTo>
                  <a:pt x="171450" y="32258"/>
                </a:lnTo>
                <a:lnTo>
                  <a:pt x="230606" y="32258"/>
                </a:lnTo>
                <a:lnTo>
                  <a:pt x="230606" y="2908"/>
                </a:lnTo>
                <a:close/>
              </a:path>
              <a:path w="292735" h="167639">
                <a:moveTo>
                  <a:pt x="187972" y="54813"/>
                </a:moveTo>
                <a:lnTo>
                  <a:pt x="180682" y="54813"/>
                </a:lnTo>
                <a:lnTo>
                  <a:pt x="173532" y="56565"/>
                </a:lnTo>
                <a:lnTo>
                  <a:pt x="166535" y="60058"/>
                </a:lnTo>
                <a:lnTo>
                  <a:pt x="209837" y="60058"/>
                </a:lnTo>
                <a:lnTo>
                  <a:pt x="207249" y="58605"/>
                </a:lnTo>
                <a:lnTo>
                  <a:pt x="198007" y="55761"/>
                </a:lnTo>
                <a:lnTo>
                  <a:pt x="187972" y="548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799306" y="4898567"/>
            <a:ext cx="310972" cy="18539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811498" y="5285536"/>
            <a:ext cx="292735" cy="167640"/>
          </a:xfrm>
          <a:custGeom>
            <a:avLst/>
            <a:gdLst/>
            <a:ahLst/>
            <a:cxnLst/>
            <a:rect l="l" t="t" r="r" b="b"/>
            <a:pathLst>
              <a:path w="292735" h="167639">
                <a:moveTo>
                  <a:pt x="292684" y="132943"/>
                </a:moveTo>
                <a:lnTo>
                  <a:pt x="261315" y="132943"/>
                </a:lnTo>
                <a:lnTo>
                  <a:pt x="261315" y="164312"/>
                </a:lnTo>
                <a:lnTo>
                  <a:pt x="292684" y="164312"/>
                </a:lnTo>
                <a:lnTo>
                  <a:pt x="292684" y="132943"/>
                </a:lnTo>
                <a:close/>
              </a:path>
              <a:path w="292735" h="167639">
                <a:moveTo>
                  <a:pt x="187185" y="0"/>
                </a:moveTo>
                <a:lnTo>
                  <a:pt x="143992" y="19862"/>
                </a:lnTo>
                <a:lnTo>
                  <a:pt x="128396" y="63795"/>
                </a:lnTo>
                <a:lnTo>
                  <a:pt x="127355" y="84721"/>
                </a:lnTo>
                <a:lnTo>
                  <a:pt x="128353" y="105112"/>
                </a:lnTo>
                <a:lnTo>
                  <a:pt x="143319" y="147840"/>
                </a:lnTo>
                <a:lnTo>
                  <a:pt x="184061" y="167093"/>
                </a:lnTo>
                <a:lnTo>
                  <a:pt x="195091" y="166145"/>
                </a:lnTo>
                <a:lnTo>
                  <a:pt x="228350" y="143704"/>
                </a:lnTo>
                <a:lnTo>
                  <a:pt x="229626" y="141084"/>
                </a:lnTo>
                <a:lnTo>
                  <a:pt x="179603" y="141084"/>
                </a:lnTo>
                <a:lnTo>
                  <a:pt x="174244" y="138315"/>
                </a:lnTo>
                <a:lnTo>
                  <a:pt x="164858" y="127228"/>
                </a:lnTo>
                <a:lnTo>
                  <a:pt x="162521" y="119354"/>
                </a:lnTo>
                <a:lnTo>
                  <a:pt x="162521" y="99936"/>
                </a:lnTo>
                <a:lnTo>
                  <a:pt x="164604" y="92964"/>
                </a:lnTo>
                <a:lnTo>
                  <a:pt x="172935" y="83502"/>
                </a:lnTo>
                <a:lnTo>
                  <a:pt x="178041" y="81140"/>
                </a:lnTo>
                <a:lnTo>
                  <a:pt x="228814" y="81140"/>
                </a:lnTo>
                <a:lnTo>
                  <a:pt x="222631" y="72999"/>
                </a:lnTo>
                <a:lnTo>
                  <a:pt x="221373" y="71882"/>
                </a:lnTo>
                <a:lnTo>
                  <a:pt x="159842" y="71882"/>
                </a:lnTo>
                <a:lnTo>
                  <a:pt x="161065" y="58903"/>
                </a:lnTo>
                <a:lnTo>
                  <a:pt x="178663" y="25781"/>
                </a:lnTo>
                <a:lnTo>
                  <a:pt x="229098" y="25781"/>
                </a:lnTo>
                <a:lnTo>
                  <a:pt x="228055" y="23228"/>
                </a:lnTo>
                <a:lnTo>
                  <a:pt x="196107" y="652"/>
                </a:lnTo>
                <a:lnTo>
                  <a:pt x="187185" y="0"/>
                </a:lnTo>
                <a:close/>
              </a:path>
              <a:path w="292735" h="167639">
                <a:moveTo>
                  <a:pt x="228814" y="81140"/>
                </a:moveTo>
                <a:lnTo>
                  <a:pt x="190309" y="81140"/>
                </a:lnTo>
                <a:lnTo>
                  <a:pt x="195516" y="83616"/>
                </a:lnTo>
                <a:lnTo>
                  <a:pt x="203860" y="93522"/>
                </a:lnTo>
                <a:lnTo>
                  <a:pt x="205943" y="101307"/>
                </a:lnTo>
                <a:lnTo>
                  <a:pt x="205909" y="122429"/>
                </a:lnTo>
                <a:lnTo>
                  <a:pt x="204000" y="129743"/>
                </a:lnTo>
                <a:lnTo>
                  <a:pt x="196265" y="138811"/>
                </a:lnTo>
                <a:lnTo>
                  <a:pt x="191427" y="141084"/>
                </a:lnTo>
                <a:lnTo>
                  <a:pt x="229626" y="141084"/>
                </a:lnTo>
                <a:lnTo>
                  <a:pt x="232954" y="134250"/>
                </a:lnTo>
                <a:lnTo>
                  <a:pt x="235717" y="123554"/>
                </a:lnTo>
                <a:lnTo>
                  <a:pt x="236639" y="111620"/>
                </a:lnTo>
                <a:lnTo>
                  <a:pt x="235762" y="100333"/>
                </a:lnTo>
                <a:lnTo>
                  <a:pt x="233135" y="90133"/>
                </a:lnTo>
                <a:lnTo>
                  <a:pt x="228814" y="81140"/>
                </a:lnTo>
                <a:close/>
              </a:path>
              <a:path w="292735" h="167639">
                <a:moveTo>
                  <a:pt x="188975" y="58039"/>
                </a:moveTo>
                <a:lnTo>
                  <a:pt x="180625" y="58903"/>
                </a:lnTo>
                <a:lnTo>
                  <a:pt x="172985" y="61498"/>
                </a:lnTo>
                <a:lnTo>
                  <a:pt x="166057" y="65823"/>
                </a:lnTo>
                <a:lnTo>
                  <a:pt x="159842" y="71882"/>
                </a:lnTo>
                <a:lnTo>
                  <a:pt x="221373" y="71882"/>
                </a:lnTo>
                <a:lnTo>
                  <a:pt x="215270" y="66456"/>
                </a:lnTo>
                <a:lnTo>
                  <a:pt x="207208" y="61780"/>
                </a:lnTo>
                <a:lnTo>
                  <a:pt x="198444" y="58974"/>
                </a:lnTo>
                <a:lnTo>
                  <a:pt x="188975" y="58039"/>
                </a:lnTo>
                <a:close/>
              </a:path>
              <a:path w="292735" h="167639">
                <a:moveTo>
                  <a:pt x="229098" y="25781"/>
                </a:moveTo>
                <a:lnTo>
                  <a:pt x="190271" y="25781"/>
                </a:lnTo>
                <a:lnTo>
                  <a:pt x="194335" y="27266"/>
                </a:lnTo>
                <a:lnTo>
                  <a:pt x="200583" y="33223"/>
                </a:lnTo>
                <a:lnTo>
                  <a:pt x="202514" y="37833"/>
                </a:lnTo>
                <a:lnTo>
                  <a:pt x="203263" y="44081"/>
                </a:lnTo>
                <a:lnTo>
                  <a:pt x="233616" y="40741"/>
                </a:lnTo>
                <a:lnTo>
                  <a:pt x="231380" y="31366"/>
                </a:lnTo>
                <a:lnTo>
                  <a:pt x="229098" y="25781"/>
                </a:lnTo>
                <a:close/>
              </a:path>
              <a:path w="292735" h="167639">
                <a:moveTo>
                  <a:pt x="53124" y="0"/>
                </a:moveTo>
                <a:lnTo>
                  <a:pt x="16065" y="16738"/>
                </a:lnTo>
                <a:lnTo>
                  <a:pt x="1002" y="61779"/>
                </a:lnTo>
                <a:lnTo>
                  <a:pt x="0" y="83261"/>
                </a:lnTo>
                <a:lnTo>
                  <a:pt x="912" y="105018"/>
                </a:lnTo>
                <a:lnTo>
                  <a:pt x="14617" y="148729"/>
                </a:lnTo>
                <a:lnTo>
                  <a:pt x="53124" y="167093"/>
                </a:lnTo>
                <a:lnTo>
                  <a:pt x="64356" y="166048"/>
                </a:lnTo>
                <a:lnTo>
                  <a:pt x="74277" y="162910"/>
                </a:lnTo>
                <a:lnTo>
                  <a:pt x="82886" y="157680"/>
                </a:lnTo>
                <a:lnTo>
                  <a:pt x="90182" y="150355"/>
                </a:lnTo>
                <a:lnTo>
                  <a:pt x="95711" y="141084"/>
                </a:lnTo>
                <a:lnTo>
                  <a:pt x="49326" y="141084"/>
                </a:lnTo>
                <a:lnTo>
                  <a:pt x="45945" y="139877"/>
                </a:lnTo>
                <a:lnTo>
                  <a:pt x="32997" y="96872"/>
                </a:lnTo>
                <a:lnTo>
                  <a:pt x="32821" y="83261"/>
                </a:lnTo>
                <a:lnTo>
                  <a:pt x="33017" y="70242"/>
                </a:lnTo>
                <a:lnTo>
                  <a:pt x="39992" y="32054"/>
                </a:lnTo>
                <a:lnTo>
                  <a:pt x="49326" y="26009"/>
                </a:lnTo>
                <a:lnTo>
                  <a:pt x="95697" y="26009"/>
                </a:lnTo>
                <a:lnTo>
                  <a:pt x="90297" y="16967"/>
                </a:lnTo>
                <a:lnTo>
                  <a:pt x="82951" y="9542"/>
                </a:lnTo>
                <a:lnTo>
                  <a:pt x="74306" y="4240"/>
                </a:lnTo>
                <a:lnTo>
                  <a:pt x="64363" y="1059"/>
                </a:lnTo>
                <a:lnTo>
                  <a:pt x="53124" y="0"/>
                </a:lnTo>
                <a:close/>
              </a:path>
              <a:path w="292735" h="167639">
                <a:moveTo>
                  <a:pt x="95697" y="26009"/>
                </a:moveTo>
                <a:lnTo>
                  <a:pt x="56921" y="26009"/>
                </a:lnTo>
                <a:lnTo>
                  <a:pt x="60286" y="27216"/>
                </a:lnTo>
                <a:lnTo>
                  <a:pt x="66166" y="32054"/>
                </a:lnTo>
                <a:lnTo>
                  <a:pt x="73262" y="70328"/>
                </a:lnTo>
                <a:lnTo>
                  <a:pt x="73444" y="83604"/>
                </a:lnTo>
                <a:lnTo>
                  <a:pt x="73241" y="96952"/>
                </a:lnTo>
                <a:lnTo>
                  <a:pt x="66255" y="135039"/>
                </a:lnTo>
                <a:lnTo>
                  <a:pt x="56921" y="141084"/>
                </a:lnTo>
                <a:lnTo>
                  <a:pt x="95711" y="141084"/>
                </a:lnTo>
                <a:lnTo>
                  <a:pt x="97216" y="138560"/>
                </a:lnTo>
                <a:lnTo>
                  <a:pt x="102241" y="123504"/>
                </a:lnTo>
                <a:lnTo>
                  <a:pt x="105256" y="105185"/>
                </a:lnTo>
                <a:lnTo>
                  <a:pt x="106260" y="83604"/>
                </a:lnTo>
                <a:lnTo>
                  <a:pt x="105263" y="61979"/>
                </a:lnTo>
                <a:lnTo>
                  <a:pt x="102329" y="44030"/>
                </a:lnTo>
                <a:lnTo>
                  <a:pt x="102225" y="43532"/>
                </a:lnTo>
                <a:lnTo>
                  <a:pt x="97281" y="28661"/>
                </a:lnTo>
                <a:lnTo>
                  <a:pt x="95697" y="260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802354" y="5276392"/>
            <a:ext cx="310972" cy="18538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811485" y="3352812"/>
            <a:ext cx="292735" cy="167640"/>
          </a:xfrm>
          <a:custGeom>
            <a:avLst/>
            <a:gdLst/>
            <a:ahLst/>
            <a:cxnLst/>
            <a:rect l="l" t="t" r="r" b="b"/>
            <a:pathLst>
              <a:path w="292735" h="167639">
                <a:moveTo>
                  <a:pt x="292696" y="132930"/>
                </a:moveTo>
                <a:lnTo>
                  <a:pt x="261327" y="132930"/>
                </a:lnTo>
                <a:lnTo>
                  <a:pt x="261327" y="164299"/>
                </a:lnTo>
                <a:lnTo>
                  <a:pt x="292696" y="164299"/>
                </a:lnTo>
                <a:lnTo>
                  <a:pt x="292696" y="132930"/>
                </a:lnTo>
                <a:close/>
              </a:path>
              <a:path w="292735" h="167639">
                <a:moveTo>
                  <a:pt x="53136" y="0"/>
                </a:moveTo>
                <a:lnTo>
                  <a:pt x="16078" y="16738"/>
                </a:lnTo>
                <a:lnTo>
                  <a:pt x="1004" y="61772"/>
                </a:lnTo>
                <a:lnTo>
                  <a:pt x="0" y="83261"/>
                </a:lnTo>
                <a:lnTo>
                  <a:pt x="914" y="105018"/>
                </a:lnTo>
                <a:lnTo>
                  <a:pt x="14630" y="148729"/>
                </a:lnTo>
                <a:lnTo>
                  <a:pt x="53136" y="167093"/>
                </a:lnTo>
                <a:lnTo>
                  <a:pt x="64368" y="166046"/>
                </a:lnTo>
                <a:lnTo>
                  <a:pt x="74290" y="162904"/>
                </a:lnTo>
                <a:lnTo>
                  <a:pt x="82899" y="157669"/>
                </a:lnTo>
                <a:lnTo>
                  <a:pt x="90195" y="150342"/>
                </a:lnTo>
                <a:lnTo>
                  <a:pt x="95720" y="141084"/>
                </a:lnTo>
                <a:lnTo>
                  <a:pt x="49339" y="141084"/>
                </a:lnTo>
                <a:lnTo>
                  <a:pt x="45958" y="139877"/>
                </a:lnTo>
                <a:lnTo>
                  <a:pt x="32999" y="96872"/>
                </a:lnTo>
                <a:lnTo>
                  <a:pt x="32821" y="83261"/>
                </a:lnTo>
                <a:lnTo>
                  <a:pt x="33019" y="70242"/>
                </a:lnTo>
                <a:lnTo>
                  <a:pt x="40004" y="32054"/>
                </a:lnTo>
                <a:lnTo>
                  <a:pt x="49339" y="25996"/>
                </a:lnTo>
                <a:lnTo>
                  <a:pt x="95702" y="25996"/>
                </a:lnTo>
                <a:lnTo>
                  <a:pt x="90309" y="16967"/>
                </a:lnTo>
                <a:lnTo>
                  <a:pt x="82963" y="9542"/>
                </a:lnTo>
                <a:lnTo>
                  <a:pt x="74318" y="4240"/>
                </a:lnTo>
                <a:lnTo>
                  <a:pt x="64376" y="1059"/>
                </a:lnTo>
                <a:lnTo>
                  <a:pt x="53136" y="0"/>
                </a:lnTo>
                <a:close/>
              </a:path>
              <a:path w="292735" h="167639">
                <a:moveTo>
                  <a:pt x="95702" y="25996"/>
                </a:moveTo>
                <a:lnTo>
                  <a:pt x="56934" y="25996"/>
                </a:lnTo>
                <a:lnTo>
                  <a:pt x="60299" y="27216"/>
                </a:lnTo>
                <a:lnTo>
                  <a:pt x="66179" y="32054"/>
                </a:lnTo>
                <a:lnTo>
                  <a:pt x="73273" y="70328"/>
                </a:lnTo>
                <a:lnTo>
                  <a:pt x="73456" y="83604"/>
                </a:lnTo>
                <a:lnTo>
                  <a:pt x="73254" y="96952"/>
                </a:lnTo>
                <a:lnTo>
                  <a:pt x="66268" y="135039"/>
                </a:lnTo>
                <a:lnTo>
                  <a:pt x="56934" y="141084"/>
                </a:lnTo>
                <a:lnTo>
                  <a:pt x="95720" y="141084"/>
                </a:lnTo>
                <a:lnTo>
                  <a:pt x="97229" y="138555"/>
                </a:lnTo>
                <a:lnTo>
                  <a:pt x="102254" y="123502"/>
                </a:lnTo>
                <a:lnTo>
                  <a:pt x="105268" y="105185"/>
                </a:lnTo>
                <a:lnTo>
                  <a:pt x="106273" y="83604"/>
                </a:lnTo>
                <a:lnTo>
                  <a:pt x="105275" y="61979"/>
                </a:lnTo>
                <a:lnTo>
                  <a:pt x="102342" y="44030"/>
                </a:lnTo>
                <a:lnTo>
                  <a:pt x="102235" y="43522"/>
                </a:lnTo>
                <a:lnTo>
                  <a:pt x="97293" y="28661"/>
                </a:lnTo>
                <a:lnTo>
                  <a:pt x="95702" y="25996"/>
                </a:lnTo>
                <a:close/>
              </a:path>
              <a:path w="292735" h="167639">
                <a:moveTo>
                  <a:pt x="207632" y="46088"/>
                </a:moveTo>
                <a:lnTo>
                  <a:pt x="176263" y="46088"/>
                </a:lnTo>
                <a:lnTo>
                  <a:pt x="176263" y="164299"/>
                </a:lnTo>
                <a:lnTo>
                  <a:pt x="207632" y="164299"/>
                </a:lnTo>
                <a:lnTo>
                  <a:pt x="207632" y="46088"/>
                </a:lnTo>
                <a:close/>
              </a:path>
              <a:path w="292735" h="167639">
                <a:moveTo>
                  <a:pt x="207632" y="0"/>
                </a:moveTo>
                <a:lnTo>
                  <a:pt x="182181" y="0"/>
                </a:lnTo>
                <a:lnTo>
                  <a:pt x="178933" y="7243"/>
                </a:lnTo>
                <a:lnTo>
                  <a:pt x="174558" y="14020"/>
                </a:lnTo>
                <a:lnTo>
                  <a:pt x="142012" y="38944"/>
                </a:lnTo>
                <a:lnTo>
                  <a:pt x="135737" y="41402"/>
                </a:lnTo>
                <a:lnTo>
                  <a:pt x="135737" y="69875"/>
                </a:lnTo>
                <a:lnTo>
                  <a:pt x="147020" y="65496"/>
                </a:lnTo>
                <a:lnTo>
                  <a:pt x="157533" y="60072"/>
                </a:lnTo>
                <a:lnTo>
                  <a:pt x="167280" y="53603"/>
                </a:lnTo>
                <a:lnTo>
                  <a:pt x="176263" y="46088"/>
                </a:lnTo>
                <a:lnTo>
                  <a:pt x="207632" y="46088"/>
                </a:lnTo>
                <a:lnTo>
                  <a:pt x="2076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072813" y="3485743"/>
            <a:ext cx="31750" cy="31750"/>
          </a:xfrm>
          <a:custGeom>
            <a:avLst/>
            <a:gdLst/>
            <a:ahLst/>
            <a:cxnLst/>
            <a:rect l="l" t="t" r="r" b="b"/>
            <a:pathLst>
              <a:path w="31750" h="31750">
                <a:moveTo>
                  <a:pt x="0" y="0"/>
                </a:moveTo>
                <a:lnTo>
                  <a:pt x="31369" y="0"/>
                </a:lnTo>
                <a:lnTo>
                  <a:pt x="31369" y="31369"/>
                </a:lnTo>
                <a:lnTo>
                  <a:pt x="0" y="31369"/>
                </a:lnTo>
                <a:lnTo>
                  <a:pt x="0" y="0"/>
                </a:lnTo>
                <a:close/>
              </a:path>
            </a:pathLst>
          </a:custGeom>
          <a:ln w="18288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802341" y="3343668"/>
            <a:ext cx="225920" cy="18538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51765" rIns="0" bIns="0" rtlCol="0" vert="horz">
            <a:spAutoFit/>
          </a:bodyPr>
          <a:lstStyle/>
          <a:p>
            <a:pPr marL="3103245">
              <a:lnSpc>
                <a:spcPct val="100000"/>
              </a:lnSpc>
              <a:spcBef>
                <a:spcPts val="1195"/>
              </a:spcBef>
            </a:pPr>
            <a:r>
              <a:rPr dirty="0" spc="-5"/>
              <a:t>Kontrak</a:t>
            </a:r>
            <a:r>
              <a:rPr dirty="0" spc="-10"/>
              <a:t> </a:t>
            </a:r>
            <a:r>
              <a:rPr dirty="0" spc="-5"/>
              <a:t>Perkuliahan,</a:t>
            </a:r>
          </a:p>
          <a:p>
            <a:pPr marL="3093085" marR="5080" indent="-6985">
              <a:lnSpc>
                <a:spcPct val="132700"/>
              </a:lnSpc>
              <a:spcBef>
                <a:spcPts val="530"/>
              </a:spcBef>
            </a:pPr>
            <a:r>
              <a:rPr dirty="0" sz="1800" spc="-5"/>
              <a:t>Konsep teknology cloud computing  Model Cloud</a:t>
            </a:r>
            <a:r>
              <a:rPr dirty="0" sz="1800"/>
              <a:t> </a:t>
            </a:r>
            <a:r>
              <a:rPr dirty="0" sz="1800" spc="-5"/>
              <a:t>computing</a:t>
            </a:r>
            <a:endParaRPr sz="1800"/>
          </a:p>
          <a:p>
            <a:pPr marL="3103245">
              <a:lnSpc>
                <a:spcPct val="100000"/>
              </a:lnSpc>
              <a:spcBef>
                <a:spcPts val="900"/>
              </a:spcBef>
            </a:pPr>
            <a:r>
              <a:rPr dirty="0" spc="-5"/>
              <a:t>Klasifikasi Cloud</a:t>
            </a:r>
            <a:r>
              <a:rPr dirty="0" spc="10"/>
              <a:t> </a:t>
            </a:r>
            <a:r>
              <a:rPr dirty="0" spc="-5"/>
              <a:t>computing</a:t>
            </a:r>
          </a:p>
          <a:p>
            <a:pPr marL="3100070">
              <a:lnSpc>
                <a:spcPct val="100000"/>
              </a:lnSpc>
              <a:spcBef>
                <a:spcPts val="1245"/>
              </a:spcBef>
            </a:pPr>
            <a:r>
              <a:rPr dirty="0" spc="-5"/>
              <a:t>Diskusi</a:t>
            </a:r>
          </a:p>
          <a:p>
            <a:pPr marL="3096260" marR="1062990" indent="-1905">
              <a:lnSpc>
                <a:spcPts val="3300"/>
              </a:lnSpc>
              <a:spcBef>
                <a:spcPts val="15"/>
              </a:spcBef>
            </a:pPr>
            <a:r>
              <a:rPr dirty="0" sz="1800" spc="-5"/>
              <a:t>Analisis Cloud computing  Diskusi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9904" y="2647188"/>
            <a:ext cx="278511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Arial"/>
                <a:cs typeface="Arial"/>
              </a:rPr>
              <a:t>Materi Setelah</a:t>
            </a:r>
            <a:r>
              <a:rPr dirty="0" sz="2400" spc="-60" b="1">
                <a:latin typeface="Arial"/>
                <a:cs typeface="Arial"/>
              </a:rPr>
              <a:t> </a:t>
            </a:r>
            <a:r>
              <a:rPr dirty="0" sz="2400" spc="-5" b="1">
                <a:latin typeface="Arial"/>
                <a:cs typeface="Arial"/>
              </a:rPr>
              <a:t>UTS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794480" y="3778554"/>
            <a:ext cx="288925" cy="167640"/>
          </a:xfrm>
          <a:custGeom>
            <a:avLst/>
            <a:gdLst/>
            <a:ahLst/>
            <a:cxnLst/>
            <a:rect l="l" t="t" r="r" b="b"/>
            <a:pathLst>
              <a:path w="288925" h="167639">
                <a:moveTo>
                  <a:pt x="288671" y="141427"/>
                </a:moveTo>
                <a:lnTo>
                  <a:pt x="265785" y="141427"/>
                </a:lnTo>
                <a:lnTo>
                  <a:pt x="265785" y="164312"/>
                </a:lnTo>
                <a:lnTo>
                  <a:pt x="288671" y="164312"/>
                </a:lnTo>
                <a:lnTo>
                  <a:pt x="288671" y="141427"/>
                </a:lnTo>
                <a:close/>
              </a:path>
              <a:path w="288925" h="167639">
                <a:moveTo>
                  <a:pt x="149580" y="124688"/>
                </a:moveTo>
                <a:lnTo>
                  <a:pt x="130263" y="126466"/>
                </a:lnTo>
                <a:lnTo>
                  <a:pt x="132099" y="135584"/>
                </a:lnTo>
                <a:lnTo>
                  <a:pt x="135150" y="143619"/>
                </a:lnTo>
                <a:lnTo>
                  <a:pt x="167095" y="166439"/>
                </a:lnTo>
                <a:lnTo>
                  <a:pt x="176250" y="167106"/>
                </a:lnTo>
                <a:lnTo>
                  <a:pt x="185006" y="166499"/>
                </a:lnTo>
                <a:lnTo>
                  <a:pt x="215267" y="150583"/>
                </a:lnTo>
                <a:lnTo>
                  <a:pt x="169445" y="150571"/>
                </a:lnTo>
                <a:lnTo>
                  <a:pt x="163563" y="148539"/>
                </a:lnTo>
                <a:lnTo>
                  <a:pt x="154343" y="140347"/>
                </a:lnTo>
                <a:lnTo>
                  <a:pt x="151218" y="133769"/>
                </a:lnTo>
                <a:lnTo>
                  <a:pt x="149580" y="124688"/>
                </a:lnTo>
                <a:close/>
              </a:path>
              <a:path w="288925" h="167639">
                <a:moveTo>
                  <a:pt x="234627" y="87287"/>
                </a:moveTo>
                <a:lnTo>
                  <a:pt x="214769" y="87287"/>
                </a:lnTo>
                <a:lnTo>
                  <a:pt x="214760" y="100545"/>
                </a:lnTo>
                <a:lnTo>
                  <a:pt x="213847" y="107917"/>
                </a:lnTo>
                <a:lnTo>
                  <a:pt x="197599" y="143510"/>
                </a:lnTo>
                <a:lnTo>
                  <a:pt x="182879" y="150583"/>
                </a:lnTo>
                <a:lnTo>
                  <a:pt x="215277" y="150571"/>
                </a:lnTo>
                <a:lnTo>
                  <a:pt x="233156" y="107311"/>
                </a:lnTo>
                <a:lnTo>
                  <a:pt x="234428" y="94094"/>
                </a:lnTo>
                <a:lnTo>
                  <a:pt x="234627" y="87287"/>
                </a:lnTo>
                <a:close/>
              </a:path>
              <a:path w="288925" h="167639">
                <a:moveTo>
                  <a:pt x="178714" y="0"/>
                </a:moveTo>
                <a:lnTo>
                  <a:pt x="141935" y="15189"/>
                </a:lnTo>
                <a:lnTo>
                  <a:pt x="127331" y="54254"/>
                </a:lnTo>
                <a:lnTo>
                  <a:pt x="127305" y="55930"/>
                </a:lnTo>
                <a:lnTo>
                  <a:pt x="128132" y="66728"/>
                </a:lnTo>
                <a:lnTo>
                  <a:pt x="148740" y="100545"/>
                </a:lnTo>
                <a:lnTo>
                  <a:pt x="175691" y="108838"/>
                </a:lnTo>
                <a:lnTo>
                  <a:pt x="183807" y="108838"/>
                </a:lnTo>
                <a:lnTo>
                  <a:pt x="191338" y="106845"/>
                </a:lnTo>
                <a:lnTo>
                  <a:pt x="205257" y="98882"/>
                </a:lnTo>
                <a:lnTo>
                  <a:pt x="210743" y="93687"/>
                </a:lnTo>
                <a:lnTo>
                  <a:pt x="212381" y="91084"/>
                </a:lnTo>
                <a:lnTo>
                  <a:pt x="171386" y="91084"/>
                </a:lnTo>
                <a:lnTo>
                  <a:pt x="163626" y="87833"/>
                </a:lnTo>
                <a:lnTo>
                  <a:pt x="147904" y="55930"/>
                </a:lnTo>
                <a:lnTo>
                  <a:pt x="148525" y="47627"/>
                </a:lnTo>
                <a:lnTo>
                  <a:pt x="174685" y="17320"/>
                </a:lnTo>
                <a:lnTo>
                  <a:pt x="181165" y="16637"/>
                </a:lnTo>
                <a:lnTo>
                  <a:pt x="217257" y="16637"/>
                </a:lnTo>
                <a:lnTo>
                  <a:pt x="214113" y="13350"/>
                </a:lnTo>
                <a:lnTo>
                  <a:pt x="207899" y="8597"/>
                </a:lnTo>
                <a:lnTo>
                  <a:pt x="201117" y="4838"/>
                </a:lnTo>
                <a:lnTo>
                  <a:pt x="193992" y="2151"/>
                </a:lnTo>
                <a:lnTo>
                  <a:pt x="186524" y="537"/>
                </a:lnTo>
                <a:lnTo>
                  <a:pt x="178714" y="0"/>
                </a:lnTo>
                <a:close/>
              </a:path>
              <a:path w="288925" h="167639">
                <a:moveTo>
                  <a:pt x="217257" y="16637"/>
                </a:moveTo>
                <a:lnTo>
                  <a:pt x="189801" y="16637"/>
                </a:lnTo>
                <a:lnTo>
                  <a:pt x="197180" y="20015"/>
                </a:lnTo>
                <a:lnTo>
                  <a:pt x="203326" y="26796"/>
                </a:lnTo>
                <a:lnTo>
                  <a:pt x="212419" y="55930"/>
                </a:lnTo>
                <a:lnTo>
                  <a:pt x="211972" y="62431"/>
                </a:lnTo>
                <a:lnTo>
                  <a:pt x="189915" y="91084"/>
                </a:lnTo>
                <a:lnTo>
                  <a:pt x="212381" y="91084"/>
                </a:lnTo>
                <a:lnTo>
                  <a:pt x="214769" y="87287"/>
                </a:lnTo>
                <a:lnTo>
                  <a:pt x="234627" y="87287"/>
                </a:lnTo>
                <a:lnTo>
                  <a:pt x="234798" y="81318"/>
                </a:lnTo>
                <a:lnTo>
                  <a:pt x="230992" y="41939"/>
                </a:lnTo>
                <a:lnTo>
                  <a:pt x="219535" y="19018"/>
                </a:lnTo>
                <a:lnTo>
                  <a:pt x="217257" y="16637"/>
                </a:lnTo>
                <a:close/>
              </a:path>
              <a:path w="288925" h="167639">
                <a:moveTo>
                  <a:pt x="62141" y="0"/>
                </a:moveTo>
                <a:lnTo>
                  <a:pt x="53352" y="0"/>
                </a:lnTo>
                <a:lnTo>
                  <a:pt x="44806" y="600"/>
                </a:lnTo>
                <a:lnTo>
                  <a:pt x="9320" y="28551"/>
                </a:lnTo>
                <a:lnTo>
                  <a:pt x="373" y="69804"/>
                </a:lnTo>
                <a:lnTo>
                  <a:pt x="0" y="83604"/>
                </a:lnTo>
                <a:lnTo>
                  <a:pt x="1011" y="105049"/>
                </a:lnTo>
                <a:lnTo>
                  <a:pt x="16179" y="150139"/>
                </a:lnTo>
                <a:lnTo>
                  <a:pt x="53352" y="167106"/>
                </a:lnTo>
                <a:lnTo>
                  <a:pt x="61948" y="166501"/>
                </a:lnTo>
                <a:lnTo>
                  <a:pt x="89779" y="150583"/>
                </a:lnTo>
                <a:lnTo>
                  <a:pt x="53352" y="150583"/>
                </a:lnTo>
                <a:lnTo>
                  <a:pt x="46700" y="149745"/>
                </a:lnTo>
                <a:lnTo>
                  <a:pt x="22998" y="117095"/>
                </a:lnTo>
                <a:lnTo>
                  <a:pt x="20650" y="83604"/>
                </a:lnTo>
                <a:lnTo>
                  <a:pt x="21298" y="65042"/>
                </a:lnTo>
                <a:lnTo>
                  <a:pt x="36537" y="20535"/>
                </a:lnTo>
                <a:lnTo>
                  <a:pt x="43903" y="16637"/>
                </a:lnTo>
                <a:lnTo>
                  <a:pt x="90303" y="16637"/>
                </a:lnTo>
                <a:lnTo>
                  <a:pt x="88557" y="13931"/>
                </a:lnTo>
                <a:lnTo>
                  <a:pt x="83083" y="8839"/>
                </a:lnTo>
                <a:lnTo>
                  <a:pt x="69837" y="1765"/>
                </a:lnTo>
                <a:lnTo>
                  <a:pt x="62141" y="0"/>
                </a:lnTo>
                <a:close/>
              </a:path>
              <a:path w="288925" h="167639">
                <a:moveTo>
                  <a:pt x="90303" y="16637"/>
                </a:moveTo>
                <a:lnTo>
                  <a:pt x="53136" y="16637"/>
                </a:lnTo>
                <a:lnTo>
                  <a:pt x="59876" y="17466"/>
                </a:lnTo>
                <a:lnTo>
                  <a:pt x="66036" y="19954"/>
                </a:lnTo>
                <a:lnTo>
                  <a:pt x="85466" y="65097"/>
                </a:lnTo>
                <a:lnTo>
                  <a:pt x="86055" y="83604"/>
                </a:lnTo>
                <a:lnTo>
                  <a:pt x="85461" y="102071"/>
                </a:lnTo>
                <a:lnTo>
                  <a:pt x="71592" y="143077"/>
                </a:lnTo>
                <a:lnTo>
                  <a:pt x="53352" y="150583"/>
                </a:lnTo>
                <a:lnTo>
                  <a:pt x="89779" y="150583"/>
                </a:lnTo>
                <a:lnTo>
                  <a:pt x="105227" y="109627"/>
                </a:lnTo>
                <a:lnTo>
                  <a:pt x="106705" y="83604"/>
                </a:lnTo>
                <a:lnTo>
                  <a:pt x="106476" y="72064"/>
                </a:lnTo>
                <a:lnTo>
                  <a:pt x="98642" y="31675"/>
                </a:lnTo>
                <a:lnTo>
                  <a:pt x="92821" y="20535"/>
                </a:lnTo>
                <a:lnTo>
                  <a:pt x="90303" y="166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785336" y="3769410"/>
            <a:ext cx="306959" cy="1853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67123" y="3767175"/>
            <a:ext cx="1507947" cy="1876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962400" y="3657600"/>
            <a:ext cx="4724400" cy="1905"/>
          </a:xfrm>
          <a:custGeom>
            <a:avLst/>
            <a:gdLst/>
            <a:ahLst/>
            <a:cxnLst/>
            <a:rect l="l" t="t" r="r" b="b"/>
            <a:pathLst>
              <a:path w="4724400" h="1904">
                <a:moveTo>
                  <a:pt x="0" y="0"/>
                </a:moveTo>
                <a:lnTo>
                  <a:pt x="4724400" y="1587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962400" y="4038600"/>
            <a:ext cx="4724400" cy="1905"/>
          </a:xfrm>
          <a:custGeom>
            <a:avLst/>
            <a:gdLst/>
            <a:ahLst/>
            <a:cxnLst/>
            <a:rect l="l" t="t" r="r" b="b"/>
            <a:pathLst>
              <a:path w="4724400" h="1904">
                <a:moveTo>
                  <a:pt x="0" y="0"/>
                </a:moveTo>
                <a:lnTo>
                  <a:pt x="4724400" y="1587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962400" y="4419600"/>
            <a:ext cx="4724400" cy="1905"/>
          </a:xfrm>
          <a:custGeom>
            <a:avLst/>
            <a:gdLst/>
            <a:ahLst/>
            <a:cxnLst/>
            <a:rect l="l" t="t" r="r" b="b"/>
            <a:pathLst>
              <a:path w="4724400" h="1904">
                <a:moveTo>
                  <a:pt x="0" y="0"/>
                </a:moveTo>
                <a:lnTo>
                  <a:pt x="4724400" y="1587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962400" y="4800600"/>
            <a:ext cx="4724400" cy="1905"/>
          </a:xfrm>
          <a:custGeom>
            <a:avLst/>
            <a:gdLst/>
            <a:ahLst/>
            <a:cxnLst/>
            <a:rect l="l" t="t" r="r" b="b"/>
            <a:pathLst>
              <a:path w="4724400" h="1904">
                <a:moveTo>
                  <a:pt x="0" y="0"/>
                </a:moveTo>
                <a:lnTo>
                  <a:pt x="4724400" y="1587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962400" y="5181600"/>
            <a:ext cx="4648200" cy="1905"/>
          </a:xfrm>
          <a:custGeom>
            <a:avLst/>
            <a:gdLst/>
            <a:ahLst/>
            <a:cxnLst/>
            <a:rect l="l" t="t" r="r" b="b"/>
            <a:pathLst>
              <a:path w="4648200" h="1904">
                <a:moveTo>
                  <a:pt x="0" y="0"/>
                </a:moveTo>
                <a:lnTo>
                  <a:pt x="4648200" y="1587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038600" y="5562600"/>
            <a:ext cx="4648200" cy="1905"/>
          </a:xfrm>
          <a:custGeom>
            <a:avLst/>
            <a:gdLst/>
            <a:ahLst/>
            <a:cxnLst/>
            <a:rect l="l" t="t" r="r" b="b"/>
            <a:pathLst>
              <a:path w="4648200" h="1904">
                <a:moveTo>
                  <a:pt x="0" y="0"/>
                </a:moveTo>
                <a:lnTo>
                  <a:pt x="4648200" y="1587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038600" y="6019800"/>
            <a:ext cx="4724400" cy="1905"/>
          </a:xfrm>
          <a:custGeom>
            <a:avLst/>
            <a:gdLst/>
            <a:ahLst/>
            <a:cxnLst/>
            <a:rect l="l" t="t" r="r" b="b"/>
            <a:pathLst>
              <a:path w="4724400" h="1904">
                <a:moveTo>
                  <a:pt x="0" y="0"/>
                </a:moveTo>
                <a:lnTo>
                  <a:pt x="4724400" y="1587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819855" y="5704636"/>
            <a:ext cx="273685" cy="164465"/>
          </a:xfrm>
          <a:custGeom>
            <a:avLst/>
            <a:gdLst/>
            <a:ahLst/>
            <a:cxnLst/>
            <a:rect l="l" t="t" r="r" b="b"/>
            <a:pathLst>
              <a:path w="273685" h="164464">
                <a:moveTo>
                  <a:pt x="273265" y="141427"/>
                </a:moveTo>
                <a:lnTo>
                  <a:pt x="250380" y="141427"/>
                </a:lnTo>
                <a:lnTo>
                  <a:pt x="250380" y="164312"/>
                </a:lnTo>
                <a:lnTo>
                  <a:pt x="273265" y="164312"/>
                </a:lnTo>
                <a:lnTo>
                  <a:pt x="273265" y="141427"/>
                </a:lnTo>
                <a:close/>
              </a:path>
              <a:path w="273685" h="164464">
                <a:moveTo>
                  <a:pt x="196354" y="125133"/>
                </a:moveTo>
                <a:lnTo>
                  <a:pt x="176263" y="125133"/>
                </a:lnTo>
                <a:lnTo>
                  <a:pt x="176263" y="164312"/>
                </a:lnTo>
                <a:lnTo>
                  <a:pt x="196354" y="164312"/>
                </a:lnTo>
                <a:lnTo>
                  <a:pt x="196354" y="125133"/>
                </a:lnTo>
                <a:close/>
              </a:path>
              <a:path w="273685" h="164464">
                <a:moveTo>
                  <a:pt x="196354" y="673"/>
                </a:moveTo>
                <a:lnTo>
                  <a:pt x="179946" y="673"/>
                </a:lnTo>
                <a:lnTo>
                  <a:pt x="105270" y="106705"/>
                </a:lnTo>
                <a:lnTo>
                  <a:pt x="105270" y="125133"/>
                </a:lnTo>
                <a:lnTo>
                  <a:pt x="218452" y="125133"/>
                </a:lnTo>
                <a:lnTo>
                  <a:pt x="218452" y="106705"/>
                </a:lnTo>
                <a:lnTo>
                  <a:pt x="125018" y="106705"/>
                </a:lnTo>
                <a:lnTo>
                  <a:pt x="176263" y="32931"/>
                </a:lnTo>
                <a:lnTo>
                  <a:pt x="196354" y="32931"/>
                </a:lnTo>
                <a:lnTo>
                  <a:pt x="196354" y="673"/>
                </a:lnTo>
                <a:close/>
              </a:path>
              <a:path w="273685" h="164464">
                <a:moveTo>
                  <a:pt x="196354" y="32931"/>
                </a:moveTo>
                <a:lnTo>
                  <a:pt x="176263" y="32931"/>
                </a:lnTo>
                <a:lnTo>
                  <a:pt x="176263" y="106705"/>
                </a:lnTo>
                <a:lnTo>
                  <a:pt x="196354" y="106705"/>
                </a:lnTo>
                <a:lnTo>
                  <a:pt x="196354" y="32931"/>
                </a:lnTo>
                <a:close/>
              </a:path>
              <a:path w="273685" h="164464">
                <a:moveTo>
                  <a:pt x="60274" y="36283"/>
                </a:moveTo>
                <a:lnTo>
                  <a:pt x="40182" y="36283"/>
                </a:lnTo>
                <a:lnTo>
                  <a:pt x="40182" y="164312"/>
                </a:lnTo>
                <a:lnTo>
                  <a:pt x="60274" y="164312"/>
                </a:lnTo>
                <a:lnTo>
                  <a:pt x="60274" y="36283"/>
                </a:lnTo>
                <a:close/>
              </a:path>
              <a:path w="273685" h="164464">
                <a:moveTo>
                  <a:pt x="60274" y="0"/>
                </a:moveTo>
                <a:lnTo>
                  <a:pt x="47332" y="0"/>
                </a:lnTo>
                <a:lnTo>
                  <a:pt x="44246" y="5346"/>
                </a:lnTo>
                <a:lnTo>
                  <a:pt x="40243" y="10774"/>
                </a:lnTo>
                <a:lnTo>
                  <a:pt x="8163" y="36901"/>
                </a:lnTo>
                <a:lnTo>
                  <a:pt x="0" y="41071"/>
                </a:lnTo>
                <a:lnTo>
                  <a:pt x="0" y="60502"/>
                </a:lnTo>
                <a:lnTo>
                  <a:pt x="35344" y="40894"/>
                </a:lnTo>
                <a:lnTo>
                  <a:pt x="40182" y="36283"/>
                </a:lnTo>
                <a:lnTo>
                  <a:pt x="60274" y="36283"/>
                </a:lnTo>
                <a:lnTo>
                  <a:pt x="602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915981" y="5696165"/>
            <a:ext cx="186283" cy="1819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810711" y="5695492"/>
            <a:ext cx="78562" cy="182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184459" y="5696165"/>
            <a:ext cx="722490" cy="18460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816387" y="4142524"/>
            <a:ext cx="273685" cy="167640"/>
          </a:xfrm>
          <a:custGeom>
            <a:avLst/>
            <a:gdLst/>
            <a:ahLst/>
            <a:cxnLst/>
            <a:rect l="l" t="t" r="r" b="b"/>
            <a:pathLst>
              <a:path w="273685" h="167639">
                <a:moveTo>
                  <a:pt x="273265" y="141427"/>
                </a:moveTo>
                <a:lnTo>
                  <a:pt x="250380" y="141427"/>
                </a:lnTo>
                <a:lnTo>
                  <a:pt x="250380" y="164312"/>
                </a:lnTo>
                <a:lnTo>
                  <a:pt x="273265" y="164312"/>
                </a:lnTo>
                <a:lnTo>
                  <a:pt x="273265" y="141427"/>
                </a:lnTo>
                <a:close/>
              </a:path>
              <a:path w="273685" h="167639">
                <a:moveTo>
                  <a:pt x="173989" y="0"/>
                </a:moveTo>
                <a:lnTo>
                  <a:pt x="165214" y="0"/>
                </a:lnTo>
                <a:lnTo>
                  <a:pt x="156660" y="600"/>
                </a:lnTo>
                <a:lnTo>
                  <a:pt x="121176" y="28551"/>
                </a:lnTo>
                <a:lnTo>
                  <a:pt x="112233" y="69802"/>
                </a:lnTo>
                <a:lnTo>
                  <a:pt x="111861" y="83604"/>
                </a:lnTo>
                <a:lnTo>
                  <a:pt x="112871" y="105049"/>
                </a:lnTo>
                <a:lnTo>
                  <a:pt x="128041" y="150126"/>
                </a:lnTo>
                <a:lnTo>
                  <a:pt x="165214" y="167093"/>
                </a:lnTo>
                <a:lnTo>
                  <a:pt x="173810" y="166491"/>
                </a:lnTo>
                <a:lnTo>
                  <a:pt x="201643" y="150571"/>
                </a:lnTo>
                <a:lnTo>
                  <a:pt x="165214" y="150571"/>
                </a:lnTo>
                <a:lnTo>
                  <a:pt x="158559" y="149735"/>
                </a:lnTo>
                <a:lnTo>
                  <a:pt x="134858" y="117090"/>
                </a:lnTo>
                <a:lnTo>
                  <a:pt x="132511" y="83604"/>
                </a:lnTo>
                <a:lnTo>
                  <a:pt x="133159" y="65042"/>
                </a:lnTo>
                <a:lnTo>
                  <a:pt x="148386" y="20535"/>
                </a:lnTo>
                <a:lnTo>
                  <a:pt x="155765" y="16637"/>
                </a:lnTo>
                <a:lnTo>
                  <a:pt x="202157" y="16637"/>
                </a:lnTo>
                <a:lnTo>
                  <a:pt x="200406" y="13931"/>
                </a:lnTo>
                <a:lnTo>
                  <a:pt x="194945" y="8839"/>
                </a:lnTo>
                <a:lnTo>
                  <a:pt x="181698" y="1765"/>
                </a:lnTo>
                <a:lnTo>
                  <a:pt x="173989" y="0"/>
                </a:lnTo>
                <a:close/>
              </a:path>
              <a:path w="273685" h="167639">
                <a:moveTo>
                  <a:pt x="202157" y="16637"/>
                </a:moveTo>
                <a:lnTo>
                  <a:pt x="164985" y="16637"/>
                </a:lnTo>
                <a:lnTo>
                  <a:pt x="171726" y="17465"/>
                </a:lnTo>
                <a:lnTo>
                  <a:pt x="177890" y="19953"/>
                </a:lnTo>
                <a:lnTo>
                  <a:pt x="197326" y="65096"/>
                </a:lnTo>
                <a:lnTo>
                  <a:pt x="197916" y="83604"/>
                </a:lnTo>
                <a:lnTo>
                  <a:pt x="197321" y="102065"/>
                </a:lnTo>
                <a:lnTo>
                  <a:pt x="183454" y="143070"/>
                </a:lnTo>
                <a:lnTo>
                  <a:pt x="165214" y="150571"/>
                </a:lnTo>
                <a:lnTo>
                  <a:pt x="201643" y="150571"/>
                </a:lnTo>
                <a:lnTo>
                  <a:pt x="217089" y="109627"/>
                </a:lnTo>
                <a:lnTo>
                  <a:pt x="218567" y="83604"/>
                </a:lnTo>
                <a:lnTo>
                  <a:pt x="218336" y="72062"/>
                </a:lnTo>
                <a:lnTo>
                  <a:pt x="210499" y="31675"/>
                </a:lnTo>
                <a:lnTo>
                  <a:pt x="204682" y="20535"/>
                </a:lnTo>
                <a:lnTo>
                  <a:pt x="202157" y="16637"/>
                </a:lnTo>
                <a:close/>
              </a:path>
              <a:path w="273685" h="167639">
                <a:moveTo>
                  <a:pt x="60286" y="36271"/>
                </a:moveTo>
                <a:lnTo>
                  <a:pt x="40195" y="36271"/>
                </a:lnTo>
                <a:lnTo>
                  <a:pt x="40195" y="164299"/>
                </a:lnTo>
                <a:lnTo>
                  <a:pt x="60286" y="164299"/>
                </a:lnTo>
                <a:lnTo>
                  <a:pt x="60286" y="36271"/>
                </a:lnTo>
                <a:close/>
              </a:path>
              <a:path w="273685" h="167639">
                <a:moveTo>
                  <a:pt x="60286" y="0"/>
                </a:moveTo>
                <a:lnTo>
                  <a:pt x="47332" y="0"/>
                </a:lnTo>
                <a:lnTo>
                  <a:pt x="44251" y="5346"/>
                </a:lnTo>
                <a:lnTo>
                  <a:pt x="40247" y="10774"/>
                </a:lnTo>
                <a:lnTo>
                  <a:pt x="8165" y="36900"/>
                </a:lnTo>
                <a:lnTo>
                  <a:pt x="0" y="41071"/>
                </a:lnTo>
                <a:lnTo>
                  <a:pt x="0" y="60502"/>
                </a:lnTo>
                <a:lnTo>
                  <a:pt x="35356" y="40893"/>
                </a:lnTo>
                <a:lnTo>
                  <a:pt x="40195" y="36271"/>
                </a:lnTo>
                <a:lnTo>
                  <a:pt x="60286" y="36271"/>
                </a:lnTo>
                <a:lnTo>
                  <a:pt x="602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919105" y="4133380"/>
            <a:ext cx="179692" cy="1853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807243" y="4133380"/>
            <a:ext cx="78574" cy="18258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180992" y="4134053"/>
            <a:ext cx="722490" cy="18459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817632" y="4497070"/>
            <a:ext cx="189064" cy="1826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060393" y="4647628"/>
            <a:ext cx="23495" cy="23495"/>
          </a:xfrm>
          <a:custGeom>
            <a:avLst/>
            <a:gdLst/>
            <a:ahLst/>
            <a:cxnLst/>
            <a:rect l="l" t="t" r="r" b="b"/>
            <a:pathLst>
              <a:path w="23495" h="23495">
                <a:moveTo>
                  <a:pt x="0" y="0"/>
                </a:moveTo>
                <a:lnTo>
                  <a:pt x="22885" y="0"/>
                </a:lnTo>
                <a:lnTo>
                  <a:pt x="22885" y="22885"/>
                </a:lnTo>
                <a:lnTo>
                  <a:pt x="0" y="2288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73728" y="4497743"/>
            <a:ext cx="767981" cy="22735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011928" y="4497730"/>
            <a:ext cx="1092111" cy="18460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180963" y="4497730"/>
            <a:ext cx="912914" cy="18460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175245" y="4494936"/>
            <a:ext cx="921499" cy="18740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812362" y="4891887"/>
            <a:ext cx="250825" cy="18928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089349" y="4896446"/>
            <a:ext cx="1319822" cy="18740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476963" y="4899240"/>
            <a:ext cx="376377" cy="18460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925210" y="4896332"/>
            <a:ext cx="893660" cy="187617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890232" y="4896446"/>
            <a:ext cx="1707515" cy="23281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826789" y="5285536"/>
            <a:ext cx="273685" cy="167640"/>
          </a:xfrm>
          <a:custGeom>
            <a:avLst/>
            <a:gdLst/>
            <a:ahLst/>
            <a:cxnLst/>
            <a:rect l="l" t="t" r="r" b="b"/>
            <a:pathLst>
              <a:path w="273685" h="167639">
                <a:moveTo>
                  <a:pt x="273253" y="141414"/>
                </a:moveTo>
                <a:lnTo>
                  <a:pt x="250367" y="141414"/>
                </a:lnTo>
                <a:lnTo>
                  <a:pt x="250367" y="164299"/>
                </a:lnTo>
                <a:lnTo>
                  <a:pt x="273253" y="164299"/>
                </a:lnTo>
                <a:lnTo>
                  <a:pt x="273253" y="141414"/>
                </a:lnTo>
                <a:close/>
              </a:path>
              <a:path w="273685" h="167639">
                <a:moveTo>
                  <a:pt x="132054" y="118427"/>
                </a:moveTo>
                <a:lnTo>
                  <a:pt x="111963" y="121107"/>
                </a:lnTo>
                <a:lnTo>
                  <a:pt x="113727" y="130844"/>
                </a:lnTo>
                <a:lnTo>
                  <a:pt x="117020" y="139633"/>
                </a:lnTo>
                <a:lnTo>
                  <a:pt x="153654" y="166405"/>
                </a:lnTo>
                <a:lnTo>
                  <a:pt x="163969" y="167208"/>
                </a:lnTo>
                <a:lnTo>
                  <a:pt x="175397" y="166276"/>
                </a:lnTo>
                <a:lnTo>
                  <a:pt x="185793" y="163482"/>
                </a:lnTo>
                <a:lnTo>
                  <a:pt x="195157" y="158823"/>
                </a:lnTo>
                <a:lnTo>
                  <a:pt x="203492" y="152298"/>
                </a:lnTo>
                <a:lnTo>
                  <a:pt x="204994" y="150571"/>
                </a:lnTo>
                <a:lnTo>
                  <a:pt x="156121" y="150571"/>
                </a:lnTo>
                <a:lnTo>
                  <a:pt x="149364" y="148056"/>
                </a:lnTo>
                <a:lnTo>
                  <a:pt x="143827" y="143040"/>
                </a:lnTo>
                <a:lnTo>
                  <a:pt x="139969" y="138672"/>
                </a:lnTo>
                <a:lnTo>
                  <a:pt x="136721" y="133115"/>
                </a:lnTo>
                <a:lnTo>
                  <a:pt x="134061" y="126282"/>
                </a:lnTo>
                <a:lnTo>
                  <a:pt x="132054" y="118427"/>
                </a:lnTo>
                <a:close/>
              </a:path>
              <a:path w="273685" h="167639">
                <a:moveTo>
                  <a:pt x="206463" y="84607"/>
                </a:moveTo>
                <a:lnTo>
                  <a:pt x="175056" y="84607"/>
                </a:lnTo>
                <a:lnTo>
                  <a:pt x="182727" y="87604"/>
                </a:lnTo>
                <a:lnTo>
                  <a:pt x="194779" y="99580"/>
                </a:lnTo>
                <a:lnTo>
                  <a:pt x="197789" y="107188"/>
                </a:lnTo>
                <a:lnTo>
                  <a:pt x="197789" y="116420"/>
                </a:lnTo>
                <a:lnTo>
                  <a:pt x="170896" y="149957"/>
                </a:lnTo>
                <a:lnTo>
                  <a:pt x="164084" y="150571"/>
                </a:lnTo>
                <a:lnTo>
                  <a:pt x="204994" y="150571"/>
                </a:lnTo>
                <a:lnTo>
                  <a:pt x="210326" y="144442"/>
                </a:lnTo>
                <a:lnTo>
                  <a:pt x="215207" y="135770"/>
                </a:lnTo>
                <a:lnTo>
                  <a:pt x="218136" y="126282"/>
                </a:lnTo>
                <a:lnTo>
                  <a:pt x="219113" y="115976"/>
                </a:lnTo>
                <a:lnTo>
                  <a:pt x="218610" y="108382"/>
                </a:lnTo>
                <a:lnTo>
                  <a:pt x="217103" y="101450"/>
                </a:lnTo>
                <a:lnTo>
                  <a:pt x="214591" y="95180"/>
                </a:lnTo>
                <a:lnTo>
                  <a:pt x="211074" y="89573"/>
                </a:lnTo>
                <a:lnTo>
                  <a:pt x="206651" y="84748"/>
                </a:lnTo>
                <a:lnTo>
                  <a:pt x="206463" y="84607"/>
                </a:lnTo>
                <a:close/>
              </a:path>
              <a:path w="273685" h="167639">
                <a:moveTo>
                  <a:pt x="153809" y="69202"/>
                </a:moveTo>
                <a:lnTo>
                  <a:pt x="151587" y="86842"/>
                </a:lnTo>
                <a:lnTo>
                  <a:pt x="157238" y="85344"/>
                </a:lnTo>
                <a:lnTo>
                  <a:pt x="161963" y="84607"/>
                </a:lnTo>
                <a:lnTo>
                  <a:pt x="206463" y="84607"/>
                </a:lnTo>
                <a:lnTo>
                  <a:pt x="201422" y="80825"/>
                </a:lnTo>
                <a:lnTo>
                  <a:pt x="195382" y="77803"/>
                </a:lnTo>
                <a:lnTo>
                  <a:pt x="188531" y="75679"/>
                </a:lnTo>
                <a:lnTo>
                  <a:pt x="195973" y="72250"/>
                </a:lnTo>
                <a:lnTo>
                  <a:pt x="199406" y="69430"/>
                </a:lnTo>
                <a:lnTo>
                  <a:pt x="156235" y="69430"/>
                </a:lnTo>
                <a:lnTo>
                  <a:pt x="155155" y="69354"/>
                </a:lnTo>
                <a:lnTo>
                  <a:pt x="153809" y="69202"/>
                </a:lnTo>
                <a:close/>
              </a:path>
              <a:path w="273685" h="167639">
                <a:moveTo>
                  <a:pt x="202158" y="16522"/>
                </a:moveTo>
                <a:lnTo>
                  <a:pt x="171526" y="16522"/>
                </a:lnTo>
                <a:lnTo>
                  <a:pt x="177965" y="18935"/>
                </a:lnTo>
                <a:lnTo>
                  <a:pt x="187934" y="28613"/>
                </a:lnTo>
                <a:lnTo>
                  <a:pt x="190423" y="34709"/>
                </a:lnTo>
                <a:lnTo>
                  <a:pt x="190423" y="51384"/>
                </a:lnTo>
                <a:lnTo>
                  <a:pt x="187007" y="58267"/>
                </a:lnTo>
                <a:lnTo>
                  <a:pt x="173316" y="67195"/>
                </a:lnTo>
                <a:lnTo>
                  <a:pt x="165608" y="69430"/>
                </a:lnTo>
                <a:lnTo>
                  <a:pt x="199406" y="69430"/>
                </a:lnTo>
                <a:lnTo>
                  <a:pt x="201587" y="67640"/>
                </a:lnTo>
                <a:lnTo>
                  <a:pt x="209181" y="56032"/>
                </a:lnTo>
                <a:lnTo>
                  <a:pt x="211074" y="49593"/>
                </a:lnTo>
                <a:lnTo>
                  <a:pt x="210969" y="34709"/>
                </a:lnTo>
                <a:lnTo>
                  <a:pt x="209080" y="28054"/>
                </a:lnTo>
                <a:lnTo>
                  <a:pt x="202158" y="16522"/>
                </a:lnTo>
                <a:close/>
              </a:path>
              <a:path w="273685" h="167639">
                <a:moveTo>
                  <a:pt x="172123" y="0"/>
                </a:moveTo>
                <a:lnTo>
                  <a:pt x="163195" y="0"/>
                </a:lnTo>
                <a:lnTo>
                  <a:pt x="153879" y="693"/>
                </a:lnTo>
                <a:lnTo>
                  <a:pt x="119995" y="24482"/>
                </a:lnTo>
                <a:lnTo>
                  <a:pt x="113969" y="42418"/>
                </a:lnTo>
                <a:lnTo>
                  <a:pt x="134061" y="45986"/>
                </a:lnTo>
                <a:lnTo>
                  <a:pt x="135547" y="36156"/>
                </a:lnTo>
                <a:lnTo>
                  <a:pt x="138899" y="28790"/>
                </a:lnTo>
                <a:lnTo>
                  <a:pt x="149313" y="18973"/>
                </a:lnTo>
                <a:lnTo>
                  <a:pt x="155828" y="16522"/>
                </a:lnTo>
                <a:lnTo>
                  <a:pt x="202158" y="16522"/>
                </a:lnTo>
                <a:lnTo>
                  <a:pt x="201129" y="14808"/>
                </a:lnTo>
                <a:lnTo>
                  <a:pt x="195376" y="9575"/>
                </a:lnTo>
                <a:lnTo>
                  <a:pt x="180339" y="1917"/>
                </a:lnTo>
                <a:lnTo>
                  <a:pt x="172123" y="0"/>
                </a:lnTo>
                <a:close/>
              </a:path>
              <a:path w="273685" h="167639">
                <a:moveTo>
                  <a:pt x="60274" y="36271"/>
                </a:moveTo>
                <a:lnTo>
                  <a:pt x="40182" y="36271"/>
                </a:lnTo>
                <a:lnTo>
                  <a:pt x="40182" y="164299"/>
                </a:lnTo>
                <a:lnTo>
                  <a:pt x="60274" y="164299"/>
                </a:lnTo>
                <a:lnTo>
                  <a:pt x="60274" y="36271"/>
                </a:lnTo>
                <a:close/>
              </a:path>
              <a:path w="273685" h="167639">
                <a:moveTo>
                  <a:pt x="60274" y="0"/>
                </a:moveTo>
                <a:lnTo>
                  <a:pt x="47320" y="0"/>
                </a:lnTo>
                <a:lnTo>
                  <a:pt x="44239" y="5340"/>
                </a:lnTo>
                <a:lnTo>
                  <a:pt x="40235" y="10768"/>
                </a:lnTo>
                <a:lnTo>
                  <a:pt x="8157" y="36899"/>
                </a:lnTo>
                <a:lnTo>
                  <a:pt x="0" y="41071"/>
                </a:lnTo>
                <a:lnTo>
                  <a:pt x="0" y="60490"/>
                </a:lnTo>
                <a:lnTo>
                  <a:pt x="35344" y="40881"/>
                </a:lnTo>
                <a:lnTo>
                  <a:pt x="40182" y="36271"/>
                </a:lnTo>
                <a:lnTo>
                  <a:pt x="60274" y="36271"/>
                </a:lnTo>
                <a:lnTo>
                  <a:pt x="602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929608" y="5276392"/>
            <a:ext cx="179578" cy="18549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817645" y="5276392"/>
            <a:ext cx="78562" cy="182587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190491" y="5277065"/>
            <a:ext cx="1092111" cy="184607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352478" y="5274271"/>
            <a:ext cx="155702" cy="188506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575934" y="5277065"/>
            <a:ext cx="1345730" cy="230035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7001484" y="5283415"/>
            <a:ext cx="310515" cy="169545"/>
          </a:xfrm>
          <a:custGeom>
            <a:avLst/>
            <a:gdLst/>
            <a:ahLst/>
            <a:cxnLst/>
            <a:rect l="l" t="t" r="r" b="b"/>
            <a:pathLst>
              <a:path w="310515" h="169545">
                <a:moveTo>
                  <a:pt x="242595" y="0"/>
                </a:moveTo>
                <a:lnTo>
                  <a:pt x="202907" y="9880"/>
                </a:lnTo>
                <a:lnTo>
                  <a:pt x="175120" y="38785"/>
                </a:lnTo>
                <a:lnTo>
                  <a:pt x="165353" y="83375"/>
                </a:lnTo>
                <a:lnTo>
                  <a:pt x="165894" y="94910"/>
                </a:lnTo>
                <a:lnTo>
                  <a:pt x="178822" y="136862"/>
                </a:lnTo>
                <a:lnTo>
                  <a:pt x="208135" y="163160"/>
                </a:lnTo>
                <a:lnTo>
                  <a:pt x="242265" y="169214"/>
                </a:lnTo>
                <a:lnTo>
                  <a:pt x="254549" y="168340"/>
                </a:lnTo>
                <a:lnTo>
                  <a:pt x="265853" y="165715"/>
                </a:lnTo>
                <a:lnTo>
                  <a:pt x="276174" y="161338"/>
                </a:lnTo>
                <a:lnTo>
                  <a:pt x="285508" y="155206"/>
                </a:lnTo>
                <a:lnTo>
                  <a:pt x="290247" y="150685"/>
                </a:lnTo>
                <a:lnTo>
                  <a:pt x="240474" y="150685"/>
                </a:lnTo>
                <a:lnTo>
                  <a:pt x="233128" y="150204"/>
                </a:lnTo>
                <a:lnTo>
                  <a:pt x="197226" y="127006"/>
                </a:lnTo>
                <a:lnTo>
                  <a:pt x="187680" y="83273"/>
                </a:lnTo>
                <a:lnTo>
                  <a:pt x="188001" y="75237"/>
                </a:lnTo>
                <a:lnTo>
                  <a:pt x="199832" y="38165"/>
                </a:lnTo>
                <a:lnTo>
                  <a:pt x="233107" y="19093"/>
                </a:lnTo>
                <a:lnTo>
                  <a:pt x="242150" y="18529"/>
                </a:lnTo>
                <a:lnTo>
                  <a:pt x="290670" y="18529"/>
                </a:lnTo>
                <a:lnTo>
                  <a:pt x="283895" y="12496"/>
                </a:lnTo>
                <a:lnTo>
                  <a:pt x="275035" y="7029"/>
                </a:lnTo>
                <a:lnTo>
                  <a:pt x="265198" y="3124"/>
                </a:lnTo>
                <a:lnTo>
                  <a:pt x="254384" y="781"/>
                </a:lnTo>
                <a:lnTo>
                  <a:pt x="242595" y="0"/>
                </a:lnTo>
                <a:close/>
              </a:path>
              <a:path w="310515" h="169545">
                <a:moveTo>
                  <a:pt x="288366" y="109054"/>
                </a:moveTo>
                <a:lnTo>
                  <a:pt x="264629" y="144786"/>
                </a:lnTo>
                <a:lnTo>
                  <a:pt x="240474" y="150685"/>
                </a:lnTo>
                <a:lnTo>
                  <a:pt x="290247" y="150685"/>
                </a:lnTo>
                <a:lnTo>
                  <a:pt x="293676" y="147413"/>
                </a:lnTo>
                <a:lnTo>
                  <a:pt x="300483" y="138034"/>
                </a:lnTo>
                <a:lnTo>
                  <a:pt x="305952" y="127006"/>
                </a:lnTo>
                <a:lnTo>
                  <a:pt x="310019" y="114528"/>
                </a:lnTo>
                <a:lnTo>
                  <a:pt x="288366" y="109054"/>
                </a:lnTo>
                <a:close/>
              </a:path>
              <a:path w="310515" h="169545">
                <a:moveTo>
                  <a:pt x="290670" y="18529"/>
                </a:moveTo>
                <a:lnTo>
                  <a:pt x="242150" y="18529"/>
                </a:lnTo>
                <a:lnTo>
                  <a:pt x="250004" y="19038"/>
                </a:lnTo>
                <a:lnTo>
                  <a:pt x="257160" y="20567"/>
                </a:lnTo>
                <a:lnTo>
                  <a:pt x="285902" y="52679"/>
                </a:lnTo>
                <a:lnTo>
                  <a:pt x="307225" y="47663"/>
                </a:lnTo>
                <a:lnTo>
                  <a:pt x="303296" y="36965"/>
                </a:lnTo>
                <a:lnTo>
                  <a:pt x="298099" y="27541"/>
                </a:lnTo>
                <a:lnTo>
                  <a:pt x="291632" y="19386"/>
                </a:lnTo>
                <a:lnTo>
                  <a:pt x="290670" y="18529"/>
                </a:lnTo>
                <a:close/>
              </a:path>
              <a:path w="310515" h="169545">
                <a:moveTo>
                  <a:pt x="77241" y="0"/>
                </a:moveTo>
                <a:lnTo>
                  <a:pt x="37553" y="9880"/>
                </a:lnTo>
                <a:lnTo>
                  <a:pt x="9766" y="38785"/>
                </a:lnTo>
                <a:lnTo>
                  <a:pt x="0" y="83375"/>
                </a:lnTo>
                <a:lnTo>
                  <a:pt x="540" y="94910"/>
                </a:lnTo>
                <a:lnTo>
                  <a:pt x="13468" y="136862"/>
                </a:lnTo>
                <a:lnTo>
                  <a:pt x="42781" y="163160"/>
                </a:lnTo>
                <a:lnTo>
                  <a:pt x="76911" y="169214"/>
                </a:lnTo>
                <a:lnTo>
                  <a:pt x="89195" y="168340"/>
                </a:lnTo>
                <a:lnTo>
                  <a:pt x="100499" y="165715"/>
                </a:lnTo>
                <a:lnTo>
                  <a:pt x="110820" y="161338"/>
                </a:lnTo>
                <a:lnTo>
                  <a:pt x="120154" y="155206"/>
                </a:lnTo>
                <a:lnTo>
                  <a:pt x="124893" y="150685"/>
                </a:lnTo>
                <a:lnTo>
                  <a:pt x="75120" y="150685"/>
                </a:lnTo>
                <a:lnTo>
                  <a:pt x="67774" y="150204"/>
                </a:lnTo>
                <a:lnTo>
                  <a:pt x="31872" y="127006"/>
                </a:lnTo>
                <a:lnTo>
                  <a:pt x="22326" y="83273"/>
                </a:lnTo>
                <a:lnTo>
                  <a:pt x="22647" y="75237"/>
                </a:lnTo>
                <a:lnTo>
                  <a:pt x="34478" y="38165"/>
                </a:lnTo>
                <a:lnTo>
                  <a:pt x="67753" y="19093"/>
                </a:lnTo>
                <a:lnTo>
                  <a:pt x="76796" y="18529"/>
                </a:lnTo>
                <a:lnTo>
                  <a:pt x="125316" y="18529"/>
                </a:lnTo>
                <a:lnTo>
                  <a:pt x="118541" y="12496"/>
                </a:lnTo>
                <a:lnTo>
                  <a:pt x="109681" y="7029"/>
                </a:lnTo>
                <a:lnTo>
                  <a:pt x="99844" y="3124"/>
                </a:lnTo>
                <a:lnTo>
                  <a:pt x="89030" y="781"/>
                </a:lnTo>
                <a:lnTo>
                  <a:pt x="77241" y="0"/>
                </a:lnTo>
                <a:close/>
              </a:path>
              <a:path w="310515" h="169545">
                <a:moveTo>
                  <a:pt x="122999" y="109054"/>
                </a:moveTo>
                <a:lnTo>
                  <a:pt x="99275" y="144786"/>
                </a:lnTo>
                <a:lnTo>
                  <a:pt x="75120" y="150685"/>
                </a:lnTo>
                <a:lnTo>
                  <a:pt x="124893" y="150685"/>
                </a:lnTo>
                <a:lnTo>
                  <a:pt x="128322" y="147413"/>
                </a:lnTo>
                <a:lnTo>
                  <a:pt x="135129" y="138034"/>
                </a:lnTo>
                <a:lnTo>
                  <a:pt x="140598" y="127006"/>
                </a:lnTo>
                <a:lnTo>
                  <a:pt x="144665" y="114528"/>
                </a:lnTo>
                <a:lnTo>
                  <a:pt x="122999" y="109054"/>
                </a:lnTo>
                <a:close/>
              </a:path>
              <a:path w="310515" h="169545">
                <a:moveTo>
                  <a:pt x="125316" y="18529"/>
                </a:moveTo>
                <a:lnTo>
                  <a:pt x="76796" y="18529"/>
                </a:lnTo>
                <a:lnTo>
                  <a:pt x="84650" y="19038"/>
                </a:lnTo>
                <a:lnTo>
                  <a:pt x="91806" y="20567"/>
                </a:lnTo>
                <a:lnTo>
                  <a:pt x="120548" y="52679"/>
                </a:lnTo>
                <a:lnTo>
                  <a:pt x="141871" y="47663"/>
                </a:lnTo>
                <a:lnTo>
                  <a:pt x="137942" y="36965"/>
                </a:lnTo>
                <a:lnTo>
                  <a:pt x="132745" y="27541"/>
                </a:lnTo>
                <a:lnTo>
                  <a:pt x="126278" y="19386"/>
                </a:lnTo>
                <a:lnTo>
                  <a:pt x="125316" y="185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992340" y="5274271"/>
            <a:ext cx="328307" cy="187502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808336" y="3380244"/>
            <a:ext cx="288925" cy="167640"/>
          </a:xfrm>
          <a:custGeom>
            <a:avLst/>
            <a:gdLst/>
            <a:ahLst/>
            <a:cxnLst/>
            <a:rect l="l" t="t" r="r" b="b"/>
            <a:pathLst>
              <a:path w="288925" h="167639">
                <a:moveTo>
                  <a:pt x="288658" y="141414"/>
                </a:moveTo>
                <a:lnTo>
                  <a:pt x="265772" y="141414"/>
                </a:lnTo>
                <a:lnTo>
                  <a:pt x="265772" y="164299"/>
                </a:lnTo>
                <a:lnTo>
                  <a:pt x="288658" y="164299"/>
                </a:lnTo>
                <a:lnTo>
                  <a:pt x="288658" y="141414"/>
                </a:lnTo>
                <a:close/>
              </a:path>
              <a:path w="288925" h="167639">
                <a:moveTo>
                  <a:pt x="180606" y="0"/>
                </a:moveTo>
                <a:lnTo>
                  <a:pt x="140833" y="18600"/>
                </a:lnTo>
                <a:lnTo>
                  <a:pt x="133616" y="42189"/>
                </a:lnTo>
                <a:lnTo>
                  <a:pt x="133691" y="50330"/>
                </a:lnTo>
                <a:lnTo>
                  <a:pt x="135623" y="56845"/>
                </a:lnTo>
                <a:lnTo>
                  <a:pt x="143680" y="68173"/>
                </a:lnTo>
                <a:lnTo>
                  <a:pt x="149834" y="72516"/>
                </a:lnTo>
                <a:lnTo>
                  <a:pt x="158165" y="75564"/>
                </a:lnTo>
                <a:lnTo>
                  <a:pt x="151117" y="77946"/>
                </a:lnTo>
                <a:lnTo>
                  <a:pt x="127532" y="109321"/>
                </a:lnTo>
                <a:lnTo>
                  <a:pt x="127025" y="116979"/>
                </a:lnTo>
                <a:lnTo>
                  <a:pt x="127953" y="127252"/>
                </a:lnTo>
                <a:lnTo>
                  <a:pt x="149879" y="159019"/>
                </a:lnTo>
                <a:lnTo>
                  <a:pt x="180936" y="167093"/>
                </a:lnTo>
                <a:lnTo>
                  <a:pt x="192482" y="166196"/>
                </a:lnTo>
                <a:lnTo>
                  <a:pt x="202853" y="163504"/>
                </a:lnTo>
                <a:lnTo>
                  <a:pt x="212044" y="159019"/>
                </a:lnTo>
                <a:lnTo>
                  <a:pt x="220002" y="152806"/>
                </a:lnTo>
                <a:lnTo>
                  <a:pt x="221922" y="150571"/>
                </a:lnTo>
                <a:lnTo>
                  <a:pt x="174993" y="150571"/>
                </a:lnTo>
                <a:lnTo>
                  <a:pt x="169214" y="149098"/>
                </a:lnTo>
                <a:lnTo>
                  <a:pt x="158508" y="143217"/>
                </a:lnTo>
                <a:lnTo>
                  <a:pt x="154470" y="139077"/>
                </a:lnTo>
                <a:lnTo>
                  <a:pt x="149034" y="128358"/>
                </a:lnTo>
                <a:lnTo>
                  <a:pt x="147675" y="122821"/>
                </a:lnTo>
                <a:lnTo>
                  <a:pt x="147675" y="107708"/>
                </a:lnTo>
                <a:lnTo>
                  <a:pt x="150787" y="99898"/>
                </a:lnTo>
                <a:lnTo>
                  <a:pt x="163207" y="87388"/>
                </a:lnTo>
                <a:lnTo>
                  <a:pt x="171043" y="84264"/>
                </a:lnTo>
                <a:lnTo>
                  <a:pt x="220095" y="84264"/>
                </a:lnTo>
                <a:lnTo>
                  <a:pt x="217319" y="81984"/>
                </a:lnTo>
                <a:lnTo>
                  <a:pt x="211135" y="78398"/>
                </a:lnTo>
                <a:lnTo>
                  <a:pt x="204050" y="75564"/>
                </a:lnTo>
                <a:lnTo>
                  <a:pt x="212153" y="72516"/>
                </a:lnTo>
                <a:lnTo>
                  <a:pt x="218207" y="68160"/>
                </a:lnTo>
                <a:lnTo>
                  <a:pt x="218423" y="67856"/>
                </a:lnTo>
                <a:lnTo>
                  <a:pt x="173088" y="67856"/>
                </a:lnTo>
                <a:lnTo>
                  <a:pt x="166611" y="65404"/>
                </a:lnTo>
                <a:lnTo>
                  <a:pt x="156641" y="55587"/>
                </a:lnTo>
                <a:lnTo>
                  <a:pt x="154152" y="49263"/>
                </a:lnTo>
                <a:lnTo>
                  <a:pt x="154152" y="34671"/>
                </a:lnTo>
                <a:lnTo>
                  <a:pt x="156679" y="28790"/>
                </a:lnTo>
                <a:lnTo>
                  <a:pt x="166801" y="18973"/>
                </a:lnTo>
                <a:lnTo>
                  <a:pt x="173164" y="16510"/>
                </a:lnTo>
                <a:lnTo>
                  <a:pt x="218638" y="16510"/>
                </a:lnTo>
                <a:lnTo>
                  <a:pt x="215099" y="12446"/>
                </a:lnTo>
                <a:lnTo>
                  <a:pt x="208044" y="6997"/>
                </a:lnTo>
                <a:lnTo>
                  <a:pt x="199944" y="3108"/>
                </a:lnTo>
                <a:lnTo>
                  <a:pt x="190798" y="776"/>
                </a:lnTo>
                <a:lnTo>
                  <a:pt x="180606" y="0"/>
                </a:lnTo>
                <a:close/>
              </a:path>
              <a:path w="288925" h="167639">
                <a:moveTo>
                  <a:pt x="220095" y="84264"/>
                </a:moveTo>
                <a:lnTo>
                  <a:pt x="180492" y="84264"/>
                </a:lnTo>
                <a:lnTo>
                  <a:pt x="187445" y="84857"/>
                </a:lnTo>
                <a:lnTo>
                  <a:pt x="193790" y="86636"/>
                </a:lnTo>
                <a:lnTo>
                  <a:pt x="214312" y="127279"/>
                </a:lnTo>
                <a:lnTo>
                  <a:pt x="211188" y="135127"/>
                </a:lnTo>
                <a:lnTo>
                  <a:pt x="181165" y="150571"/>
                </a:lnTo>
                <a:lnTo>
                  <a:pt x="221922" y="150571"/>
                </a:lnTo>
                <a:lnTo>
                  <a:pt x="226500" y="145243"/>
                </a:lnTo>
                <a:lnTo>
                  <a:pt x="231139" y="136842"/>
                </a:lnTo>
                <a:lnTo>
                  <a:pt x="233921" y="127603"/>
                </a:lnTo>
                <a:lnTo>
                  <a:pt x="234827" y="117754"/>
                </a:lnTo>
                <a:lnTo>
                  <a:pt x="234811" y="116979"/>
                </a:lnTo>
                <a:lnTo>
                  <a:pt x="222603" y="86323"/>
                </a:lnTo>
                <a:lnTo>
                  <a:pt x="220095" y="84264"/>
                </a:lnTo>
                <a:close/>
              </a:path>
              <a:path w="288925" h="167639">
                <a:moveTo>
                  <a:pt x="218638" y="16510"/>
                </a:moveTo>
                <a:lnTo>
                  <a:pt x="188417" y="16510"/>
                </a:lnTo>
                <a:lnTo>
                  <a:pt x="194767" y="19024"/>
                </a:lnTo>
                <a:lnTo>
                  <a:pt x="204952" y="29070"/>
                </a:lnTo>
                <a:lnTo>
                  <a:pt x="207505" y="35267"/>
                </a:lnTo>
                <a:lnTo>
                  <a:pt x="207505" y="49707"/>
                </a:lnTo>
                <a:lnTo>
                  <a:pt x="205028" y="55676"/>
                </a:lnTo>
                <a:lnTo>
                  <a:pt x="195135" y="65417"/>
                </a:lnTo>
                <a:lnTo>
                  <a:pt x="188785" y="67856"/>
                </a:lnTo>
                <a:lnTo>
                  <a:pt x="218423" y="67856"/>
                </a:lnTo>
                <a:lnTo>
                  <a:pt x="226161" y="56946"/>
                </a:lnTo>
                <a:lnTo>
                  <a:pt x="228155" y="50330"/>
                </a:lnTo>
                <a:lnTo>
                  <a:pt x="228102" y="42189"/>
                </a:lnTo>
                <a:lnTo>
                  <a:pt x="227338" y="34154"/>
                </a:lnTo>
                <a:lnTo>
                  <a:pt x="224890" y="26239"/>
                </a:lnTo>
                <a:lnTo>
                  <a:pt x="220783" y="18973"/>
                </a:lnTo>
                <a:lnTo>
                  <a:pt x="218638" y="16510"/>
                </a:lnTo>
                <a:close/>
              </a:path>
              <a:path w="288925" h="167639">
                <a:moveTo>
                  <a:pt x="62128" y="0"/>
                </a:moveTo>
                <a:lnTo>
                  <a:pt x="53352" y="0"/>
                </a:lnTo>
                <a:lnTo>
                  <a:pt x="44801" y="599"/>
                </a:lnTo>
                <a:lnTo>
                  <a:pt x="9314" y="28544"/>
                </a:lnTo>
                <a:lnTo>
                  <a:pt x="371" y="69797"/>
                </a:lnTo>
                <a:lnTo>
                  <a:pt x="0" y="83604"/>
                </a:lnTo>
                <a:lnTo>
                  <a:pt x="1011" y="105049"/>
                </a:lnTo>
                <a:lnTo>
                  <a:pt x="16179" y="150126"/>
                </a:lnTo>
                <a:lnTo>
                  <a:pt x="53352" y="167093"/>
                </a:lnTo>
                <a:lnTo>
                  <a:pt x="61948" y="166489"/>
                </a:lnTo>
                <a:lnTo>
                  <a:pt x="89781" y="150571"/>
                </a:lnTo>
                <a:lnTo>
                  <a:pt x="53352" y="150571"/>
                </a:lnTo>
                <a:lnTo>
                  <a:pt x="46693" y="149733"/>
                </a:lnTo>
                <a:lnTo>
                  <a:pt x="22995" y="117084"/>
                </a:lnTo>
                <a:lnTo>
                  <a:pt x="20650" y="83604"/>
                </a:lnTo>
                <a:lnTo>
                  <a:pt x="21298" y="65034"/>
                </a:lnTo>
                <a:lnTo>
                  <a:pt x="36537" y="20535"/>
                </a:lnTo>
                <a:lnTo>
                  <a:pt x="43903" y="16624"/>
                </a:lnTo>
                <a:lnTo>
                  <a:pt x="90291" y="16624"/>
                </a:lnTo>
                <a:lnTo>
                  <a:pt x="88544" y="13931"/>
                </a:lnTo>
                <a:lnTo>
                  <a:pt x="83083" y="8826"/>
                </a:lnTo>
                <a:lnTo>
                  <a:pt x="69837" y="1765"/>
                </a:lnTo>
                <a:lnTo>
                  <a:pt x="62128" y="0"/>
                </a:lnTo>
                <a:close/>
              </a:path>
              <a:path w="288925" h="167639">
                <a:moveTo>
                  <a:pt x="90291" y="16624"/>
                </a:moveTo>
                <a:lnTo>
                  <a:pt x="53124" y="16624"/>
                </a:lnTo>
                <a:lnTo>
                  <a:pt x="59870" y="17455"/>
                </a:lnTo>
                <a:lnTo>
                  <a:pt x="66033" y="19946"/>
                </a:lnTo>
                <a:lnTo>
                  <a:pt x="85466" y="65095"/>
                </a:lnTo>
                <a:lnTo>
                  <a:pt x="86055" y="83604"/>
                </a:lnTo>
                <a:lnTo>
                  <a:pt x="85461" y="102065"/>
                </a:lnTo>
                <a:lnTo>
                  <a:pt x="71628" y="143032"/>
                </a:lnTo>
                <a:lnTo>
                  <a:pt x="53352" y="150571"/>
                </a:lnTo>
                <a:lnTo>
                  <a:pt x="89781" y="150571"/>
                </a:lnTo>
                <a:lnTo>
                  <a:pt x="105227" y="109621"/>
                </a:lnTo>
                <a:lnTo>
                  <a:pt x="106705" y="83604"/>
                </a:lnTo>
                <a:lnTo>
                  <a:pt x="106474" y="72057"/>
                </a:lnTo>
                <a:lnTo>
                  <a:pt x="98642" y="31667"/>
                </a:lnTo>
                <a:lnTo>
                  <a:pt x="92829" y="20535"/>
                </a:lnTo>
                <a:lnTo>
                  <a:pt x="90291" y="166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799192" y="3371100"/>
            <a:ext cx="306946" cy="185381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188333" y="3371773"/>
            <a:ext cx="1104176" cy="227355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363184" y="3368979"/>
            <a:ext cx="1707515" cy="232816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92835" y="761492"/>
            <a:ext cx="7111365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BENTUK </a:t>
            </a:r>
            <a:r>
              <a:rPr dirty="0"/>
              <a:t>/ </a:t>
            </a:r>
            <a:r>
              <a:rPr dirty="0" spc="-15"/>
              <a:t>METODE</a:t>
            </a:r>
            <a:r>
              <a:rPr dirty="0" spc="-20"/>
              <a:t> </a:t>
            </a:r>
            <a:r>
              <a:rPr dirty="0" spc="-5"/>
              <a:t>PEMBELAJARAN</a:t>
            </a:r>
          </a:p>
        </p:txBody>
      </p:sp>
      <p:sp>
        <p:nvSpPr>
          <p:cNvPr id="3" name="object 3"/>
          <p:cNvSpPr/>
          <p:nvPr/>
        </p:nvSpPr>
        <p:spPr>
          <a:xfrm>
            <a:off x="1652016" y="1807464"/>
            <a:ext cx="3278885" cy="1750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937130" y="2118537"/>
            <a:ext cx="2518410" cy="988694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 marR="5080" indent="335280">
              <a:lnSpc>
                <a:spcPts val="3620"/>
              </a:lnSpc>
              <a:spcBef>
                <a:spcPts val="505"/>
              </a:spcBef>
            </a:pPr>
            <a:r>
              <a:rPr dirty="0" sz="3300" spc="-204" i="1">
                <a:latin typeface="Trebuchet MS"/>
                <a:cs typeface="Trebuchet MS"/>
              </a:rPr>
              <a:t>Contextual  </a:t>
            </a:r>
            <a:r>
              <a:rPr dirty="0" sz="3300" spc="-170" i="1">
                <a:latin typeface="Trebuchet MS"/>
                <a:cs typeface="Trebuchet MS"/>
              </a:rPr>
              <a:t>Instruction</a:t>
            </a:r>
            <a:r>
              <a:rPr dirty="0" sz="3300" spc="-305" i="1">
                <a:latin typeface="Trebuchet MS"/>
                <a:cs typeface="Trebuchet MS"/>
              </a:rPr>
              <a:t> </a:t>
            </a:r>
            <a:r>
              <a:rPr dirty="0" sz="3300" spc="-195" i="1">
                <a:latin typeface="Trebuchet MS"/>
                <a:cs typeface="Trebuchet MS"/>
              </a:rPr>
              <a:t>(CI)</a:t>
            </a:r>
            <a:endParaRPr sz="33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22876" y="1807464"/>
            <a:ext cx="3151631" cy="17503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008308" y="2118537"/>
            <a:ext cx="2487295" cy="988694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 marR="5080" indent="70485">
              <a:lnSpc>
                <a:spcPts val="3620"/>
              </a:lnSpc>
              <a:spcBef>
                <a:spcPts val="505"/>
              </a:spcBef>
            </a:pPr>
            <a:r>
              <a:rPr dirty="0" sz="3300" spc="-175" i="1">
                <a:latin typeface="Trebuchet MS"/>
                <a:cs typeface="Trebuchet MS"/>
              </a:rPr>
              <a:t>Problem </a:t>
            </a:r>
            <a:r>
              <a:rPr dirty="0" sz="3300" spc="-95" i="1">
                <a:latin typeface="Trebuchet MS"/>
                <a:cs typeface="Trebuchet MS"/>
              </a:rPr>
              <a:t>Base  </a:t>
            </a:r>
            <a:r>
              <a:rPr dirty="0" sz="3300" spc="-155" i="1">
                <a:latin typeface="Trebuchet MS"/>
                <a:cs typeface="Trebuchet MS"/>
              </a:rPr>
              <a:t>Learning</a:t>
            </a:r>
            <a:r>
              <a:rPr dirty="0" sz="3300" spc="-305" i="1">
                <a:latin typeface="Trebuchet MS"/>
                <a:cs typeface="Trebuchet MS"/>
              </a:rPr>
              <a:t> </a:t>
            </a:r>
            <a:r>
              <a:rPr dirty="0" sz="3300" spc="-140" i="1">
                <a:latin typeface="Trebuchet MS"/>
                <a:cs typeface="Trebuchet MS"/>
              </a:rPr>
              <a:t>(PBS)</a:t>
            </a:r>
            <a:endParaRPr sz="33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94126" y="3715524"/>
            <a:ext cx="2862072" cy="19004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672738" y="3832555"/>
            <a:ext cx="2103120" cy="144907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algn="ctr" marL="12700" marR="5080">
              <a:lnSpc>
                <a:spcPts val="3620"/>
              </a:lnSpc>
              <a:spcBef>
                <a:spcPts val="500"/>
              </a:spcBef>
            </a:pPr>
            <a:r>
              <a:rPr dirty="0" sz="3300" spc="-175" i="1">
                <a:latin typeface="Trebuchet MS"/>
                <a:cs typeface="Trebuchet MS"/>
              </a:rPr>
              <a:t>Small</a:t>
            </a:r>
            <a:r>
              <a:rPr dirty="0" sz="3300" spc="-340" i="1">
                <a:latin typeface="Trebuchet MS"/>
                <a:cs typeface="Trebuchet MS"/>
              </a:rPr>
              <a:t> </a:t>
            </a:r>
            <a:r>
              <a:rPr dirty="0" sz="3300" spc="-155" i="1">
                <a:latin typeface="Trebuchet MS"/>
                <a:cs typeface="Trebuchet MS"/>
              </a:rPr>
              <a:t>Group  </a:t>
            </a:r>
            <a:r>
              <a:rPr dirty="0" sz="3300" spc="-120" i="1">
                <a:latin typeface="Trebuchet MS"/>
                <a:cs typeface="Trebuchet MS"/>
              </a:rPr>
              <a:t>Discussion  </a:t>
            </a:r>
            <a:r>
              <a:rPr dirty="0" sz="3300" spc="-135" i="1">
                <a:latin typeface="Trebuchet MS"/>
                <a:cs typeface="Trebuchet MS"/>
              </a:rPr>
              <a:t>(SGD)</a:t>
            </a:r>
            <a:endParaRPr sz="33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2435" y="761492"/>
            <a:ext cx="5892800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BENTUK </a:t>
            </a:r>
            <a:r>
              <a:rPr dirty="0" spc="-35"/>
              <a:t>EVALUASI</a:t>
            </a:r>
            <a:r>
              <a:rPr dirty="0" spc="-20"/>
              <a:t> </a:t>
            </a:r>
            <a:r>
              <a:rPr dirty="0" spc="-5"/>
              <a:t>(ABSENSI)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17" y="1549399"/>
            <a:ext cx="7973695" cy="28422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marR="239395" indent="-342265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6235" algn="l"/>
              </a:tabLst>
            </a:pPr>
            <a:r>
              <a:rPr dirty="0" sz="2200" spc="-35">
                <a:latin typeface="Arial"/>
                <a:cs typeface="Arial"/>
              </a:rPr>
              <a:t>Tapping </a:t>
            </a:r>
            <a:r>
              <a:rPr dirty="0" sz="2200" spc="-5">
                <a:latin typeface="Arial"/>
                <a:cs typeface="Arial"/>
              </a:rPr>
              <a:t>Card </a:t>
            </a:r>
            <a:r>
              <a:rPr dirty="0" sz="2200">
                <a:latin typeface="Arial"/>
                <a:cs typeface="Arial"/>
              </a:rPr>
              <a:t>di awal perkuliahan </a:t>
            </a:r>
            <a:r>
              <a:rPr dirty="0" sz="2200" spc="-5">
                <a:solidFill>
                  <a:srgbClr val="FF0000"/>
                </a:solidFill>
                <a:latin typeface="Arial"/>
                <a:cs typeface="Arial"/>
              </a:rPr>
              <a:t>(Dilarang </a:t>
            </a:r>
            <a:r>
              <a:rPr dirty="0" sz="2200" spc="-20">
                <a:solidFill>
                  <a:srgbClr val="FF0000"/>
                </a:solidFill>
                <a:latin typeface="Arial"/>
                <a:cs typeface="Arial"/>
              </a:rPr>
              <a:t>Titip </a:t>
            </a:r>
            <a:r>
              <a:rPr dirty="0" sz="2200">
                <a:solidFill>
                  <a:srgbClr val="FF0000"/>
                </a:solidFill>
                <a:latin typeface="Arial"/>
                <a:cs typeface="Arial"/>
              </a:rPr>
              <a:t>Absen,</a:t>
            </a:r>
            <a:r>
              <a:rPr dirty="0" sz="2200" spc="-12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FF0000"/>
                </a:solidFill>
                <a:latin typeface="Arial"/>
                <a:cs typeface="Arial"/>
              </a:rPr>
              <a:t>jika  kedapatan mahasiswa titip absen mahasiswa yang menitip  dan dititipi akan dikenakan </a:t>
            </a:r>
            <a:r>
              <a:rPr dirty="0" sz="2200" spc="-5">
                <a:solidFill>
                  <a:srgbClr val="FF0000"/>
                </a:solidFill>
                <a:latin typeface="Arial"/>
                <a:cs typeface="Arial"/>
              </a:rPr>
              <a:t>sanksi </a:t>
            </a:r>
            <a:r>
              <a:rPr dirty="0" sz="2200">
                <a:solidFill>
                  <a:srgbClr val="FF0000"/>
                </a:solidFill>
                <a:latin typeface="Arial"/>
                <a:cs typeface="Arial"/>
              </a:rPr>
              <a:t>absen menjadi</a:t>
            </a:r>
            <a:r>
              <a:rPr dirty="0" sz="2200" spc="-17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200" spc="-35">
                <a:solidFill>
                  <a:srgbClr val="FF0000"/>
                </a:solidFill>
                <a:latin typeface="Arial"/>
                <a:cs typeface="Arial"/>
              </a:rPr>
              <a:t>ALPA)</a:t>
            </a:r>
            <a:endParaRPr sz="2200">
              <a:latin typeface="Arial"/>
              <a:cs typeface="Arial"/>
            </a:endParaRPr>
          </a:p>
          <a:p>
            <a:pPr marL="354330" marR="5080" indent="-341630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  <a:tab pos="356235" algn="l"/>
              </a:tabLst>
            </a:pPr>
            <a:r>
              <a:rPr dirty="0" sz="2200">
                <a:latin typeface="Arial"/>
                <a:cs typeface="Arial"/>
              </a:rPr>
              <a:t>Jika tidak hadir </a:t>
            </a:r>
            <a:r>
              <a:rPr dirty="0" sz="2200">
                <a:solidFill>
                  <a:srgbClr val="FF0000"/>
                </a:solidFill>
                <a:latin typeface="Arial"/>
                <a:cs typeface="Arial"/>
              </a:rPr>
              <a:t>(absen dengan alasan apapun, wajib  membuat </a:t>
            </a:r>
            <a:r>
              <a:rPr dirty="0" sz="2200" spc="-5">
                <a:solidFill>
                  <a:srgbClr val="FF0000"/>
                </a:solidFill>
                <a:latin typeface="Arial"/>
                <a:cs typeface="Arial"/>
              </a:rPr>
              <a:t>paper/artikel </a:t>
            </a:r>
            <a:r>
              <a:rPr dirty="0" sz="2200">
                <a:solidFill>
                  <a:srgbClr val="FF0000"/>
                </a:solidFill>
                <a:latin typeface="Arial"/>
                <a:cs typeface="Arial"/>
              </a:rPr>
              <a:t>dengan topik sesuai dengan materi pd  saat tidak masuk</a:t>
            </a:r>
            <a:r>
              <a:rPr dirty="0" sz="2200" spc="-2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FF0000"/>
                </a:solidFill>
                <a:latin typeface="Arial"/>
                <a:cs typeface="Arial"/>
              </a:rPr>
              <a:t>perkuliahan)</a:t>
            </a:r>
            <a:endParaRPr sz="2200">
              <a:latin typeface="Arial"/>
              <a:cs typeface="Arial"/>
            </a:endParaRPr>
          </a:p>
          <a:p>
            <a:pPr marL="355600" marR="193040" indent="-342900">
              <a:lnSpc>
                <a:spcPct val="100000"/>
              </a:lnSpc>
              <a:spcBef>
                <a:spcPts val="525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200">
                <a:latin typeface="Arial"/>
                <a:cs typeface="Arial"/>
              </a:rPr>
              <a:t>Dispensasi keterlambatan: 20 menit, setelah 20 menit</a:t>
            </a:r>
            <a:r>
              <a:rPr dirty="0" sz="2200" spc="-90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boleh  masuk, namun tidak dapat</a:t>
            </a:r>
            <a:r>
              <a:rPr dirty="0" sz="2200" spc="-15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absen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3054" y="761492"/>
            <a:ext cx="5530850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BENTUK </a:t>
            </a:r>
            <a:r>
              <a:rPr dirty="0" spc="-35"/>
              <a:t>EVALUASI</a:t>
            </a:r>
            <a:r>
              <a:rPr dirty="0" spc="-25"/>
              <a:t> </a:t>
            </a:r>
            <a:r>
              <a:rPr dirty="0" spc="-5"/>
              <a:t>(TUGAS)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9399"/>
            <a:ext cx="7863205" cy="31108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2717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u="heavy" sz="2200" spc="-3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Tugas </a:t>
            </a:r>
            <a:r>
              <a:rPr dirty="0" u="heavy" sz="22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Individu:</a:t>
            </a:r>
            <a:r>
              <a:rPr dirty="0" sz="2200" spc="-5" b="1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nilai tugas </a:t>
            </a:r>
            <a:r>
              <a:rPr dirty="0" sz="2200" spc="-5">
                <a:latin typeface="Arial"/>
                <a:cs typeface="Arial"/>
              </a:rPr>
              <a:t>individu </a:t>
            </a:r>
            <a:r>
              <a:rPr dirty="0" sz="2200">
                <a:latin typeface="Arial"/>
                <a:cs typeface="Arial"/>
              </a:rPr>
              <a:t>akan diakumulasi, jika  tidak membuat tugas </a:t>
            </a:r>
            <a:r>
              <a:rPr dirty="0" sz="2200" spc="-5">
                <a:latin typeface="Arial"/>
                <a:cs typeface="Arial"/>
              </a:rPr>
              <a:t>individu </a:t>
            </a:r>
            <a:r>
              <a:rPr dirty="0" sz="2200">
                <a:latin typeface="Arial"/>
                <a:cs typeface="Arial"/>
              </a:rPr>
              <a:t>nilai </a:t>
            </a:r>
            <a:r>
              <a:rPr dirty="0" sz="2200" spc="-5">
                <a:latin typeface="Arial"/>
                <a:cs typeface="Arial"/>
              </a:rPr>
              <a:t>“0” </a:t>
            </a:r>
            <a:r>
              <a:rPr dirty="0" sz="2200">
                <a:latin typeface="Arial"/>
                <a:cs typeface="Arial"/>
              </a:rPr>
              <a:t>dan nilai pembagi  adalah </a:t>
            </a:r>
            <a:r>
              <a:rPr dirty="0" sz="2200" spc="-5">
                <a:latin typeface="Arial"/>
                <a:cs typeface="Arial"/>
              </a:rPr>
              <a:t>dari </a:t>
            </a:r>
            <a:r>
              <a:rPr dirty="0" sz="2200">
                <a:latin typeface="Arial"/>
                <a:cs typeface="Arial"/>
              </a:rPr>
              <a:t>total tugas </a:t>
            </a:r>
            <a:r>
              <a:rPr dirty="0" sz="2200" spc="-5">
                <a:latin typeface="Arial"/>
                <a:cs typeface="Arial"/>
              </a:rPr>
              <a:t>individu </a:t>
            </a:r>
            <a:r>
              <a:rPr dirty="0" sz="2200">
                <a:latin typeface="Arial"/>
                <a:cs typeface="Arial"/>
              </a:rPr>
              <a:t>yg</a:t>
            </a:r>
            <a:r>
              <a:rPr dirty="0" sz="2200" spc="-10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diberikan</a:t>
            </a:r>
            <a:endParaRPr sz="2200">
              <a:latin typeface="Arial"/>
              <a:cs typeface="Arial"/>
            </a:endParaRPr>
          </a:p>
          <a:p>
            <a:pPr marL="354330" marR="5080" indent="-34163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u="heavy" sz="2200" spc="-3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Tugas </a:t>
            </a:r>
            <a:r>
              <a:rPr dirty="0" u="heavy" sz="22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Kelompok/Presentasi Kelompok:</a:t>
            </a:r>
            <a:r>
              <a:rPr dirty="0" sz="2200" spc="-5" b="1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Jika kebagian  untuk presentasi kelompok, setiap anggota kelompok </a:t>
            </a:r>
            <a:r>
              <a:rPr dirty="0" sz="2200" spc="-5">
                <a:latin typeface="Arial"/>
                <a:cs typeface="Arial"/>
              </a:rPr>
              <a:t>harus  </a:t>
            </a:r>
            <a:r>
              <a:rPr dirty="0" sz="2200">
                <a:latin typeface="Arial"/>
                <a:cs typeface="Arial"/>
              </a:rPr>
              <a:t>hadir seluruhnya, jika ada yang berhalangan, bukan karena  </a:t>
            </a:r>
            <a:r>
              <a:rPr dirty="0" sz="2200" spc="-5">
                <a:latin typeface="Arial"/>
                <a:cs typeface="Arial"/>
              </a:rPr>
              <a:t>sakit </a:t>
            </a:r>
            <a:r>
              <a:rPr dirty="0" sz="2200">
                <a:latin typeface="Arial"/>
                <a:cs typeface="Arial"/>
              </a:rPr>
              <a:t>(ditunjukkan dengan </a:t>
            </a:r>
            <a:r>
              <a:rPr dirty="0" sz="2200" spc="-5">
                <a:latin typeface="Arial"/>
                <a:cs typeface="Arial"/>
              </a:rPr>
              <a:t>surat sakit) </a:t>
            </a:r>
            <a:r>
              <a:rPr dirty="0" sz="2200">
                <a:latin typeface="Arial"/>
                <a:cs typeface="Arial"/>
              </a:rPr>
              <a:t>dan dinas (ditunjukkan  dengan </a:t>
            </a:r>
            <a:r>
              <a:rPr dirty="0" sz="2200" spc="-5">
                <a:latin typeface="Arial"/>
                <a:cs typeface="Arial"/>
              </a:rPr>
              <a:t>surat </a:t>
            </a:r>
            <a:r>
              <a:rPr dirty="0" sz="2200">
                <a:latin typeface="Arial"/>
                <a:cs typeface="Arial"/>
              </a:rPr>
              <a:t>dinas) </a:t>
            </a:r>
            <a:r>
              <a:rPr dirty="0" sz="2200" spc="-5">
                <a:latin typeface="Arial"/>
                <a:cs typeface="Arial"/>
              </a:rPr>
              <a:t>maka </a:t>
            </a:r>
            <a:r>
              <a:rPr dirty="0" sz="2200">
                <a:latin typeface="Arial"/>
                <a:cs typeface="Arial"/>
              </a:rPr>
              <a:t>paper/makalah kelompok tetap  dikumpulkan namun tidak ada Nilai </a:t>
            </a:r>
            <a:r>
              <a:rPr dirty="0" sz="2200" spc="-20">
                <a:latin typeface="Arial"/>
                <a:cs typeface="Arial"/>
              </a:rPr>
              <a:t>Tugas </a:t>
            </a:r>
            <a:r>
              <a:rPr dirty="0" sz="2200" spc="-5">
                <a:latin typeface="Arial"/>
                <a:cs typeface="Arial"/>
              </a:rPr>
              <a:t>(Nilai </a:t>
            </a:r>
            <a:r>
              <a:rPr dirty="0" sz="2200">
                <a:latin typeface="Arial"/>
                <a:cs typeface="Arial"/>
              </a:rPr>
              <a:t>tugas</a:t>
            </a:r>
            <a:r>
              <a:rPr dirty="0" sz="2200" spc="-60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“0”)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75330" y="761492"/>
            <a:ext cx="3746500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BENTUK</a:t>
            </a:r>
            <a:r>
              <a:rPr dirty="0" spc="-45"/>
              <a:t> </a:t>
            </a:r>
            <a:r>
              <a:rPr dirty="0" spc="-35"/>
              <a:t>EVALUASI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9399"/>
            <a:ext cx="7955280" cy="34461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marR="5080" indent="-3422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u="heavy" sz="22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UTS:</a:t>
            </a:r>
            <a:r>
              <a:rPr dirty="0" sz="2200" spc="-5" b="1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Model </a:t>
            </a:r>
            <a:r>
              <a:rPr dirty="0" sz="2200" spc="-5">
                <a:latin typeface="Arial"/>
                <a:cs typeface="Arial"/>
              </a:rPr>
              <a:t>UTS </a:t>
            </a:r>
            <a:r>
              <a:rPr dirty="0" sz="2200">
                <a:latin typeface="Arial"/>
                <a:cs typeface="Arial"/>
              </a:rPr>
              <a:t>berupa PG dan </a:t>
            </a:r>
            <a:r>
              <a:rPr dirty="0" sz="2200" spc="-30">
                <a:latin typeface="Arial"/>
                <a:cs typeface="Arial"/>
              </a:rPr>
              <a:t>Essay, </a:t>
            </a:r>
            <a:r>
              <a:rPr dirty="0" sz="2200">
                <a:latin typeface="Arial"/>
                <a:cs typeface="Arial"/>
              </a:rPr>
              <a:t>dengan ketentuan  bahwa tidak ada ujian susulan kecuali karena: Mhs dirawat</a:t>
            </a:r>
            <a:r>
              <a:rPr dirty="0" sz="2200" spc="-105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di  RS, terdapat klg yg meninggal dunia, </a:t>
            </a:r>
            <a:r>
              <a:rPr dirty="0" sz="2200" spc="-5">
                <a:latin typeface="Arial"/>
                <a:cs typeface="Arial"/>
              </a:rPr>
              <a:t>acara </a:t>
            </a:r>
            <a:r>
              <a:rPr dirty="0" sz="2200">
                <a:latin typeface="Arial"/>
                <a:cs typeface="Arial"/>
              </a:rPr>
              <a:t>lamaran dan  menikah, kedinasan (dibuktikan dengan </a:t>
            </a:r>
            <a:r>
              <a:rPr dirty="0" sz="2200" spc="-5">
                <a:latin typeface="Arial"/>
                <a:cs typeface="Arial"/>
              </a:rPr>
              <a:t>surat dinas). </a:t>
            </a:r>
            <a:r>
              <a:rPr dirty="0" sz="2200" spc="-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FF0000"/>
                </a:solidFill>
                <a:latin typeface="Arial"/>
                <a:cs typeface="Arial"/>
              </a:rPr>
              <a:t>Remedial diperbolehkan jika nilai di bawah</a:t>
            </a:r>
            <a:r>
              <a:rPr dirty="0" sz="2200" spc="-4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FF0000"/>
                </a:solidFill>
                <a:latin typeface="Arial"/>
                <a:cs typeface="Arial"/>
              </a:rPr>
              <a:t>60</a:t>
            </a:r>
            <a:endParaRPr sz="2200">
              <a:latin typeface="Arial"/>
              <a:cs typeface="Arial"/>
            </a:endParaRPr>
          </a:p>
          <a:p>
            <a:pPr marL="354965" marR="5080" indent="-342265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u="heavy" sz="22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UAS:</a:t>
            </a:r>
            <a:r>
              <a:rPr dirty="0" sz="2200" b="1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Model UAS berupa PG dan </a:t>
            </a:r>
            <a:r>
              <a:rPr dirty="0" sz="2200" spc="-30">
                <a:latin typeface="Arial"/>
                <a:cs typeface="Arial"/>
              </a:rPr>
              <a:t>Essay, </a:t>
            </a:r>
            <a:r>
              <a:rPr dirty="0" sz="2200">
                <a:latin typeface="Arial"/>
                <a:cs typeface="Arial"/>
              </a:rPr>
              <a:t>dengan ketentuan  bahwa tidak ada ujian susulan kecuali karena: Mhs dirawat</a:t>
            </a:r>
            <a:r>
              <a:rPr dirty="0" sz="2200" spc="-105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di  RS, terdapat klg yg meninggal dunia, </a:t>
            </a:r>
            <a:r>
              <a:rPr dirty="0" sz="2200" spc="-5">
                <a:latin typeface="Arial"/>
                <a:cs typeface="Arial"/>
              </a:rPr>
              <a:t>acara </a:t>
            </a:r>
            <a:r>
              <a:rPr dirty="0" sz="2200">
                <a:latin typeface="Arial"/>
                <a:cs typeface="Arial"/>
              </a:rPr>
              <a:t>lamaran dan  menikah, kedinasan (dibuktikan dengan </a:t>
            </a:r>
            <a:r>
              <a:rPr dirty="0" sz="2200" spc="-5">
                <a:latin typeface="Arial"/>
                <a:cs typeface="Arial"/>
              </a:rPr>
              <a:t>surat </a:t>
            </a:r>
            <a:r>
              <a:rPr dirty="0" sz="2200">
                <a:latin typeface="Arial"/>
                <a:cs typeface="Arial"/>
              </a:rPr>
              <a:t>dinas). </a:t>
            </a:r>
            <a:r>
              <a:rPr dirty="0" sz="2200" spc="-20">
                <a:solidFill>
                  <a:srgbClr val="FF0000"/>
                </a:solidFill>
                <a:latin typeface="Arial"/>
                <a:cs typeface="Arial"/>
              </a:rPr>
              <a:t>Tidak  </a:t>
            </a:r>
            <a:r>
              <a:rPr dirty="0" sz="2200">
                <a:solidFill>
                  <a:srgbClr val="FF0000"/>
                </a:solidFill>
                <a:latin typeface="Arial"/>
                <a:cs typeface="Arial"/>
              </a:rPr>
              <a:t>ada Remedial untuk</a:t>
            </a:r>
            <a:r>
              <a:rPr dirty="0" sz="2200" spc="-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2200">
                <a:solidFill>
                  <a:srgbClr val="FF0000"/>
                </a:solidFill>
                <a:latin typeface="Arial"/>
                <a:cs typeface="Arial"/>
              </a:rPr>
              <a:t>UAS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2711" y="761492"/>
            <a:ext cx="5130800" cy="5130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PENILAIAN</a:t>
            </a:r>
            <a:r>
              <a:rPr dirty="0" spc="-40"/>
              <a:t> </a:t>
            </a:r>
            <a:r>
              <a:rPr dirty="0" spc="-5"/>
              <a:t>PERKULIAHAN</a:t>
            </a:r>
          </a:p>
        </p:txBody>
      </p:sp>
      <p:sp>
        <p:nvSpPr>
          <p:cNvPr id="3" name="object 3"/>
          <p:cNvSpPr/>
          <p:nvPr/>
        </p:nvSpPr>
        <p:spPr>
          <a:xfrm>
            <a:off x="4707635" y="1807464"/>
            <a:ext cx="3219437" cy="1750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766316" y="1748789"/>
            <a:ext cx="2861310" cy="39182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500774" y="1908098"/>
            <a:ext cx="1391285" cy="3313429"/>
          </a:xfrm>
          <a:prstGeom prst="rect">
            <a:avLst/>
          </a:prstGeom>
        </p:spPr>
        <p:txBody>
          <a:bodyPr wrap="square" lIns="0" tIns="82550" rIns="0" bIns="0" rtlCol="0" vert="horz">
            <a:spAutoFit/>
          </a:bodyPr>
          <a:lstStyle/>
          <a:p>
            <a:pPr algn="ctr" marL="12700" marR="5080" indent="635">
              <a:lnSpc>
                <a:spcPts val="5060"/>
              </a:lnSpc>
              <a:spcBef>
                <a:spcPts val="650"/>
              </a:spcBef>
            </a:pPr>
            <a:r>
              <a:rPr dirty="0" sz="4600" spc="-470">
                <a:latin typeface="Arial"/>
                <a:cs typeface="Arial"/>
              </a:rPr>
              <a:t>Tugas  </a:t>
            </a:r>
            <a:r>
              <a:rPr dirty="0" sz="4600" spc="-140">
                <a:latin typeface="Arial"/>
                <a:cs typeface="Arial"/>
              </a:rPr>
              <a:t>(</a:t>
            </a:r>
            <a:r>
              <a:rPr dirty="0" sz="4600" spc="-350">
                <a:latin typeface="Arial"/>
                <a:cs typeface="Arial"/>
              </a:rPr>
              <a:t>30</a:t>
            </a:r>
            <a:r>
              <a:rPr dirty="0" sz="4600" spc="-565">
                <a:latin typeface="Arial"/>
                <a:cs typeface="Arial"/>
              </a:rPr>
              <a:t>%</a:t>
            </a:r>
            <a:r>
              <a:rPr dirty="0" sz="4600" spc="-140">
                <a:latin typeface="Arial"/>
                <a:cs typeface="Arial"/>
              </a:rPr>
              <a:t>)</a:t>
            </a:r>
            <a:endParaRPr sz="4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500">
              <a:latin typeface="Times New Roman"/>
              <a:cs typeface="Times New Roman"/>
            </a:endParaRPr>
          </a:p>
          <a:p>
            <a:pPr algn="ctr" marL="12700" marR="5080" indent="1905">
              <a:lnSpc>
                <a:spcPts val="5060"/>
              </a:lnSpc>
            </a:pPr>
            <a:r>
              <a:rPr dirty="0" sz="4600" spc="-615">
                <a:latin typeface="Arial"/>
                <a:cs typeface="Arial"/>
              </a:rPr>
              <a:t>UAS  </a:t>
            </a:r>
            <a:r>
              <a:rPr dirty="0" sz="4600" spc="-140">
                <a:latin typeface="Arial"/>
                <a:cs typeface="Arial"/>
              </a:rPr>
              <a:t>(</a:t>
            </a:r>
            <a:r>
              <a:rPr dirty="0" sz="4600" spc="-350">
                <a:latin typeface="Arial"/>
                <a:cs typeface="Arial"/>
              </a:rPr>
              <a:t>30</a:t>
            </a:r>
            <a:r>
              <a:rPr dirty="0" sz="4600" spc="-565">
                <a:latin typeface="Arial"/>
                <a:cs typeface="Arial"/>
              </a:rPr>
              <a:t>%</a:t>
            </a:r>
            <a:r>
              <a:rPr dirty="0" sz="4600" spc="-140">
                <a:latin typeface="Arial"/>
                <a:cs typeface="Arial"/>
              </a:rPr>
              <a:t>)</a:t>
            </a:r>
            <a:endParaRPr sz="4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821173" y="3692652"/>
            <a:ext cx="2875787" cy="197434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093652" y="2229027"/>
            <a:ext cx="2315845" cy="299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600" spc="-434">
                <a:latin typeface="Arial"/>
                <a:cs typeface="Arial"/>
              </a:rPr>
              <a:t>UTS(30%)</a:t>
            </a:r>
            <a:endParaRPr sz="4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6750">
              <a:latin typeface="Times New Roman"/>
              <a:cs typeface="Times New Roman"/>
            </a:endParaRPr>
          </a:p>
          <a:p>
            <a:pPr algn="ctr" marL="241935" marR="233679">
              <a:lnSpc>
                <a:spcPts val="5060"/>
              </a:lnSpc>
            </a:pPr>
            <a:r>
              <a:rPr dirty="0" sz="4600" spc="-300">
                <a:latin typeface="Arial"/>
                <a:cs typeface="Arial"/>
              </a:rPr>
              <a:t>A</a:t>
            </a:r>
            <a:r>
              <a:rPr dirty="0" sz="4600" spc="-275">
                <a:latin typeface="Arial"/>
                <a:cs typeface="Arial"/>
              </a:rPr>
              <a:t>b</a:t>
            </a:r>
            <a:r>
              <a:rPr dirty="0" sz="4600" spc="-250">
                <a:latin typeface="Arial"/>
                <a:cs typeface="Arial"/>
              </a:rPr>
              <a:t>sensi  </a:t>
            </a:r>
            <a:r>
              <a:rPr dirty="0" sz="4600" spc="-310">
                <a:latin typeface="Arial"/>
                <a:cs typeface="Arial"/>
              </a:rPr>
              <a:t>(10%)</a:t>
            </a:r>
            <a:endParaRPr sz="4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rimba</dc:creator>
  <dc:title>Slide 1</dc:title>
  <dcterms:created xsi:type="dcterms:W3CDTF">2018-05-03T04:23:07Z</dcterms:created>
  <dcterms:modified xsi:type="dcterms:W3CDTF">2018-05-03T04:23:07Z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2018-02-04T00:00:00Z</vt:filetime>
  </property>
  <property fmtid="{D5CDD505-2E9C-101B-9397-08002B2CF9AE}" pid="3" name="Creator">
    <vt:lpwstr>Acrobat PDFMaker 15 for PowerPoint</vt:lpwstr>
  </property>
  <property fmtid="{D5CDD505-2E9C-101B-9397-08002B2CF9AE}" pid="4" name="LastSaved">
    <vt:filetime>2018-05-03T00:00:00Z</vt:filetime>
  </property>
</Properties>
</file>