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53358-97A1-4E00-AE7E-FD6D9DF4D418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70684-76AD-4433-95E0-C87CA0FC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A6586-7FF5-4C82-B143-BE63F398B14D}" type="slidenum">
              <a:rPr lang="id-ID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519-7D8A-4E23-BE46-BA2400B23B52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BD7D-3E58-4226-910A-3F8E438D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7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519-7D8A-4E23-BE46-BA2400B23B52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BD7D-3E58-4226-910A-3F8E438D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6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519-7D8A-4E23-BE46-BA2400B23B52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BD7D-3E58-4226-910A-3F8E438D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6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519-7D8A-4E23-BE46-BA2400B23B52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BD7D-3E58-4226-910A-3F8E438D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1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519-7D8A-4E23-BE46-BA2400B23B52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BD7D-3E58-4226-910A-3F8E438D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6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519-7D8A-4E23-BE46-BA2400B23B52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BD7D-3E58-4226-910A-3F8E438D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2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519-7D8A-4E23-BE46-BA2400B23B52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BD7D-3E58-4226-910A-3F8E438D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6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519-7D8A-4E23-BE46-BA2400B23B52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BD7D-3E58-4226-910A-3F8E438D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5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519-7D8A-4E23-BE46-BA2400B23B52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BD7D-3E58-4226-910A-3F8E438D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9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519-7D8A-4E23-BE46-BA2400B23B52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BD7D-3E58-4226-910A-3F8E438D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5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A519-7D8A-4E23-BE46-BA2400B23B52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BD7D-3E58-4226-910A-3F8E438D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1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DA519-7D8A-4E23-BE46-BA2400B23B52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7BD7D-3E58-4226-910A-3F8E438DE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1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Sistem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Pengolahan</a:t>
            </a:r>
            <a:r>
              <a:rPr lang="en-US" sz="4000" b="1" dirty="0" smtClean="0">
                <a:solidFill>
                  <a:prstClr val="black"/>
                </a:solidFill>
              </a:rPr>
              <a:t> Data SPSS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5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3296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6271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609600"/>
            <a:ext cx="92487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467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95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286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"/>
            <a:ext cx="9172574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9293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996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9681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0180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81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220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2715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19508028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000"/>
            <a:ext cx="91725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724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6029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3400"/>
            <a:ext cx="91725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3607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917257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849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8355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6507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842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528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181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794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7148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3356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3619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2953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7587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220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4533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517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fi-FI" sz="2400" dirty="0" smtClean="0">
                <a:effectLst/>
                <a:latin typeface="Segoe UI"/>
                <a:ea typeface="Times New Roman"/>
                <a:cs typeface="Times New Roman"/>
              </a:rPr>
              <a:t>Mampu memulai program SPSS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fi-FI" sz="2400" dirty="0" smtClean="0">
                <a:effectLst/>
                <a:latin typeface="Segoe UI"/>
                <a:ea typeface="Times New Roman"/>
                <a:cs typeface="Times New Roman"/>
              </a:rPr>
              <a:t>Melakukan entry data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fi-FI" sz="2400" dirty="0" smtClean="0">
                <a:effectLst/>
                <a:latin typeface="Segoe UI"/>
                <a:ea typeface="Times New Roman"/>
                <a:cs typeface="Times New Roman"/>
              </a:rPr>
              <a:t>Menerapkan edit data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fi-FI" sz="2400" dirty="0" smtClean="0">
                <a:effectLst/>
                <a:latin typeface="Segoe UI"/>
                <a:ea typeface="Times New Roman"/>
                <a:cs typeface="Times New Roman"/>
              </a:rPr>
              <a:t>Menggandakan data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fi-FI" sz="2400" dirty="0" smtClean="0">
                <a:effectLst/>
                <a:latin typeface="Segoe UI"/>
                <a:ea typeface="Times New Roman"/>
              </a:rPr>
              <a:t>e. Aplikasi menyimpan data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13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514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6100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0463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6218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 smtClean="0">
              <a:latin typeface="Arial"/>
            </a:endParaRPr>
          </a:p>
          <a:p>
            <a:pPr lvl="0" eaLnBrk="1" hangingPunct="1">
              <a:lnSpc>
                <a:spcPct val="90000"/>
              </a:lnSpc>
              <a:buClr>
                <a:srgbClr val="FFCC66"/>
              </a:buClr>
              <a:buSzPct val="90000"/>
              <a:buFont typeface="Wingdings" pitchFamily="16" charset="2"/>
              <a:buChar char="n"/>
            </a:pPr>
            <a:endParaRPr lang="en-US" kern="0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16" charset="2"/>
              <a:buChar char="n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600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218</Words>
  <Application>Microsoft Office PowerPoint</Application>
  <PresentationFormat>On-screen Show (4:3)</PresentationFormat>
  <Paragraphs>48</Paragraphs>
  <Slides>35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3</cp:revision>
  <dcterms:created xsi:type="dcterms:W3CDTF">2018-07-27T04:42:21Z</dcterms:created>
  <dcterms:modified xsi:type="dcterms:W3CDTF">2018-07-27T04:45:54Z</dcterms:modified>
</cp:coreProperties>
</file>